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36"/>
  </p:notesMasterIdLst>
  <p:sldIdLst>
    <p:sldId id="260" r:id="rId5"/>
    <p:sldId id="563" r:id="rId6"/>
    <p:sldId id="564" r:id="rId7"/>
    <p:sldId id="585" r:id="rId8"/>
    <p:sldId id="486" r:id="rId9"/>
    <p:sldId id="625" r:id="rId10"/>
    <p:sldId id="1312" r:id="rId11"/>
    <p:sldId id="1324" r:id="rId12"/>
    <p:sldId id="631" r:id="rId13"/>
    <p:sldId id="1323" r:id="rId14"/>
    <p:sldId id="1322" r:id="rId15"/>
    <p:sldId id="1313" r:id="rId16"/>
    <p:sldId id="1325" r:id="rId17"/>
    <p:sldId id="1326" r:id="rId18"/>
    <p:sldId id="1314" r:id="rId19"/>
    <p:sldId id="1315" r:id="rId20"/>
    <p:sldId id="1316" r:id="rId21"/>
    <p:sldId id="1329" r:id="rId22"/>
    <p:sldId id="1328" r:id="rId23"/>
    <p:sldId id="1327" r:id="rId24"/>
    <p:sldId id="1317" r:id="rId25"/>
    <p:sldId id="1318" r:id="rId26"/>
    <p:sldId id="1319" r:id="rId27"/>
    <p:sldId id="1320" r:id="rId28"/>
    <p:sldId id="1331" r:id="rId29"/>
    <p:sldId id="1330" r:id="rId30"/>
    <p:sldId id="1321" r:id="rId31"/>
    <p:sldId id="1332" r:id="rId32"/>
    <p:sldId id="620" r:id="rId33"/>
    <p:sldId id="621" r:id="rId34"/>
    <p:sldId id="624" r:id="rId35"/>
  </p:sldIdLst>
  <p:sldSz cx="12192000" cy="6858000"/>
  <p:notesSz cx="6858000" cy="9144000"/>
  <p:embeddedFontLst>
    <p:embeddedFont>
      <p:font typeface="Arial Narrow" panose="020B0606020202030204" pitchFamily="34" charset="0"/>
      <p:regular r:id="rId37"/>
      <p:bold r:id="rId38"/>
      <p:italic r:id="rId39"/>
      <p:boldItalic r:id="rId40"/>
    </p:embeddedFont>
    <p:embeddedFont>
      <p:font typeface="Berlin Sans FB" panose="020E0602020502020306" pitchFamily="34" charset="0"/>
      <p:regular r:id="rId41"/>
      <p:bold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Montserrat" panose="020B0604020202020204" charset="0"/>
      <p:regular r:id="rId47"/>
      <p:bold r:id="rId48"/>
      <p:italic r:id="rId49"/>
      <p:boldItalic r:id="rId50"/>
    </p:embeddedFont>
    <p:embeddedFont>
      <p:font typeface="Source Sans Pro" panose="020B0503030403020204" pitchFamily="34" charset="0"/>
      <p:regular r:id="rId51"/>
      <p:bold r:id="rId52"/>
      <p:italic r:id="rId53"/>
      <p:boldItalic r:id="rId54"/>
    </p:embeddedFont>
    <p:embeddedFont>
      <p:font typeface="Stag Book" panose="02000503060000020004" charset="0"/>
      <p:regular r:id="rId55"/>
      <p:italic r:id="rId56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AFB4FD-D821-4ECD-BE82-CA370F025C74}" v="71" dt="2021-07-12T00:55:10.568"/>
    <p1510:client id="{D42B8C5A-BA98-0A13-63E9-FA3050D14D94}" v="6" dt="2021-07-12T15:26:19.6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69" d="100"/>
          <a:sy n="69" d="100"/>
        </p:scale>
        <p:origin x="672" y="29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font" Target="fonts/font20.fntdata"/><Relationship Id="rId8" Type="http://schemas.openxmlformats.org/officeDocument/2006/relationships/slide" Target="slides/slide4.xml"/><Relationship Id="rId51" Type="http://schemas.openxmlformats.org/officeDocument/2006/relationships/font" Target="fonts/font15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Christian Morales LL." userId="acd2dd22fbae4b69" providerId="LiveId" clId="{324EA1C9-6342-4543-813B-47299E8BCBC1}"/>
    <pc:docChg chg="undo custSel addSld delSld modSld sldOrd">
      <pc:chgData name="Christian Morales LL." userId="acd2dd22fbae4b69" providerId="LiveId" clId="{324EA1C9-6342-4543-813B-47299E8BCBC1}" dt="2021-07-05T05:58:29.951" v="268" actId="20577"/>
      <pc:docMkLst>
        <pc:docMk/>
      </pc:docMkLst>
      <pc:sldChg chg="modSp mod">
        <pc:chgData name="Christian Morales LL." userId="acd2dd22fbae4b69" providerId="LiveId" clId="{324EA1C9-6342-4543-813B-47299E8BCBC1}" dt="2021-07-05T05:40:31.573" v="10" actId="20577"/>
        <pc:sldMkLst>
          <pc:docMk/>
          <pc:sldMk cId="4227363741" sldId="260"/>
        </pc:sldMkLst>
        <pc:spChg chg="mod">
          <ac:chgData name="Christian Morales LL." userId="acd2dd22fbae4b69" providerId="LiveId" clId="{324EA1C9-6342-4543-813B-47299E8BCBC1}" dt="2021-07-05T05:40:31.573" v="10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 mod">
        <pc:chgData name="Christian Morales LL." userId="acd2dd22fbae4b69" providerId="LiveId" clId="{324EA1C9-6342-4543-813B-47299E8BCBC1}" dt="2021-07-05T05:40:50.867" v="12"/>
        <pc:sldMkLst>
          <pc:docMk/>
          <pc:sldMk cId="2866921917" sldId="563"/>
        </pc:sldMkLst>
        <pc:spChg chg="mod">
          <ac:chgData name="Christian Morales LL." userId="acd2dd22fbae4b69" providerId="LiveId" clId="{324EA1C9-6342-4543-813B-47299E8BCBC1}" dt="2021-07-05T05:40:50.867" v="12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Christian Morales LL." userId="acd2dd22fbae4b69" providerId="LiveId" clId="{324EA1C9-6342-4543-813B-47299E8BCBC1}" dt="2021-07-05T05:41:31.061" v="21" actId="6549"/>
        <pc:sldMkLst>
          <pc:docMk/>
          <pc:sldMk cId="1026487" sldId="564"/>
        </pc:sldMkLst>
        <pc:spChg chg="mod">
          <ac:chgData name="Christian Morales LL." userId="acd2dd22fbae4b69" providerId="LiveId" clId="{324EA1C9-6342-4543-813B-47299E8BCBC1}" dt="2021-07-05T05:41:04.815" v="13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Christian Morales LL." userId="acd2dd22fbae4b69" providerId="LiveId" clId="{324EA1C9-6342-4543-813B-47299E8BCBC1}" dt="2021-07-05T05:41:31.061" v="21" actId="6549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mod">
        <pc:chgData name="Christian Morales LL." userId="acd2dd22fbae4b69" providerId="LiveId" clId="{324EA1C9-6342-4543-813B-47299E8BCBC1}" dt="2021-07-05T05:44:07.320" v="31"/>
        <pc:sldMkLst>
          <pc:docMk/>
          <pc:sldMk cId="4066532655" sldId="585"/>
        </pc:sldMkLst>
        <pc:spChg chg="mod">
          <ac:chgData name="Christian Morales LL." userId="acd2dd22fbae4b69" providerId="LiveId" clId="{324EA1C9-6342-4543-813B-47299E8BCBC1}" dt="2021-07-05T05:43:47.914" v="29" actId="27636"/>
          <ac:spMkLst>
            <pc:docMk/>
            <pc:sldMk cId="4066532655" sldId="585"/>
            <ac:spMk id="3" creationId="{4AB43E85-BCAE-3E49-9568-7449B516A171}"/>
          </ac:spMkLst>
        </pc:spChg>
        <pc:spChg chg="add mod">
          <ac:chgData name="Christian Morales LL." userId="acd2dd22fbae4b69" providerId="LiveId" clId="{324EA1C9-6342-4543-813B-47299E8BCBC1}" dt="2021-07-05T05:44:07.320" v="31"/>
          <ac:spMkLst>
            <pc:docMk/>
            <pc:sldMk cId="4066532655" sldId="585"/>
            <ac:spMk id="6" creationId="{AA99DD39-B7E3-4C50-B22E-7E428C56332E}"/>
          </ac:spMkLst>
        </pc:spChg>
        <pc:spChg chg="del">
          <ac:chgData name="Christian Morales LL." userId="acd2dd22fbae4b69" providerId="LiveId" clId="{324EA1C9-6342-4543-813B-47299E8BCBC1}" dt="2021-07-05T05:44:06.613" v="30" actId="478"/>
          <ac:spMkLst>
            <pc:docMk/>
            <pc:sldMk cId="4066532655" sldId="585"/>
            <ac:spMk id="7" creationId="{AA895CB9-51C1-4AFB-BF7A-37ABF1EFF1DA}"/>
          </ac:spMkLst>
        </pc:spChg>
        <pc:picChg chg="del">
          <ac:chgData name="Christian Morales LL." userId="acd2dd22fbae4b69" providerId="LiveId" clId="{324EA1C9-6342-4543-813B-47299E8BCBC1}" dt="2021-07-05T05:44:06.613" v="30" actId="478"/>
          <ac:picMkLst>
            <pc:docMk/>
            <pc:sldMk cId="4066532655" sldId="585"/>
            <ac:picMk id="8" creationId="{715879FD-F6D0-43B9-9FD4-09E276E40528}"/>
          </ac:picMkLst>
        </pc:picChg>
        <pc:picChg chg="add mod">
          <ac:chgData name="Christian Morales LL." userId="acd2dd22fbae4b69" providerId="LiveId" clId="{324EA1C9-6342-4543-813B-47299E8BCBC1}" dt="2021-07-05T05:44:07.320" v="31"/>
          <ac:picMkLst>
            <pc:docMk/>
            <pc:sldMk cId="4066532655" sldId="585"/>
            <ac:picMk id="9" creationId="{8988DA21-974D-4A31-A9E9-0079151DDD36}"/>
          </ac:picMkLst>
        </pc:picChg>
      </pc:sldChg>
      <pc:sldChg chg="modSp mod">
        <pc:chgData name="Christian Morales LL." userId="acd2dd22fbae4b69" providerId="LiveId" clId="{324EA1C9-6342-4543-813B-47299E8BCBC1}" dt="2021-07-05T05:58:29.951" v="268" actId="20577"/>
        <pc:sldMkLst>
          <pc:docMk/>
          <pc:sldMk cId="963236813" sldId="621"/>
        </pc:sldMkLst>
        <pc:spChg chg="mod">
          <ac:chgData name="Christian Morales LL." userId="acd2dd22fbae4b69" providerId="LiveId" clId="{324EA1C9-6342-4543-813B-47299E8BCBC1}" dt="2021-07-05T05:58:29.951" v="268" actId="20577"/>
          <ac:spMkLst>
            <pc:docMk/>
            <pc:sldMk cId="963236813" sldId="621"/>
            <ac:spMk id="2" creationId="{2543C3BF-6F49-134E-B600-33E11315630D}"/>
          </ac:spMkLst>
        </pc:spChg>
      </pc:sldChg>
      <pc:sldChg chg="del">
        <pc:chgData name="Christian Morales LL." userId="acd2dd22fbae4b69" providerId="LiveId" clId="{324EA1C9-6342-4543-813B-47299E8BCBC1}" dt="2021-07-05T05:43:11.907" v="23" actId="47"/>
        <pc:sldMkLst>
          <pc:docMk/>
          <pc:sldMk cId="4008424102" sldId="622"/>
        </pc:sldMkLst>
      </pc:sldChg>
      <pc:sldChg chg="del">
        <pc:chgData name="Christian Morales LL." userId="acd2dd22fbae4b69" providerId="LiveId" clId="{324EA1C9-6342-4543-813B-47299E8BCBC1}" dt="2021-07-05T05:46:30.414" v="52" actId="47"/>
        <pc:sldMkLst>
          <pc:docMk/>
          <pc:sldMk cId="3801035520" sldId="623"/>
        </pc:sldMkLst>
      </pc:sldChg>
      <pc:sldChg chg="addSp delSp modSp mod">
        <pc:chgData name="Christian Morales LL." userId="acd2dd22fbae4b69" providerId="LiveId" clId="{324EA1C9-6342-4543-813B-47299E8BCBC1}" dt="2021-07-05T05:46:48.242" v="56"/>
        <pc:sldMkLst>
          <pc:docMk/>
          <pc:sldMk cId="3654396908" sldId="625"/>
        </pc:sldMkLst>
        <pc:spChg chg="del">
          <ac:chgData name="Christian Morales LL." userId="acd2dd22fbae4b69" providerId="LiveId" clId="{324EA1C9-6342-4543-813B-47299E8BCBC1}" dt="2021-07-05T05:46:43.725" v="54" actId="478"/>
          <ac:spMkLst>
            <pc:docMk/>
            <pc:sldMk cId="3654396908" sldId="625"/>
            <ac:spMk id="2" creationId="{D5135AD6-4B70-4FBE-94CF-6C022934A7EA}"/>
          </ac:spMkLst>
        </pc:spChg>
        <pc:spChg chg="mod">
          <ac:chgData name="Christian Morales LL." userId="acd2dd22fbae4b69" providerId="LiveId" clId="{324EA1C9-6342-4543-813B-47299E8BCBC1}" dt="2021-07-05T05:46:35.233" v="53"/>
          <ac:spMkLst>
            <pc:docMk/>
            <pc:sldMk cId="3654396908" sldId="625"/>
            <ac:spMk id="3" creationId="{1CC83832-4F5A-4897-B0E9-FEFA2D3FCC72}"/>
          </ac:spMkLst>
        </pc:spChg>
        <pc:spChg chg="add del mod">
          <ac:chgData name="Christian Morales LL." userId="acd2dd22fbae4b69" providerId="LiveId" clId="{324EA1C9-6342-4543-813B-47299E8BCBC1}" dt="2021-07-05T05:46:47.584" v="55" actId="478"/>
          <ac:spMkLst>
            <pc:docMk/>
            <pc:sldMk cId="3654396908" sldId="625"/>
            <ac:spMk id="6" creationId="{008D29E6-035A-49B3-B670-98F799C8CB27}"/>
          </ac:spMkLst>
        </pc:spChg>
        <pc:spChg chg="add mod">
          <ac:chgData name="Christian Morales LL." userId="acd2dd22fbae4b69" providerId="LiveId" clId="{324EA1C9-6342-4543-813B-47299E8BCBC1}" dt="2021-07-05T05:46:48.242" v="56"/>
          <ac:spMkLst>
            <pc:docMk/>
            <pc:sldMk cId="3654396908" sldId="625"/>
            <ac:spMk id="7" creationId="{C9811EF8-C78B-42C8-83A8-2A7EFC85E0A0}"/>
          </ac:spMkLst>
        </pc:spChg>
        <pc:spChg chg="add mod">
          <ac:chgData name="Christian Morales LL." userId="acd2dd22fbae4b69" providerId="LiveId" clId="{324EA1C9-6342-4543-813B-47299E8BCBC1}" dt="2021-07-05T05:46:48.242" v="56"/>
          <ac:spMkLst>
            <pc:docMk/>
            <pc:sldMk cId="3654396908" sldId="625"/>
            <ac:spMk id="9" creationId="{241B6C5B-0571-48EC-800A-C496F368E231}"/>
          </ac:spMkLst>
        </pc:spChg>
        <pc:picChg chg="add mod">
          <ac:chgData name="Christian Morales LL." userId="acd2dd22fbae4b69" providerId="LiveId" clId="{324EA1C9-6342-4543-813B-47299E8BCBC1}" dt="2021-07-05T05:46:48.242" v="56"/>
          <ac:picMkLst>
            <pc:docMk/>
            <pc:sldMk cId="3654396908" sldId="625"/>
            <ac:picMk id="8" creationId="{750BB0C2-1212-4AA2-A918-2E954256F7E6}"/>
          </ac:picMkLst>
        </pc:picChg>
      </pc:sldChg>
      <pc:sldChg chg="del">
        <pc:chgData name="Christian Morales LL." userId="acd2dd22fbae4b69" providerId="LiveId" clId="{324EA1C9-6342-4543-813B-47299E8BCBC1}" dt="2021-07-05T05:47:23.680" v="63" actId="47"/>
        <pc:sldMkLst>
          <pc:docMk/>
          <pc:sldMk cId="2973504888" sldId="626"/>
        </pc:sldMkLst>
      </pc:sldChg>
      <pc:sldChg chg="del">
        <pc:chgData name="Christian Morales LL." userId="acd2dd22fbae4b69" providerId="LiveId" clId="{324EA1C9-6342-4543-813B-47299E8BCBC1}" dt="2021-07-05T05:47:24.893" v="64" actId="47"/>
        <pc:sldMkLst>
          <pc:docMk/>
          <pc:sldMk cId="510528538" sldId="627"/>
        </pc:sldMkLst>
      </pc:sldChg>
      <pc:sldChg chg="del">
        <pc:chgData name="Christian Morales LL." userId="acd2dd22fbae4b69" providerId="LiveId" clId="{324EA1C9-6342-4543-813B-47299E8BCBC1}" dt="2021-07-05T05:47:25.449" v="65" actId="47"/>
        <pc:sldMkLst>
          <pc:docMk/>
          <pc:sldMk cId="910442758" sldId="628"/>
        </pc:sldMkLst>
      </pc:sldChg>
      <pc:sldChg chg="del">
        <pc:chgData name="Christian Morales LL." userId="acd2dd22fbae4b69" providerId="LiveId" clId="{324EA1C9-6342-4543-813B-47299E8BCBC1}" dt="2021-07-05T05:47:26.042" v="66" actId="47"/>
        <pc:sldMkLst>
          <pc:docMk/>
          <pc:sldMk cId="3611873327" sldId="629"/>
        </pc:sldMkLst>
      </pc:sldChg>
      <pc:sldChg chg="del">
        <pc:chgData name="Christian Morales LL." userId="acd2dd22fbae4b69" providerId="LiveId" clId="{324EA1C9-6342-4543-813B-47299E8BCBC1}" dt="2021-07-05T05:47:27.067" v="67" actId="47"/>
        <pc:sldMkLst>
          <pc:docMk/>
          <pc:sldMk cId="2711072544" sldId="630"/>
        </pc:sldMkLst>
      </pc:sldChg>
      <pc:sldChg chg="addSp delSp modSp">
        <pc:chgData name="Christian Morales LL." userId="acd2dd22fbae4b69" providerId="LiveId" clId="{324EA1C9-6342-4543-813B-47299E8BCBC1}" dt="2021-07-05T05:47:46.344" v="70"/>
        <pc:sldMkLst>
          <pc:docMk/>
          <pc:sldMk cId="2862677827" sldId="631"/>
        </pc:sldMkLst>
        <pc:spChg chg="mod">
          <ac:chgData name="Christian Morales LL." userId="acd2dd22fbae4b69" providerId="LiveId" clId="{324EA1C9-6342-4543-813B-47299E8BCBC1}" dt="2021-07-05T05:47:34.659" v="68"/>
          <ac:spMkLst>
            <pc:docMk/>
            <pc:sldMk cId="2862677827" sldId="631"/>
            <ac:spMk id="2" creationId="{910D8F70-C2F9-483C-A77F-0746885D1DE7}"/>
          </ac:spMkLst>
        </pc:spChg>
        <pc:spChg chg="del">
          <ac:chgData name="Christian Morales LL." userId="acd2dd22fbae4b69" providerId="LiveId" clId="{324EA1C9-6342-4543-813B-47299E8BCBC1}" dt="2021-07-05T05:47:39.517" v="69" actId="478"/>
          <ac:spMkLst>
            <pc:docMk/>
            <pc:sldMk cId="2862677827" sldId="631"/>
            <ac:spMk id="4" creationId="{48EDDF76-8D4E-429A-B09F-A3E910EC9E29}"/>
          </ac:spMkLst>
        </pc:spChg>
        <pc:picChg chg="del">
          <ac:chgData name="Christian Morales LL." userId="acd2dd22fbae4b69" providerId="LiveId" clId="{324EA1C9-6342-4543-813B-47299E8BCBC1}" dt="2021-07-05T05:47:39.517" v="69" actId="478"/>
          <ac:picMkLst>
            <pc:docMk/>
            <pc:sldMk cId="2862677827" sldId="631"/>
            <ac:picMk id="5" creationId="{7327D445-2743-4E94-A9C2-0C8CE052B0CB}"/>
          </ac:picMkLst>
        </pc:picChg>
        <pc:picChg chg="add mod">
          <ac:chgData name="Christian Morales LL." userId="acd2dd22fbae4b69" providerId="LiveId" clId="{324EA1C9-6342-4543-813B-47299E8BCBC1}" dt="2021-07-05T05:47:46.344" v="70"/>
          <ac:picMkLst>
            <pc:docMk/>
            <pc:sldMk cId="2862677827" sldId="631"/>
            <ac:picMk id="6" creationId="{D6DD080F-91BE-4246-88BC-9A6FD6EA04EC}"/>
          </ac:picMkLst>
        </pc:picChg>
      </pc:sldChg>
      <pc:sldChg chg="del">
        <pc:chgData name="Christian Morales LL." userId="acd2dd22fbae4b69" providerId="LiveId" clId="{324EA1C9-6342-4543-813B-47299E8BCBC1}" dt="2021-07-05T05:48:36.802" v="75" actId="47"/>
        <pc:sldMkLst>
          <pc:docMk/>
          <pc:sldMk cId="3737965249" sldId="632"/>
        </pc:sldMkLst>
      </pc:sldChg>
      <pc:sldChg chg="del">
        <pc:chgData name="Christian Morales LL." userId="acd2dd22fbae4b69" providerId="LiveId" clId="{324EA1C9-6342-4543-813B-47299E8BCBC1}" dt="2021-07-05T05:48:37.864" v="76" actId="47"/>
        <pc:sldMkLst>
          <pc:docMk/>
          <pc:sldMk cId="292339041" sldId="633"/>
        </pc:sldMkLst>
      </pc:sldChg>
      <pc:sldChg chg="del">
        <pc:chgData name="Christian Morales LL." userId="acd2dd22fbae4b69" providerId="LiveId" clId="{324EA1C9-6342-4543-813B-47299E8BCBC1}" dt="2021-07-05T05:48:39.948" v="77" actId="47"/>
        <pc:sldMkLst>
          <pc:docMk/>
          <pc:sldMk cId="75436207" sldId="634"/>
        </pc:sldMkLst>
      </pc:sldChg>
      <pc:sldChg chg="del">
        <pc:chgData name="Christian Morales LL." userId="acd2dd22fbae4b69" providerId="LiveId" clId="{324EA1C9-6342-4543-813B-47299E8BCBC1}" dt="2021-07-05T05:48:40.530" v="78" actId="47"/>
        <pc:sldMkLst>
          <pc:docMk/>
          <pc:sldMk cId="3970939085" sldId="635"/>
        </pc:sldMkLst>
      </pc:sldChg>
      <pc:sldChg chg="del">
        <pc:chgData name="Christian Morales LL." userId="acd2dd22fbae4b69" providerId="LiveId" clId="{324EA1C9-6342-4543-813B-47299E8BCBC1}" dt="2021-07-05T05:48:41.452" v="79" actId="47"/>
        <pc:sldMkLst>
          <pc:docMk/>
          <pc:sldMk cId="1315541457" sldId="636"/>
        </pc:sldMkLst>
      </pc:sldChg>
      <pc:sldChg chg="addSp delSp modSp mod">
        <pc:chgData name="Christian Morales LL." userId="acd2dd22fbae4b69" providerId="LiveId" clId="{324EA1C9-6342-4543-813B-47299E8BCBC1}" dt="2021-07-05T05:49:34.577" v="87"/>
        <pc:sldMkLst>
          <pc:docMk/>
          <pc:sldMk cId="2757589047" sldId="637"/>
        </pc:sldMkLst>
        <pc:spChg chg="mod">
          <ac:chgData name="Christian Morales LL." userId="acd2dd22fbae4b69" providerId="LiveId" clId="{324EA1C9-6342-4543-813B-47299E8BCBC1}" dt="2021-07-05T05:48:47.481" v="84"/>
          <ac:spMkLst>
            <pc:docMk/>
            <pc:sldMk cId="2757589047" sldId="637"/>
            <ac:spMk id="2" creationId="{E51CF199-8BD1-4288-AB62-CC97E4300D20}"/>
          </ac:spMkLst>
        </pc:spChg>
        <pc:spChg chg="del mod">
          <ac:chgData name="Christian Morales LL." userId="acd2dd22fbae4b69" providerId="LiveId" clId="{324EA1C9-6342-4543-813B-47299E8BCBC1}" dt="2021-07-05T05:49:33.936" v="86" actId="478"/>
          <ac:spMkLst>
            <pc:docMk/>
            <pc:sldMk cId="2757589047" sldId="637"/>
            <ac:spMk id="5" creationId="{EE20B0D0-85DE-47E0-8644-4FBA07D28615}"/>
          </ac:spMkLst>
        </pc:spChg>
        <pc:spChg chg="add mod">
          <ac:chgData name="Christian Morales LL." userId="acd2dd22fbae4b69" providerId="LiveId" clId="{324EA1C9-6342-4543-813B-47299E8BCBC1}" dt="2021-07-05T05:49:34.577" v="87"/>
          <ac:spMkLst>
            <pc:docMk/>
            <pc:sldMk cId="2757589047" sldId="637"/>
            <ac:spMk id="6" creationId="{2D5A16BE-BE79-4D6D-ADFB-70F005AA0559}"/>
          </ac:spMkLst>
        </pc:spChg>
      </pc:sldChg>
      <pc:sldChg chg="addSp delSp modSp">
        <pc:chgData name="Christian Morales LL." userId="acd2dd22fbae4b69" providerId="LiveId" clId="{324EA1C9-6342-4543-813B-47299E8BCBC1}" dt="2021-07-05T05:50:02.003" v="90"/>
        <pc:sldMkLst>
          <pc:docMk/>
          <pc:sldMk cId="4256373139" sldId="638"/>
        </pc:sldMkLst>
        <pc:spChg chg="mod">
          <ac:chgData name="Christian Morales LL." userId="acd2dd22fbae4b69" providerId="LiveId" clId="{324EA1C9-6342-4543-813B-47299E8BCBC1}" dt="2021-07-05T05:49:51.668" v="88"/>
          <ac:spMkLst>
            <pc:docMk/>
            <pc:sldMk cId="4256373139" sldId="638"/>
            <ac:spMk id="2" creationId="{DAE8CE22-D57A-46DB-8E18-BF90756AAC20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5" creationId="{3EB511C5-8CA7-4188-9150-1E3FC1168886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6" creationId="{CBEACE82-A130-4D2C-B71A-3B5B87C27B5C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8" creationId="{60956CF1-52B5-4196-9C70-02592EEF89C1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10" creationId="{ADA2EE14-BB4A-4D35-8F0E-C7E122F2577D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12" creationId="{0A194261-02F6-40F9-B3F5-511067933013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13" creationId="{296546B1-2BB5-40D3-B63F-2225CB1412DC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14" creationId="{10C4442D-220D-40EA-8281-DD0E59937DC8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15" creationId="{CCB70B84-E529-4138-B10C-5404E5DCC4EA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16" creationId="{C7A3C90E-9A19-4F9E-873A-E7554003156E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18" creationId="{C6C9E521-EF0C-40B4-829F-A3DBEB43E0C4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20" creationId="{DB2CA5B5-A014-483B-9092-DF6B7F31D985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23" creationId="{BCF652EB-3B46-43AB-BDEE-BBEDFAF69D2C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27" creationId="{49AF338C-CB15-4725-9E14-773FAA94281C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29" creationId="{7CB4112D-0B25-4863-BB66-C509C7B2C024}"/>
          </ac:spMkLst>
        </pc:spChg>
        <pc:spChg chg="del">
          <ac:chgData name="Christian Morales LL." userId="acd2dd22fbae4b69" providerId="LiveId" clId="{324EA1C9-6342-4543-813B-47299E8BCBC1}" dt="2021-07-05T05:50:01.352" v="89" actId="478"/>
          <ac:spMkLst>
            <pc:docMk/>
            <pc:sldMk cId="4256373139" sldId="638"/>
            <ac:spMk id="31" creationId="{D5B884FF-B48A-4E7A-BC7F-24C06AE0DA25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36" creationId="{50F0F5B1-3168-4992-99CC-683C6DB3F8B1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37" creationId="{2D6E7E2C-504A-4019-8875-94F6F85D4BE0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39" creationId="{F24CDEC4-CD74-461C-B96B-37280977D59C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41" creationId="{65D18E95-DEB2-4AC4-B907-6B6D05349B6B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42" creationId="{5455B706-E22B-4D96-BA8B-88ABD187D6FA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43" creationId="{A1D6A19F-9779-4426-B703-A60B3C5A78DC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48" creationId="{56648DEC-888A-4D5D-BDE2-7C2F297D8590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49" creationId="{0E3B5148-0729-474F-918E-493AC55458E3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51" creationId="{6443E96B-17CA-4ECD-A2AC-F9FA93498269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53" creationId="{336B7613-5F7A-4B5E-B428-9A3FC31E4549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54" creationId="{D8D42855-D263-4F4E-9EAA-D4BD31F111F2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58" creationId="{E9E49653-2A3E-46E3-B8E1-FB3E6DFF61AF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61" creationId="{F687ABBD-ADA0-4966-B6F6-F6DE55B987A0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63" creationId="{746BFE8B-547C-4032-AD7C-76511E516CCD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65" creationId="{BC0BDAB1-2C84-4F91-845E-287FAFD9C0A1}"/>
          </ac:spMkLst>
        </pc:spChg>
        <pc:spChg chg="add mod">
          <ac:chgData name="Christian Morales LL." userId="acd2dd22fbae4b69" providerId="LiveId" clId="{324EA1C9-6342-4543-813B-47299E8BCBC1}" dt="2021-07-05T05:50:02.003" v="90"/>
          <ac:spMkLst>
            <pc:docMk/>
            <pc:sldMk cId="4256373139" sldId="638"/>
            <ac:spMk id="68" creationId="{CB360FC8-CBA5-4919-B2D8-38210C9C8098}"/>
          </ac:spMkLst>
        </pc:sp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4" creationId="{667096ED-C85A-4ACD-9E15-7283DF932B6E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7" creationId="{9A10EE57-6088-4B30-AA15-E20D6B9DD915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9" creationId="{35414F3E-2529-40FA-A322-6003BADA3151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11" creationId="{3BF5EBA5-0CC5-4C5E-A54A-18D499D61682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17" creationId="{423966BC-B611-4319-9277-7BDC9DF47BD6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19" creationId="{EFFFB372-543B-4CC1-96F1-CC4B5CAAFBEE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21" creationId="{BAEE3FB1-2124-4EA2-86C0-BEDCFCCFC177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22" creationId="{C7D12254-58EF-4922-ACD2-1AE53E7F5E67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24" creationId="{9C671425-85E2-4CD9-8AE8-1AFC333ED932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25" creationId="{56331F74-ACF3-4B42-B634-04088B144335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26" creationId="{EC81A1FA-1792-4E41-A3AE-01BE4C15693E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28" creationId="{C6214E8C-10B0-4768-9636-F63A7F8DA4B5}"/>
          </ac:picMkLst>
        </pc:picChg>
        <pc:picChg chg="del">
          <ac:chgData name="Christian Morales LL." userId="acd2dd22fbae4b69" providerId="LiveId" clId="{324EA1C9-6342-4543-813B-47299E8BCBC1}" dt="2021-07-05T05:50:01.352" v="89" actId="478"/>
          <ac:picMkLst>
            <pc:docMk/>
            <pc:sldMk cId="4256373139" sldId="638"/>
            <ac:picMk id="30" creationId="{C11D6338-5A9C-4F59-9C8D-63AF28ED8666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35" creationId="{D0BAC968-3110-4887-ADBA-DA02FFFCDDCF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38" creationId="{ECE5D3C5-001F-4647-AAD0-EFFA54F4C2A1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40" creationId="{A40F85A4-D000-4C5E-8337-1D92394088AF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47" creationId="{EA46F38E-3056-4324-B09A-CE9DA6AEE2F6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50" creationId="{2A5AC7E9-219D-4C18-8E50-B8F0DCD4978C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52" creationId="{B78BD437-7E20-49D5-9542-AC5738077FA5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55" creationId="{E4AC7D00-25F0-443E-A347-384558A3A756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56" creationId="{27D71B2A-8727-4841-8C1D-575941C39D8A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57" creationId="{3FC7DC7D-1DC6-4461-A798-D31EF0BB08CD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59" creationId="{9C1A989A-5668-4598-BF71-8EAC96C4D331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60" creationId="{617A6E2F-A219-454B-B94B-4F41C1D3CB9D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62" creationId="{B6B43720-B71E-4175-A2B0-B97C77972AFC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66" creationId="{2FB8FC6F-D3BB-449C-8E59-7D8D019B09B9}"/>
          </ac:picMkLst>
        </pc:picChg>
        <pc:picChg chg="add mod">
          <ac:chgData name="Christian Morales LL." userId="acd2dd22fbae4b69" providerId="LiveId" clId="{324EA1C9-6342-4543-813B-47299E8BCBC1}" dt="2021-07-05T05:50:02.003" v="90"/>
          <ac:picMkLst>
            <pc:docMk/>
            <pc:sldMk cId="4256373139" sldId="638"/>
            <ac:picMk id="69" creationId="{3C73C5E0-F6F2-4CCE-81E7-A7F11951C620}"/>
          </ac:picMkLst>
        </pc:picChg>
        <pc:cxnChg chg="del">
          <ac:chgData name="Christian Morales LL." userId="acd2dd22fbae4b69" providerId="LiveId" clId="{324EA1C9-6342-4543-813B-47299E8BCBC1}" dt="2021-07-05T05:50:01.352" v="89" actId="478"/>
          <ac:cxnSpMkLst>
            <pc:docMk/>
            <pc:sldMk cId="4256373139" sldId="638"/>
            <ac:cxnSpMk id="32" creationId="{0B870635-6DD8-459A-AB1A-12007F75A4C3}"/>
          </ac:cxnSpMkLst>
        </pc:cxnChg>
        <pc:cxnChg chg="del">
          <ac:chgData name="Christian Morales LL." userId="acd2dd22fbae4b69" providerId="LiveId" clId="{324EA1C9-6342-4543-813B-47299E8BCBC1}" dt="2021-07-05T05:50:01.352" v="89" actId="478"/>
          <ac:cxnSpMkLst>
            <pc:docMk/>
            <pc:sldMk cId="4256373139" sldId="638"/>
            <ac:cxnSpMk id="33" creationId="{5D1B97C4-BE38-4C05-A278-149ABB806DAF}"/>
          </ac:cxnSpMkLst>
        </pc:cxnChg>
        <pc:cxnChg chg="del">
          <ac:chgData name="Christian Morales LL." userId="acd2dd22fbae4b69" providerId="LiveId" clId="{324EA1C9-6342-4543-813B-47299E8BCBC1}" dt="2021-07-05T05:50:01.352" v="89" actId="478"/>
          <ac:cxnSpMkLst>
            <pc:docMk/>
            <pc:sldMk cId="4256373139" sldId="638"/>
            <ac:cxnSpMk id="34" creationId="{F3795503-35C7-4029-8C84-1DEB2EA3D061}"/>
          </ac:cxnSpMkLst>
        </pc:cxnChg>
        <pc:cxnChg chg="add mod">
          <ac:chgData name="Christian Morales LL." userId="acd2dd22fbae4b69" providerId="LiveId" clId="{324EA1C9-6342-4543-813B-47299E8BCBC1}" dt="2021-07-05T05:50:02.003" v="90"/>
          <ac:cxnSpMkLst>
            <pc:docMk/>
            <pc:sldMk cId="4256373139" sldId="638"/>
            <ac:cxnSpMk id="44" creationId="{2376D70E-72A8-4E32-98BB-C5307DD86F7F}"/>
          </ac:cxnSpMkLst>
        </pc:cxnChg>
        <pc:cxnChg chg="add mod">
          <ac:chgData name="Christian Morales LL." userId="acd2dd22fbae4b69" providerId="LiveId" clId="{324EA1C9-6342-4543-813B-47299E8BCBC1}" dt="2021-07-05T05:50:02.003" v="90"/>
          <ac:cxnSpMkLst>
            <pc:docMk/>
            <pc:sldMk cId="4256373139" sldId="638"/>
            <ac:cxnSpMk id="45" creationId="{1335871A-B43D-4F38-BE04-734D406E1CF4}"/>
          </ac:cxnSpMkLst>
        </pc:cxnChg>
        <pc:cxnChg chg="add mod">
          <ac:chgData name="Christian Morales LL." userId="acd2dd22fbae4b69" providerId="LiveId" clId="{324EA1C9-6342-4543-813B-47299E8BCBC1}" dt="2021-07-05T05:50:02.003" v="90"/>
          <ac:cxnSpMkLst>
            <pc:docMk/>
            <pc:sldMk cId="4256373139" sldId="638"/>
            <ac:cxnSpMk id="46" creationId="{474F034D-1350-4E10-A7EE-1FFF09CED81F}"/>
          </ac:cxnSpMkLst>
        </pc:cxnChg>
        <pc:cxnChg chg="add mod">
          <ac:chgData name="Christian Morales LL." userId="acd2dd22fbae4b69" providerId="LiveId" clId="{324EA1C9-6342-4543-813B-47299E8BCBC1}" dt="2021-07-05T05:50:02.003" v="90"/>
          <ac:cxnSpMkLst>
            <pc:docMk/>
            <pc:sldMk cId="4256373139" sldId="638"/>
            <ac:cxnSpMk id="64" creationId="{E39E564A-6C73-483B-AAE4-24BF0E6B59DF}"/>
          </ac:cxnSpMkLst>
        </pc:cxnChg>
        <pc:cxnChg chg="add mod">
          <ac:chgData name="Christian Morales LL." userId="acd2dd22fbae4b69" providerId="LiveId" clId="{324EA1C9-6342-4543-813B-47299E8BCBC1}" dt="2021-07-05T05:50:02.003" v="90"/>
          <ac:cxnSpMkLst>
            <pc:docMk/>
            <pc:sldMk cId="4256373139" sldId="638"/>
            <ac:cxnSpMk id="67" creationId="{81B10E7E-71B0-49B7-A917-C8D9DFDF9B5C}"/>
          </ac:cxnSpMkLst>
        </pc:cxnChg>
        <pc:cxnChg chg="add mod">
          <ac:chgData name="Christian Morales LL." userId="acd2dd22fbae4b69" providerId="LiveId" clId="{324EA1C9-6342-4543-813B-47299E8BCBC1}" dt="2021-07-05T05:50:02.003" v="90"/>
          <ac:cxnSpMkLst>
            <pc:docMk/>
            <pc:sldMk cId="4256373139" sldId="638"/>
            <ac:cxnSpMk id="70" creationId="{9C9393A3-9FDF-4667-B222-7DD7E0E17CFB}"/>
          </ac:cxnSpMkLst>
        </pc:cxnChg>
      </pc:sldChg>
      <pc:sldChg chg="del">
        <pc:chgData name="Christian Morales LL." userId="acd2dd22fbae4b69" providerId="LiveId" clId="{324EA1C9-6342-4543-813B-47299E8BCBC1}" dt="2021-07-05T05:50:09.408" v="91" actId="47"/>
        <pc:sldMkLst>
          <pc:docMk/>
          <pc:sldMk cId="1047164257" sldId="639"/>
        </pc:sldMkLst>
      </pc:sldChg>
      <pc:sldChg chg="del">
        <pc:chgData name="Christian Morales LL." userId="acd2dd22fbae4b69" providerId="LiveId" clId="{324EA1C9-6342-4543-813B-47299E8BCBC1}" dt="2021-07-05T05:50:10.340" v="92" actId="47"/>
        <pc:sldMkLst>
          <pc:docMk/>
          <pc:sldMk cId="2331215399" sldId="640"/>
        </pc:sldMkLst>
      </pc:sldChg>
      <pc:sldChg chg="del">
        <pc:chgData name="Christian Morales LL." userId="acd2dd22fbae4b69" providerId="LiveId" clId="{324EA1C9-6342-4543-813B-47299E8BCBC1}" dt="2021-07-05T05:50:11.284" v="93" actId="47"/>
        <pc:sldMkLst>
          <pc:docMk/>
          <pc:sldMk cId="799221411" sldId="641"/>
        </pc:sldMkLst>
      </pc:sldChg>
      <pc:sldChg chg="addSp delSp modSp mod">
        <pc:chgData name="Christian Morales LL." userId="acd2dd22fbae4b69" providerId="LiveId" clId="{324EA1C9-6342-4543-813B-47299E8BCBC1}" dt="2021-07-05T05:50:33.318" v="96"/>
        <pc:sldMkLst>
          <pc:docMk/>
          <pc:sldMk cId="228211429" sldId="642"/>
        </pc:sldMkLst>
        <pc:spChg chg="mod">
          <ac:chgData name="Christian Morales LL." userId="acd2dd22fbae4b69" providerId="LiveId" clId="{324EA1C9-6342-4543-813B-47299E8BCBC1}" dt="2021-07-05T05:50:18.933" v="94"/>
          <ac:spMkLst>
            <pc:docMk/>
            <pc:sldMk cId="228211429" sldId="642"/>
            <ac:spMk id="2" creationId="{BF342F8A-1777-48E9-9698-020D2E6122B6}"/>
          </ac:spMkLst>
        </pc:spChg>
        <pc:spChg chg="add mod">
          <ac:chgData name="Christian Morales LL." userId="acd2dd22fbae4b69" providerId="LiveId" clId="{324EA1C9-6342-4543-813B-47299E8BCBC1}" dt="2021-07-05T05:50:33.318" v="96"/>
          <ac:spMkLst>
            <pc:docMk/>
            <pc:sldMk cId="228211429" sldId="642"/>
            <ac:spMk id="5" creationId="{95CAD648-CE6C-49D6-ACBF-C70A5158F78A}"/>
          </ac:spMkLst>
        </pc:spChg>
        <pc:picChg chg="del">
          <ac:chgData name="Christian Morales LL." userId="acd2dd22fbae4b69" providerId="LiveId" clId="{324EA1C9-6342-4543-813B-47299E8BCBC1}" dt="2021-07-05T05:50:25.180" v="95" actId="478"/>
          <ac:picMkLst>
            <pc:docMk/>
            <pc:sldMk cId="228211429" sldId="642"/>
            <ac:picMk id="4" creationId="{5C599628-670B-4C1F-A4B0-C707614217CF}"/>
          </ac:picMkLst>
        </pc:picChg>
        <pc:picChg chg="add mod">
          <ac:chgData name="Christian Morales LL." userId="acd2dd22fbae4b69" providerId="LiveId" clId="{324EA1C9-6342-4543-813B-47299E8BCBC1}" dt="2021-07-05T05:50:33.318" v="96"/>
          <ac:picMkLst>
            <pc:docMk/>
            <pc:sldMk cId="228211429" sldId="642"/>
            <ac:picMk id="6" creationId="{EF922751-5206-4AB7-B1A4-5FC3B8A2F909}"/>
          </ac:picMkLst>
        </pc:picChg>
      </pc:sldChg>
      <pc:sldChg chg="del">
        <pc:chgData name="Christian Morales LL." userId="acd2dd22fbae4b69" providerId="LiveId" clId="{324EA1C9-6342-4543-813B-47299E8BCBC1}" dt="2021-07-05T05:50:47.084" v="97" actId="47"/>
        <pc:sldMkLst>
          <pc:docMk/>
          <pc:sldMk cId="1700387714" sldId="643"/>
        </pc:sldMkLst>
      </pc:sldChg>
      <pc:sldChg chg="add">
        <pc:chgData name="Christian Morales LL." userId="acd2dd22fbae4b69" providerId="LiveId" clId="{324EA1C9-6342-4543-813B-47299E8BCBC1}" dt="2021-07-05T05:43:10.167" v="22"/>
        <pc:sldMkLst>
          <pc:docMk/>
          <pc:sldMk cId="2805359091" sldId="1307"/>
        </pc:sldMkLst>
      </pc:sldChg>
      <pc:sldChg chg="addSp delSp modSp add">
        <pc:chgData name="Christian Morales LL." userId="acd2dd22fbae4b69" providerId="LiveId" clId="{324EA1C9-6342-4543-813B-47299E8BCBC1}" dt="2021-07-05T05:44:42.645" v="34"/>
        <pc:sldMkLst>
          <pc:docMk/>
          <pc:sldMk cId="1977559017" sldId="1308"/>
        </pc:sldMkLst>
        <pc:spChg chg="del">
          <ac:chgData name="Christian Morales LL." userId="acd2dd22fbae4b69" providerId="LiveId" clId="{324EA1C9-6342-4543-813B-47299E8BCBC1}" dt="2021-07-05T05:44:41.997" v="33" actId="478"/>
          <ac:spMkLst>
            <pc:docMk/>
            <pc:sldMk cId="1977559017" sldId="1308"/>
            <ac:spMk id="6" creationId="{AA99DD39-B7E3-4C50-B22E-7E428C56332E}"/>
          </ac:spMkLst>
        </pc:spChg>
        <pc:spChg chg="add mod">
          <ac:chgData name="Christian Morales LL." userId="acd2dd22fbae4b69" providerId="LiveId" clId="{324EA1C9-6342-4543-813B-47299E8BCBC1}" dt="2021-07-05T05:44:42.645" v="34"/>
          <ac:spMkLst>
            <pc:docMk/>
            <pc:sldMk cId="1977559017" sldId="1308"/>
            <ac:spMk id="7" creationId="{7AF89E84-0B5D-42DF-821D-45AFD25C09C6}"/>
          </ac:spMkLst>
        </pc:spChg>
        <pc:picChg chg="del">
          <ac:chgData name="Christian Morales LL." userId="acd2dd22fbae4b69" providerId="LiveId" clId="{324EA1C9-6342-4543-813B-47299E8BCBC1}" dt="2021-07-05T05:44:41.997" v="33" actId="478"/>
          <ac:picMkLst>
            <pc:docMk/>
            <pc:sldMk cId="1977559017" sldId="1308"/>
            <ac:picMk id="9" creationId="{8988DA21-974D-4A31-A9E9-0079151DDD36}"/>
          </ac:picMkLst>
        </pc:picChg>
      </pc:sldChg>
      <pc:sldChg chg="addSp delSp modSp add mod">
        <pc:chgData name="Christian Morales LL." userId="acd2dd22fbae4b69" providerId="LiveId" clId="{324EA1C9-6342-4543-813B-47299E8BCBC1}" dt="2021-07-05T05:45:09.676" v="38" actId="27636"/>
        <pc:sldMkLst>
          <pc:docMk/>
          <pc:sldMk cId="2022704022" sldId="1309"/>
        </pc:sldMkLst>
        <pc:spChg chg="add mod">
          <ac:chgData name="Christian Morales LL." userId="acd2dd22fbae4b69" providerId="LiveId" clId="{324EA1C9-6342-4543-813B-47299E8BCBC1}" dt="2021-07-05T05:45:09.676" v="38" actId="27636"/>
          <ac:spMkLst>
            <pc:docMk/>
            <pc:sldMk cId="2022704022" sldId="1309"/>
            <ac:spMk id="5" creationId="{8CE2FAE0-BB61-4999-A1C0-F3A8F77B7F8E}"/>
          </ac:spMkLst>
        </pc:spChg>
        <pc:spChg chg="add mod">
          <ac:chgData name="Christian Morales LL." userId="acd2dd22fbae4b69" providerId="LiveId" clId="{324EA1C9-6342-4543-813B-47299E8BCBC1}" dt="2021-07-05T05:45:09.676" v="38" actId="27636"/>
          <ac:spMkLst>
            <pc:docMk/>
            <pc:sldMk cId="2022704022" sldId="1309"/>
            <ac:spMk id="6" creationId="{341ADA59-6A09-4816-BFB8-D75A3B8AFC45}"/>
          </ac:spMkLst>
        </pc:spChg>
        <pc:spChg chg="del">
          <ac:chgData name="Christian Morales LL." userId="acd2dd22fbae4b69" providerId="LiveId" clId="{324EA1C9-6342-4543-813B-47299E8BCBC1}" dt="2021-07-05T05:45:08.995" v="36" actId="478"/>
          <ac:spMkLst>
            <pc:docMk/>
            <pc:sldMk cId="2022704022" sldId="1309"/>
            <ac:spMk id="7" creationId="{7AF89E84-0B5D-42DF-821D-45AFD25C09C6}"/>
          </ac:spMkLst>
        </pc:spChg>
      </pc:sldChg>
      <pc:sldChg chg="addSp delSp modSp add mod modAnim">
        <pc:chgData name="Christian Morales LL." userId="acd2dd22fbae4b69" providerId="LiveId" clId="{324EA1C9-6342-4543-813B-47299E8BCBC1}" dt="2021-07-05T05:45:34.042" v="41"/>
        <pc:sldMkLst>
          <pc:docMk/>
          <pc:sldMk cId="3701140044" sldId="1310"/>
        </pc:sldMkLst>
        <pc:spChg chg="del">
          <ac:chgData name="Christian Morales LL." userId="acd2dd22fbae4b69" providerId="LiveId" clId="{324EA1C9-6342-4543-813B-47299E8BCBC1}" dt="2021-07-05T05:45:33.477" v="40" actId="478"/>
          <ac:spMkLst>
            <pc:docMk/>
            <pc:sldMk cId="3701140044" sldId="1310"/>
            <ac:spMk id="5" creationId="{8CE2FAE0-BB61-4999-A1C0-F3A8F77B7F8E}"/>
          </ac:spMkLst>
        </pc:spChg>
        <pc:spChg chg="add mod">
          <ac:chgData name="Christian Morales LL." userId="acd2dd22fbae4b69" providerId="LiveId" clId="{324EA1C9-6342-4543-813B-47299E8BCBC1}" dt="2021-07-05T05:45:34.042" v="41"/>
          <ac:spMkLst>
            <pc:docMk/>
            <pc:sldMk cId="3701140044" sldId="1310"/>
            <ac:spMk id="7" creationId="{777FF9D9-D85F-4906-8F2B-BDEC3485AA7B}"/>
          </ac:spMkLst>
        </pc:spChg>
        <pc:graphicFrameChg chg="add mod">
          <ac:chgData name="Christian Morales LL." userId="acd2dd22fbae4b69" providerId="LiveId" clId="{324EA1C9-6342-4543-813B-47299E8BCBC1}" dt="2021-07-05T05:45:34.042" v="41"/>
          <ac:graphicFrameMkLst>
            <pc:docMk/>
            <pc:sldMk cId="3701140044" sldId="1310"/>
            <ac:graphicFrameMk id="8" creationId="{041D3808-BA8C-44F7-B5ED-4E79D0718FBE}"/>
          </ac:graphicFrameMkLst>
        </pc:graphicFrameChg>
      </pc:sldChg>
      <pc:sldChg chg="addSp delSp modSp add mod modAnim">
        <pc:chgData name="Christian Morales LL." userId="acd2dd22fbae4b69" providerId="LiveId" clId="{324EA1C9-6342-4543-813B-47299E8BCBC1}" dt="2021-07-05T05:46:12.966" v="51" actId="27636"/>
        <pc:sldMkLst>
          <pc:docMk/>
          <pc:sldMk cId="2324770430" sldId="1311"/>
        </pc:sldMkLst>
        <pc:spChg chg="mod">
          <ac:chgData name="Christian Morales LL." userId="acd2dd22fbae4b69" providerId="LiveId" clId="{324EA1C9-6342-4543-813B-47299E8BCBC1}" dt="2021-07-05T05:46:12.966" v="51" actId="27636"/>
          <ac:spMkLst>
            <pc:docMk/>
            <pc:sldMk cId="2324770430" sldId="1311"/>
            <ac:spMk id="3" creationId="{4AB43E85-BCAE-3E49-9568-7449B516A171}"/>
          </ac:spMkLst>
        </pc:spChg>
        <pc:spChg chg="del">
          <ac:chgData name="Christian Morales LL." userId="acd2dd22fbae4b69" providerId="LiveId" clId="{324EA1C9-6342-4543-813B-47299E8BCBC1}" dt="2021-07-05T05:45:59.110" v="43" actId="478"/>
          <ac:spMkLst>
            <pc:docMk/>
            <pc:sldMk cId="2324770430" sldId="1311"/>
            <ac:spMk id="6" creationId="{341ADA59-6A09-4816-BFB8-D75A3B8AFC45}"/>
          </ac:spMkLst>
        </pc:spChg>
        <pc:spChg chg="del">
          <ac:chgData name="Christian Morales LL." userId="acd2dd22fbae4b69" providerId="LiveId" clId="{324EA1C9-6342-4543-813B-47299E8BCBC1}" dt="2021-07-05T05:45:59.110" v="43" actId="478"/>
          <ac:spMkLst>
            <pc:docMk/>
            <pc:sldMk cId="2324770430" sldId="1311"/>
            <ac:spMk id="7" creationId="{777FF9D9-D85F-4906-8F2B-BDEC3485AA7B}"/>
          </ac:spMkLst>
        </pc:spChg>
        <pc:spChg chg="add mod">
          <ac:chgData name="Christian Morales LL." userId="acd2dd22fbae4b69" providerId="LiveId" clId="{324EA1C9-6342-4543-813B-47299E8BCBC1}" dt="2021-07-05T05:45:59.758" v="44"/>
          <ac:spMkLst>
            <pc:docMk/>
            <pc:sldMk cId="2324770430" sldId="1311"/>
            <ac:spMk id="9" creationId="{9EFAE5F9-0A13-4233-948A-EC4E6A9ADCF0}"/>
          </ac:spMkLst>
        </pc:spChg>
        <pc:graphicFrameChg chg="del">
          <ac:chgData name="Christian Morales LL." userId="acd2dd22fbae4b69" providerId="LiveId" clId="{324EA1C9-6342-4543-813B-47299E8BCBC1}" dt="2021-07-05T05:45:59.110" v="43" actId="478"/>
          <ac:graphicFrameMkLst>
            <pc:docMk/>
            <pc:sldMk cId="2324770430" sldId="1311"/>
            <ac:graphicFrameMk id="8" creationId="{041D3808-BA8C-44F7-B5ED-4E79D0718FBE}"/>
          </ac:graphicFrameMkLst>
        </pc:graphicFrameChg>
      </pc:sldChg>
      <pc:sldChg chg="addSp delSp modSp add mod">
        <pc:chgData name="Christian Morales LL." userId="acd2dd22fbae4b69" providerId="LiveId" clId="{324EA1C9-6342-4543-813B-47299E8BCBC1}" dt="2021-07-05T05:47:16.452" v="62"/>
        <pc:sldMkLst>
          <pc:docMk/>
          <pc:sldMk cId="4274844896" sldId="1312"/>
        </pc:sldMkLst>
        <pc:spChg chg="mod">
          <ac:chgData name="Christian Morales LL." userId="acd2dd22fbae4b69" providerId="LiveId" clId="{324EA1C9-6342-4543-813B-47299E8BCBC1}" dt="2021-07-05T05:47:05.989" v="60" actId="27636"/>
          <ac:spMkLst>
            <pc:docMk/>
            <pc:sldMk cId="4274844896" sldId="1312"/>
            <ac:spMk id="3" creationId="{1CC83832-4F5A-4897-B0E9-FEFA2D3FCC72}"/>
          </ac:spMkLst>
        </pc:spChg>
        <pc:spChg chg="del">
          <ac:chgData name="Christian Morales LL." userId="acd2dd22fbae4b69" providerId="LiveId" clId="{324EA1C9-6342-4543-813B-47299E8BCBC1}" dt="2021-07-05T05:47:15.838" v="61" actId="478"/>
          <ac:spMkLst>
            <pc:docMk/>
            <pc:sldMk cId="4274844896" sldId="1312"/>
            <ac:spMk id="7" creationId="{C9811EF8-C78B-42C8-83A8-2A7EFC85E0A0}"/>
          </ac:spMkLst>
        </pc:spChg>
        <pc:spChg chg="del">
          <ac:chgData name="Christian Morales LL." userId="acd2dd22fbae4b69" providerId="LiveId" clId="{324EA1C9-6342-4543-813B-47299E8BCBC1}" dt="2021-07-05T05:47:15.838" v="61" actId="478"/>
          <ac:spMkLst>
            <pc:docMk/>
            <pc:sldMk cId="4274844896" sldId="1312"/>
            <ac:spMk id="9" creationId="{241B6C5B-0571-48EC-800A-C496F368E231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11" creationId="{FDCCE615-BA2D-47E1-BAF3-D1804324F75A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12" creationId="{CA3E9848-327F-492A-85B2-0123B16A83FE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14" creationId="{209F9550-5F9C-463F-BE83-21BA7E0416A6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16" creationId="{E35D4376-B905-4338-9AE3-DFDD2C66EC3B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17" creationId="{2A44964E-09BE-4537-B217-C1D43125BE11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20" creationId="{6EEC7BC0-6B05-43C2-A85D-9F6F02150BAC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22" creationId="{387156E9-5B60-42B1-B315-5436F9136C45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26" creationId="{EDBBE266-0B19-49CE-963D-E1278110C974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27" creationId="{00D36A9C-A7DC-4B81-A03A-B6B5BA0E04A5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28" creationId="{6E5E64FB-D0F7-455F-AD27-9824D8E4C6A4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29" creationId="{999396D7-3E56-49DB-A78F-392866496986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31" creationId="{403311B6-89F7-48F7-BA1A-78084B0E1228}"/>
          </ac:spMkLst>
        </pc:spChg>
        <pc:spChg chg="add mod">
          <ac:chgData name="Christian Morales LL." userId="acd2dd22fbae4b69" providerId="LiveId" clId="{324EA1C9-6342-4543-813B-47299E8BCBC1}" dt="2021-07-05T05:47:16.452" v="62"/>
          <ac:spMkLst>
            <pc:docMk/>
            <pc:sldMk cId="4274844896" sldId="1312"/>
            <ac:spMk id="33" creationId="{5266FC57-BEF2-4EC1-8F1F-1E18E78B8839}"/>
          </ac:spMkLst>
        </pc:spChg>
        <pc:picChg chg="del">
          <ac:chgData name="Christian Morales LL." userId="acd2dd22fbae4b69" providerId="LiveId" clId="{324EA1C9-6342-4543-813B-47299E8BCBC1}" dt="2021-07-05T05:47:15.838" v="61" actId="478"/>
          <ac:picMkLst>
            <pc:docMk/>
            <pc:sldMk cId="4274844896" sldId="1312"/>
            <ac:picMk id="8" creationId="{750BB0C2-1212-4AA2-A918-2E954256F7E6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10" creationId="{E09BA465-5D22-48ED-BFFF-215B0ADA6F16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13" creationId="{BF512467-E5F5-4777-817B-16C9CB8BC2F4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15" creationId="{7C499173-72A9-4346-8BC6-986B4A5A1124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18" creationId="{A9EF3553-CAE7-4391-8A85-2DC26D292D3A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19" creationId="{D014BF0D-A53C-4DBD-8B94-1DBD741F209F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21" creationId="{6ADA95DA-DAC0-4797-9BE5-DD9A0F1A3300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30" creationId="{EAC1A0B7-2D62-4C2D-9C07-F5F29850772F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32" creationId="{B74B0CA8-4F36-4E98-BAF2-E42E01167E34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35" creationId="{F9A1C347-DCAC-419A-A678-72268390A10A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36" creationId="{C684AE12-5AE6-4E19-BEED-F621E0402105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37" creationId="{AB91A806-CB59-4C5B-9A9C-C87CEB133828}"/>
          </ac:picMkLst>
        </pc:picChg>
        <pc:picChg chg="add mod">
          <ac:chgData name="Christian Morales LL." userId="acd2dd22fbae4b69" providerId="LiveId" clId="{324EA1C9-6342-4543-813B-47299E8BCBC1}" dt="2021-07-05T05:47:16.452" v="62"/>
          <ac:picMkLst>
            <pc:docMk/>
            <pc:sldMk cId="4274844896" sldId="1312"/>
            <ac:picMk id="38" creationId="{B1D624E0-3B53-47EB-B29F-12CF708E2EF3}"/>
          </ac:picMkLst>
        </pc:picChg>
        <pc:cxnChg chg="add mod">
          <ac:chgData name="Christian Morales LL." userId="acd2dd22fbae4b69" providerId="LiveId" clId="{324EA1C9-6342-4543-813B-47299E8BCBC1}" dt="2021-07-05T05:47:16.452" v="62"/>
          <ac:cxnSpMkLst>
            <pc:docMk/>
            <pc:sldMk cId="4274844896" sldId="1312"/>
            <ac:cxnSpMk id="23" creationId="{C7384538-D7F5-47E3-A93B-FCEB395E0EA7}"/>
          </ac:cxnSpMkLst>
        </pc:cxnChg>
        <pc:cxnChg chg="add mod">
          <ac:chgData name="Christian Morales LL." userId="acd2dd22fbae4b69" providerId="LiveId" clId="{324EA1C9-6342-4543-813B-47299E8BCBC1}" dt="2021-07-05T05:47:16.452" v="62"/>
          <ac:cxnSpMkLst>
            <pc:docMk/>
            <pc:sldMk cId="4274844896" sldId="1312"/>
            <ac:cxnSpMk id="24" creationId="{F8E6CC8D-327E-4B4E-8E8B-4B3950D1BB1F}"/>
          </ac:cxnSpMkLst>
        </pc:cxnChg>
        <pc:cxnChg chg="add mod">
          <ac:chgData name="Christian Morales LL." userId="acd2dd22fbae4b69" providerId="LiveId" clId="{324EA1C9-6342-4543-813B-47299E8BCBC1}" dt="2021-07-05T05:47:16.452" v="62"/>
          <ac:cxnSpMkLst>
            <pc:docMk/>
            <pc:sldMk cId="4274844896" sldId="1312"/>
            <ac:cxnSpMk id="25" creationId="{9696C8AB-01FE-4994-A3E8-C2B0A132599D}"/>
          </ac:cxnSpMkLst>
        </pc:cxnChg>
        <pc:cxnChg chg="add mod">
          <ac:chgData name="Christian Morales LL." userId="acd2dd22fbae4b69" providerId="LiveId" clId="{324EA1C9-6342-4543-813B-47299E8BCBC1}" dt="2021-07-05T05:47:16.452" v="62"/>
          <ac:cxnSpMkLst>
            <pc:docMk/>
            <pc:sldMk cId="4274844896" sldId="1312"/>
            <ac:cxnSpMk id="34" creationId="{CDD341C1-DF1F-4CEC-A3D1-9CDF0C51490D}"/>
          </ac:cxnSpMkLst>
        </pc:cxnChg>
      </pc:sldChg>
      <pc:sldChg chg="addSp delSp modSp add mod">
        <pc:chgData name="Christian Morales LL." userId="acd2dd22fbae4b69" providerId="LiveId" clId="{324EA1C9-6342-4543-813B-47299E8BCBC1}" dt="2021-07-05T05:48:20.147" v="74"/>
        <pc:sldMkLst>
          <pc:docMk/>
          <pc:sldMk cId="584002801" sldId="1313"/>
        </pc:sldMkLst>
        <pc:spChg chg="mod">
          <ac:chgData name="Christian Morales LL." userId="acd2dd22fbae4b69" providerId="LiveId" clId="{324EA1C9-6342-4543-813B-47299E8BCBC1}" dt="2021-07-05T05:48:20.147" v="74"/>
          <ac:spMkLst>
            <pc:docMk/>
            <pc:sldMk cId="584002801" sldId="1313"/>
            <ac:spMk id="2" creationId="{910D8F70-C2F9-483C-A77F-0746885D1DE7}"/>
          </ac:spMkLst>
        </pc:spChg>
        <pc:grpChg chg="add mod">
          <ac:chgData name="Christian Morales LL." userId="acd2dd22fbae4b69" providerId="LiveId" clId="{324EA1C9-6342-4543-813B-47299E8BCBC1}" dt="2021-07-05T05:48:13.858" v="73"/>
          <ac:grpSpMkLst>
            <pc:docMk/>
            <pc:sldMk cId="584002801" sldId="1313"/>
            <ac:grpSpMk id="5" creationId="{FD43AB07-E66D-46F1-86B9-37CBFAA436D2}"/>
          </ac:grpSpMkLst>
        </pc:grpChg>
        <pc:picChg chg="del">
          <ac:chgData name="Christian Morales LL." userId="acd2dd22fbae4b69" providerId="LiveId" clId="{324EA1C9-6342-4543-813B-47299E8BCBC1}" dt="2021-07-05T05:48:13.179" v="72" actId="478"/>
          <ac:picMkLst>
            <pc:docMk/>
            <pc:sldMk cId="584002801" sldId="1313"/>
            <ac:picMk id="6" creationId="{D6DD080F-91BE-4246-88BC-9A6FD6EA04EC}"/>
          </ac:picMkLst>
        </pc:picChg>
        <pc:picChg chg="mod">
          <ac:chgData name="Christian Morales LL." userId="acd2dd22fbae4b69" providerId="LiveId" clId="{324EA1C9-6342-4543-813B-47299E8BCBC1}" dt="2021-07-05T05:48:13.858" v="73"/>
          <ac:picMkLst>
            <pc:docMk/>
            <pc:sldMk cId="584002801" sldId="1313"/>
            <ac:picMk id="7" creationId="{59204F7F-0C0D-43F2-9FC3-2496393B8ED9}"/>
          </ac:picMkLst>
        </pc:picChg>
        <pc:picChg chg="mod">
          <ac:chgData name="Christian Morales LL." userId="acd2dd22fbae4b69" providerId="LiveId" clId="{324EA1C9-6342-4543-813B-47299E8BCBC1}" dt="2021-07-05T05:48:13.858" v="73"/>
          <ac:picMkLst>
            <pc:docMk/>
            <pc:sldMk cId="584002801" sldId="1313"/>
            <ac:picMk id="8" creationId="{F3724179-D8F7-4E4E-8D76-B0625CBD8DE3}"/>
          </ac:picMkLst>
        </pc:picChg>
      </pc:sldChg>
      <pc:sldChg chg="addSp delSp modSp add mod ord">
        <pc:chgData name="Christian Morales LL." userId="acd2dd22fbae4b69" providerId="LiveId" clId="{324EA1C9-6342-4543-813B-47299E8BCBC1}" dt="2021-07-05T05:51:01.583" v="105" actId="27636"/>
        <pc:sldMkLst>
          <pc:docMk/>
          <pc:sldMk cId="1790109029" sldId="1314"/>
        </pc:sldMkLst>
        <pc:spChg chg="mod">
          <ac:chgData name="Christian Morales LL." userId="acd2dd22fbae4b69" providerId="LiveId" clId="{324EA1C9-6342-4543-813B-47299E8BCBC1}" dt="2021-07-05T05:50:53.357" v="102" actId="27636"/>
          <ac:spMkLst>
            <pc:docMk/>
            <pc:sldMk cId="1790109029" sldId="1314"/>
            <ac:spMk id="2" creationId="{E51CF199-8BD1-4288-AB62-CC97E4300D20}"/>
          </ac:spMkLst>
        </pc:spChg>
        <pc:spChg chg="add mod">
          <ac:chgData name="Christian Morales LL." userId="acd2dd22fbae4b69" providerId="LiveId" clId="{324EA1C9-6342-4543-813B-47299E8BCBC1}" dt="2021-07-05T05:51:01.583" v="105" actId="27636"/>
          <ac:spMkLst>
            <pc:docMk/>
            <pc:sldMk cId="1790109029" sldId="1314"/>
            <ac:spMk id="5" creationId="{DA759954-430C-412B-A25A-3BEE6709DC21}"/>
          </ac:spMkLst>
        </pc:spChg>
        <pc:spChg chg="del">
          <ac:chgData name="Christian Morales LL." userId="acd2dd22fbae4b69" providerId="LiveId" clId="{324EA1C9-6342-4543-813B-47299E8BCBC1}" dt="2021-07-05T05:51:00.780" v="103" actId="478"/>
          <ac:spMkLst>
            <pc:docMk/>
            <pc:sldMk cId="1790109029" sldId="1314"/>
            <ac:spMk id="6" creationId="{2D5A16BE-BE79-4D6D-ADFB-70F005AA0559}"/>
          </ac:spMkLst>
        </pc:spChg>
      </pc:sldChg>
      <pc:sldChg chg="addSp delSp modSp add">
        <pc:chgData name="Christian Morales LL." userId="acd2dd22fbae4b69" providerId="LiveId" clId="{324EA1C9-6342-4543-813B-47299E8BCBC1}" dt="2021-07-05T05:51:28.119" v="109"/>
        <pc:sldMkLst>
          <pc:docMk/>
          <pc:sldMk cId="2522687491" sldId="1315"/>
        </pc:sldMkLst>
        <pc:spChg chg="mod">
          <ac:chgData name="Christian Morales LL." userId="acd2dd22fbae4b69" providerId="LiveId" clId="{324EA1C9-6342-4543-813B-47299E8BCBC1}" dt="2021-07-05T05:51:14.819" v="107"/>
          <ac:spMkLst>
            <pc:docMk/>
            <pc:sldMk cId="2522687491" sldId="1315"/>
            <ac:spMk id="2" creationId="{DAE8CE22-D57A-46DB-8E18-BF90756AAC20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36" creationId="{50F0F5B1-3168-4992-99CC-683C6DB3F8B1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37" creationId="{2D6E7E2C-504A-4019-8875-94F6F85D4BE0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39" creationId="{F24CDEC4-CD74-461C-B96B-37280977D59C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41" creationId="{65D18E95-DEB2-4AC4-B907-6B6D05349B6B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42" creationId="{5455B706-E22B-4D96-BA8B-88ABD187D6FA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43" creationId="{A1D6A19F-9779-4426-B703-A60B3C5A78DC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48" creationId="{56648DEC-888A-4D5D-BDE2-7C2F297D8590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49" creationId="{0E3B5148-0729-474F-918E-493AC55458E3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51" creationId="{6443E96B-17CA-4ECD-A2AC-F9FA93498269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53" creationId="{336B7613-5F7A-4B5E-B428-9A3FC31E4549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54" creationId="{D8D42855-D263-4F4E-9EAA-D4BD31F111F2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58" creationId="{E9E49653-2A3E-46E3-B8E1-FB3E6DFF61AF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61" creationId="{F687ABBD-ADA0-4966-B6F6-F6DE55B987A0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63" creationId="{746BFE8B-547C-4032-AD7C-76511E516CCD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65" creationId="{BC0BDAB1-2C84-4F91-845E-287FAFD9C0A1}"/>
          </ac:spMkLst>
        </pc:spChg>
        <pc:spChg chg="del">
          <ac:chgData name="Christian Morales LL." userId="acd2dd22fbae4b69" providerId="LiveId" clId="{324EA1C9-6342-4543-813B-47299E8BCBC1}" dt="2021-07-05T05:51:27.506" v="108" actId="478"/>
          <ac:spMkLst>
            <pc:docMk/>
            <pc:sldMk cId="2522687491" sldId="1315"/>
            <ac:spMk id="68" creationId="{CB360FC8-CBA5-4919-B2D8-38210C9C8098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72" creationId="{0651744F-F83F-46D3-A3C9-10157C44C8DB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73" creationId="{719A0125-C45A-4D8A-9C1E-D0DBF8E9E218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75" creationId="{C0D39DF5-234B-40C6-8BC4-A304F472E8F4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76" creationId="{E6FA62C6-48EC-41FE-8EB1-BB979BD19090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81" creationId="{C43F2BE5-2227-45C4-B566-4D78E24B63BE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83" creationId="{C399F261-3D1D-4D73-B480-78C06364535C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85" creationId="{C543978A-A671-4B0E-A0F8-6D070145769B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87" creationId="{38350BF0-CC4C-43E8-8EA5-01DB8D14520D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90" creationId="{17534B89-0375-474D-84C1-33EBA6A34D60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93" creationId="{67AF9A37-2A7D-410B-B72E-82EF65336F38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96" creationId="{4A6ECF29-0A4B-4C69-A79C-A5E86BB452B5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97" creationId="{F3118ABA-829B-46F8-BE2A-B9879B3BF7BE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00" creationId="{03637194-D3D3-4833-AFCF-43A133DC24D9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02" creationId="{E357E0BE-893F-4AC3-8FC3-45B3C39FCD6A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04" creationId="{36AAF86B-C1B6-4247-A44C-19E313C9EC84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05" creationId="{15D49D57-90C0-4655-950C-C32D3A540A8B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08" creationId="{CE63563A-2187-4D85-8F09-BA60001E7EB2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09" creationId="{100D4011-00D3-481A-86B6-82DD737FB64D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10" creationId="{1BF0E953-2023-4C4E-BDC7-9CDC691A43E0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11" creationId="{89068117-DD8E-44AF-9D56-442875C5DD4E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12" creationId="{457CA301-0084-4974-BB5B-91D0F825483C}"/>
          </ac:spMkLst>
        </pc:spChg>
        <pc:spChg chg="add mod">
          <ac:chgData name="Christian Morales LL." userId="acd2dd22fbae4b69" providerId="LiveId" clId="{324EA1C9-6342-4543-813B-47299E8BCBC1}" dt="2021-07-05T05:51:28.119" v="109"/>
          <ac:spMkLst>
            <pc:docMk/>
            <pc:sldMk cId="2522687491" sldId="1315"/>
            <ac:spMk id="113" creationId="{FF43242A-D2C7-490C-BD98-EEED2BA1C6DB}"/>
          </ac:spMkLst>
        </pc:sp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35" creationId="{D0BAC968-3110-4887-ADBA-DA02FFFCDDCF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38" creationId="{ECE5D3C5-001F-4647-AAD0-EFFA54F4C2A1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40" creationId="{A40F85A4-D000-4C5E-8337-1D92394088AF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47" creationId="{EA46F38E-3056-4324-B09A-CE9DA6AEE2F6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50" creationId="{2A5AC7E9-219D-4C18-8E50-B8F0DCD4978C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52" creationId="{B78BD437-7E20-49D5-9542-AC5738077FA5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55" creationId="{E4AC7D00-25F0-443E-A347-384558A3A756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56" creationId="{27D71B2A-8727-4841-8C1D-575941C39D8A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57" creationId="{3FC7DC7D-1DC6-4461-A798-D31EF0BB08CD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59" creationId="{9C1A989A-5668-4598-BF71-8EAC96C4D331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60" creationId="{617A6E2F-A219-454B-B94B-4F41C1D3CB9D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62" creationId="{B6B43720-B71E-4175-A2B0-B97C77972AFC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66" creationId="{2FB8FC6F-D3BB-449C-8E59-7D8D019B09B9}"/>
          </ac:picMkLst>
        </pc:picChg>
        <pc:picChg chg="del">
          <ac:chgData name="Christian Morales LL." userId="acd2dd22fbae4b69" providerId="LiveId" clId="{324EA1C9-6342-4543-813B-47299E8BCBC1}" dt="2021-07-05T05:51:27.506" v="108" actId="478"/>
          <ac:picMkLst>
            <pc:docMk/>
            <pc:sldMk cId="2522687491" sldId="1315"/>
            <ac:picMk id="69" creationId="{3C73C5E0-F6F2-4CCE-81E7-A7F11951C620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71" creationId="{F8DA8E4E-3FF3-41CD-A997-4AC6C9B5E291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74" creationId="{AAA8840D-519A-4D15-BFB8-56285EC1A497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80" creationId="{7D07C7B4-7692-46C0-B5D5-9609AFFF2B43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82" creationId="{CB89A64D-08C4-40F7-BDDB-1CDCC10101A1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84" creationId="{53AAC09D-CB88-4E2A-B524-4C79D3AB74F0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88" creationId="{D9C1D243-2FB0-4DFB-A174-210998590534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91" creationId="{54F488C2-5492-449C-A0FB-12DF050DDA85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94" creationId="{2D4DCF9F-0FD0-4FBE-B16E-C5C0648672EB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95" creationId="{5A56B6B3-AEC1-4E07-8337-FF17016AA9D2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98" creationId="{6E404BD0-A2D8-4729-95F5-EEE6D4794826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99" creationId="{2D0BAA4E-39A1-4839-BDE9-60B585E7353B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101" creationId="{62F30A69-67E4-4301-9D48-73406934988F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103" creationId="{F353C61D-6E68-4D93-9713-D98F72C1ADDD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106" creationId="{714D2FF2-86E0-4E13-8CF7-2166D7E15D10}"/>
          </ac:picMkLst>
        </pc:picChg>
        <pc:picChg chg="add mod">
          <ac:chgData name="Christian Morales LL." userId="acd2dd22fbae4b69" providerId="LiveId" clId="{324EA1C9-6342-4543-813B-47299E8BCBC1}" dt="2021-07-05T05:51:28.119" v="109"/>
          <ac:picMkLst>
            <pc:docMk/>
            <pc:sldMk cId="2522687491" sldId="1315"/>
            <ac:picMk id="107" creationId="{3B2433E1-F5AF-4ABD-89C4-A54FA0219D90}"/>
          </ac:picMkLst>
        </pc:picChg>
        <pc:cxnChg chg="del">
          <ac:chgData name="Christian Morales LL." userId="acd2dd22fbae4b69" providerId="LiveId" clId="{324EA1C9-6342-4543-813B-47299E8BCBC1}" dt="2021-07-05T05:51:27.506" v="108" actId="478"/>
          <ac:cxnSpMkLst>
            <pc:docMk/>
            <pc:sldMk cId="2522687491" sldId="1315"/>
            <ac:cxnSpMk id="44" creationId="{2376D70E-72A8-4E32-98BB-C5307DD86F7F}"/>
          </ac:cxnSpMkLst>
        </pc:cxnChg>
        <pc:cxnChg chg="del">
          <ac:chgData name="Christian Morales LL." userId="acd2dd22fbae4b69" providerId="LiveId" clId="{324EA1C9-6342-4543-813B-47299E8BCBC1}" dt="2021-07-05T05:51:27.506" v="108" actId="478"/>
          <ac:cxnSpMkLst>
            <pc:docMk/>
            <pc:sldMk cId="2522687491" sldId="1315"/>
            <ac:cxnSpMk id="45" creationId="{1335871A-B43D-4F38-BE04-734D406E1CF4}"/>
          </ac:cxnSpMkLst>
        </pc:cxnChg>
        <pc:cxnChg chg="del">
          <ac:chgData name="Christian Morales LL." userId="acd2dd22fbae4b69" providerId="LiveId" clId="{324EA1C9-6342-4543-813B-47299E8BCBC1}" dt="2021-07-05T05:51:27.506" v="108" actId="478"/>
          <ac:cxnSpMkLst>
            <pc:docMk/>
            <pc:sldMk cId="2522687491" sldId="1315"/>
            <ac:cxnSpMk id="46" creationId="{474F034D-1350-4E10-A7EE-1FFF09CED81F}"/>
          </ac:cxnSpMkLst>
        </pc:cxnChg>
        <pc:cxnChg chg="del">
          <ac:chgData name="Christian Morales LL." userId="acd2dd22fbae4b69" providerId="LiveId" clId="{324EA1C9-6342-4543-813B-47299E8BCBC1}" dt="2021-07-05T05:51:27.506" v="108" actId="478"/>
          <ac:cxnSpMkLst>
            <pc:docMk/>
            <pc:sldMk cId="2522687491" sldId="1315"/>
            <ac:cxnSpMk id="64" creationId="{E39E564A-6C73-483B-AAE4-24BF0E6B59DF}"/>
          </ac:cxnSpMkLst>
        </pc:cxnChg>
        <pc:cxnChg chg="del">
          <ac:chgData name="Christian Morales LL." userId="acd2dd22fbae4b69" providerId="LiveId" clId="{324EA1C9-6342-4543-813B-47299E8BCBC1}" dt="2021-07-05T05:51:27.506" v="108" actId="478"/>
          <ac:cxnSpMkLst>
            <pc:docMk/>
            <pc:sldMk cId="2522687491" sldId="1315"/>
            <ac:cxnSpMk id="67" creationId="{81B10E7E-71B0-49B7-A917-C8D9DFDF9B5C}"/>
          </ac:cxnSpMkLst>
        </pc:cxnChg>
        <pc:cxnChg chg="del">
          <ac:chgData name="Christian Morales LL." userId="acd2dd22fbae4b69" providerId="LiveId" clId="{324EA1C9-6342-4543-813B-47299E8BCBC1}" dt="2021-07-05T05:51:27.506" v="108" actId="478"/>
          <ac:cxnSpMkLst>
            <pc:docMk/>
            <pc:sldMk cId="2522687491" sldId="1315"/>
            <ac:cxnSpMk id="70" creationId="{9C9393A3-9FDF-4667-B222-7DD7E0E17CFB}"/>
          </ac:cxnSpMkLst>
        </pc:cxnChg>
        <pc:cxnChg chg="add mod">
          <ac:chgData name="Christian Morales LL." userId="acd2dd22fbae4b69" providerId="LiveId" clId="{324EA1C9-6342-4543-813B-47299E8BCBC1}" dt="2021-07-05T05:51:28.119" v="109"/>
          <ac:cxnSpMkLst>
            <pc:docMk/>
            <pc:sldMk cId="2522687491" sldId="1315"/>
            <ac:cxnSpMk id="77" creationId="{626F3929-7959-4107-BE3F-E23048168C84}"/>
          </ac:cxnSpMkLst>
        </pc:cxnChg>
        <pc:cxnChg chg="add mod">
          <ac:chgData name="Christian Morales LL." userId="acd2dd22fbae4b69" providerId="LiveId" clId="{324EA1C9-6342-4543-813B-47299E8BCBC1}" dt="2021-07-05T05:51:28.119" v="109"/>
          <ac:cxnSpMkLst>
            <pc:docMk/>
            <pc:sldMk cId="2522687491" sldId="1315"/>
            <ac:cxnSpMk id="78" creationId="{7789F03C-976B-4582-B0C0-E0673F582279}"/>
          </ac:cxnSpMkLst>
        </pc:cxnChg>
        <pc:cxnChg chg="add mod">
          <ac:chgData name="Christian Morales LL." userId="acd2dd22fbae4b69" providerId="LiveId" clId="{324EA1C9-6342-4543-813B-47299E8BCBC1}" dt="2021-07-05T05:51:28.119" v="109"/>
          <ac:cxnSpMkLst>
            <pc:docMk/>
            <pc:sldMk cId="2522687491" sldId="1315"/>
            <ac:cxnSpMk id="79" creationId="{8B53EA3F-5530-49A1-BE95-A0A199F3226B}"/>
          </ac:cxnSpMkLst>
        </pc:cxnChg>
        <pc:cxnChg chg="add mod">
          <ac:chgData name="Christian Morales LL." userId="acd2dd22fbae4b69" providerId="LiveId" clId="{324EA1C9-6342-4543-813B-47299E8BCBC1}" dt="2021-07-05T05:51:28.119" v="109"/>
          <ac:cxnSpMkLst>
            <pc:docMk/>
            <pc:sldMk cId="2522687491" sldId="1315"/>
            <ac:cxnSpMk id="86" creationId="{2E2BF1C7-7F4A-4170-9321-678BBA17E997}"/>
          </ac:cxnSpMkLst>
        </pc:cxnChg>
        <pc:cxnChg chg="add mod">
          <ac:chgData name="Christian Morales LL." userId="acd2dd22fbae4b69" providerId="LiveId" clId="{324EA1C9-6342-4543-813B-47299E8BCBC1}" dt="2021-07-05T05:51:28.119" v="109"/>
          <ac:cxnSpMkLst>
            <pc:docMk/>
            <pc:sldMk cId="2522687491" sldId="1315"/>
            <ac:cxnSpMk id="89" creationId="{06172F31-D057-4DA3-B966-4BB71C67B06D}"/>
          </ac:cxnSpMkLst>
        </pc:cxnChg>
        <pc:cxnChg chg="add mod">
          <ac:chgData name="Christian Morales LL." userId="acd2dd22fbae4b69" providerId="LiveId" clId="{324EA1C9-6342-4543-813B-47299E8BCBC1}" dt="2021-07-05T05:51:28.119" v="109"/>
          <ac:cxnSpMkLst>
            <pc:docMk/>
            <pc:sldMk cId="2522687491" sldId="1315"/>
            <ac:cxnSpMk id="92" creationId="{65705655-8477-4B84-8549-FD8000ABCBB2}"/>
          </ac:cxnSpMkLst>
        </pc:cxnChg>
      </pc:sldChg>
      <pc:sldChg chg="addSp delSp modSp add">
        <pc:chgData name="Christian Morales LL." userId="acd2dd22fbae4b69" providerId="LiveId" clId="{324EA1C9-6342-4543-813B-47299E8BCBC1}" dt="2021-07-05T05:52:06.647" v="113"/>
        <pc:sldMkLst>
          <pc:docMk/>
          <pc:sldMk cId="1816493904" sldId="1316"/>
        </pc:sldMkLst>
        <pc:spChg chg="mod">
          <ac:chgData name="Christian Morales LL." userId="acd2dd22fbae4b69" providerId="LiveId" clId="{324EA1C9-6342-4543-813B-47299E8BCBC1}" dt="2021-07-05T05:51:54.574" v="111"/>
          <ac:spMkLst>
            <pc:docMk/>
            <pc:sldMk cId="1816493904" sldId="1316"/>
            <ac:spMk id="2" creationId="{DAE8CE22-D57A-46DB-8E18-BF90756AAC20}"/>
          </ac:spMkLst>
        </pc:spChg>
        <pc:spChg chg="add mod">
          <ac:chgData name="Christian Morales LL." userId="acd2dd22fbae4b69" providerId="LiveId" clId="{324EA1C9-6342-4543-813B-47299E8BCBC1}" dt="2021-07-05T05:52:06.647" v="113"/>
          <ac:spMkLst>
            <pc:docMk/>
            <pc:sldMk cId="1816493904" sldId="1316"/>
            <ac:spMk id="47" creationId="{2CE2C59D-C241-4928-BCA7-ED139AF27DF7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72" creationId="{0651744F-F83F-46D3-A3C9-10157C44C8DB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73" creationId="{719A0125-C45A-4D8A-9C1E-D0DBF8E9E218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75" creationId="{C0D39DF5-234B-40C6-8BC4-A304F472E8F4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76" creationId="{E6FA62C6-48EC-41FE-8EB1-BB979BD19090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81" creationId="{C43F2BE5-2227-45C4-B566-4D78E24B63BE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83" creationId="{C399F261-3D1D-4D73-B480-78C06364535C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85" creationId="{C543978A-A671-4B0E-A0F8-6D070145769B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87" creationId="{38350BF0-CC4C-43E8-8EA5-01DB8D14520D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90" creationId="{17534B89-0375-474D-84C1-33EBA6A34D60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93" creationId="{67AF9A37-2A7D-410B-B72E-82EF65336F38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96" creationId="{4A6ECF29-0A4B-4C69-A79C-A5E86BB452B5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97" creationId="{F3118ABA-829B-46F8-BE2A-B9879B3BF7BE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00" creationId="{03637194-D3D3-4833-AFCF-43A133DC24D9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02" creationId="{E357E0BE-893F-4AC3-8FC3-45B3C39FCD6A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04" creationId="{36AAF86B-C1B6-4247-A44C-19E313C9EC84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05" creationId="{15D49D57-90C0-4655-950C-C32D3A540A8B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08" creationId="{CE63563A-2187-4D85-8F09-BA60001E7EB2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09" creationId="{100D4011-00D3-481A-86B6-82DD737FB64D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10" creationId="{1BF0E953-2023-4C4E-BDC7-9CDC691A43E0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11" creationId="{89068117-DD8E-44AF-9D56-442875C5DD4E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12" creationId="{457CA301-0084-4974-BB5B-91D0F825483C}"/>
          </ac:spMkLst>
        </pc:spChg>
        <pc:spChg chg="del">
          <ac:chgData name="Christian Morales LL." userId="acd2dd22fbae4b69" providerId="LiveId" clId="{324EA1C9-6342-4543-813B-47299E8BCBC1}" dt="2021-07-05T05:52:00.449" v="112" actId="478"/>
          <ac:spMkLst>
            <pc:docMk/>
            <pc:sldMk cId="1816493904" sldId="1316"/>
            <ac:spMk id="113" creationId="{FF43242A-D2C7-490C-BD98-EEED2BA1C6DB}"/>
          </ac:spMkLst>
        </pc:spChg>
        <pc:picChg chg="add mod">
          <ac:chgData name="Christian Morales LL." userId="acd2dd22fbae4b69" providerId="LiveId" clId="{324EA1C9-6342-4543-813B-47299E8BCBC1}" dt="2021-07-05T05:52:06.647" v="113"/>
          <ac:picMkLst>
            <pc:docMk/>
            <pc:sldMk cId="1816493904" sldId="1316"/>
            <ac:picMk id="48" creationId="{2DAFF01D-8ABD-4EEF-9978-E1AF1682B00B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71" creationId="{F8DA8E4E-3FF3-41CD-A997-4AC6C9B5E291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74" creationId="{AAA8840D-519A-4D15-BFB8-56285EC1A497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80" creationId="{7D07C7B4-7692-46C0-B5D5-9609AFFF2B43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82" creationId="{CB89A64D-08C4-40F7-BDDB-1CDCC10101A1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84" creationId="{53AAC09D-CB88-4E2A-B524-4C79D3AB74F0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88" creationId="{D9C1D243-2FB0-4DFB-A174-210998590534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91" creationId="{54F488C2-5492-449C-A0FB-12DF050DDA85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94" creationId="{2D4DCF9F-0FD0-4FBE-B16E-C5C0648672EB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95" creationId="{5A56B6B3-AEC1-4E07-8337-FF17016AA9D2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98" creationId="{6E404BD0-A2D8-4729-95F5-EEE6D4794826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99" creationId="{2D0BAA4E-39A1-4839-BDE9-60B585E7353B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101" creationId="{62F30A69-67E4-4301-9D48-73406934988F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103" creationId="{F353C61D-6E68-4D93-9713-D98F72C1ADDD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106" creationId="{714D2FF2-86E0-4E13-8CF7-2166D7E15D10}"/>
          </ac:picMkLst>
        </pc:picChg>
        <pc:picChg chg="del">
          <ac:chgData name="Christian Morales LL." userId="acd2dd22fbae4b69" providerId="LiveId" clId="{324EA1C9-6342-4543-813B-47299E8BCBC1}" dt="2021-07-05T05:52:00.449" v="112" actId="478"/>
          <ac:picMkLst>
            <pc:docMk/>
            <pc:sldMk cId="1816493904" sldId="1316"/>
            <ac:picMk id="107" creationId="{3B2433E1-F5AF-4ABD-89C4-A54FA0219D90}"/>
          </ac:picMkLst>
        </pc:picChg>
        <pc:cxnChg chg="del">
          <ac:chgData name="Christian Morales LL." userId="acd2dd22fbae4b69" providerId="LiveId" clId="{324EA1C9-6342-4543-813B-47299E8BCBC1}" dt="2021-07-05T05:52:00.449" v="112" actId="478"/>
          <ac:cxnSpMkLst>
            <pc:docMk/>
            <pc:sldMk cId="1816493904" sldId="1316"/>
            <ac:cxnSpMk id="77" creationId="{626F3929-7959-4107-BE3F-E23048168C84}"/>
          </ac:cxnSpMkLst>
        </pc:cxnChg>
        <pc:cxnChg chg="del">
          <ac:chgData name="Christian Morales LL." userId="acd2dd22fbae4b69" providerId="LiveId" clId="{324EA1C9-6342-4543-813B-47299E8BCBC1}" dt="2021-07-05T05:52:00.449" v="112" actId="478"/>
          <ac:cxnSpMkLst>
            <pc:docMk/>
            <pc:sldMk cId="1816493904" sldId="1316"/>
            <ac:cxnSpMk id="78" creationId="{7789F03C-976B-4582-B0C0-E0673F582279}"/>
          </ac:cxnSpMkLst>
        </pc:cxnChg>
        <pc:cxnChg chg="del">
          <ac:chgData name="Christian Morales LL." userId="acd2dd22fbae4b69" providerId="LiveId" clId="{324EA1C9-6342-4543-813B-47299E8BCBC1}" dt="2021-07-05T05:52:00.449" v="112" actId="478"/>
          <ac:cxnSpMkLst>
            <pc:docMk/>
            <pc:sldMk cId="1816493904" sldId="1316"/>
            <ac:cxnSpMk id="79" creationId="{8B53EA3F-5530-49A1-BE95-A0A199F3226B}"/>
          </ac:cxnSpMkLst>
        </pc:cxnChg>
        <pc:cxnChg chg="del">
          <ac:chgData name="Christian Morales LL." userId="acd2dd22fbae4b69" providerId="LiveId" clId="{324EA1C9-6342-4543-813B-47299E8BCBC1}" dt="2021-07-05T05:52:00.449" v="112" actId="478"/>
          <ac:cxnSpMkLst>
            <pc:docMk/>
            <pc:sldMk cId="1816493904" sldId="1316"/>
            <ac:cxnSpMk id="86" creationId="{2E2BF1C7-7F4A-4170-9321-678BBA17E997}"/>
          </ac:cxnSpMkLst>
        </pc:cxnChg>
        <pc:cxnChg chg="del">
          <ac:chgData name="Christian Morales LL." userId="acd2dd22fbae4b69" providerId="LiveId" clId="{324EA1C9-6342-4543-813B-47299E8BCBC1}" dt="2021-07-05T05:52:00.449" v="112" actId="478"/>
          <ac:cxnSpMkLst>
            <pc:docMk/>
            <pc:sldMk cId="1816493904" sldId="1316"/>
            <ac:cxnSpMk id="89" creationId="{06172F31-D057-4DA3-B966-4BB71C67B06D}"/>
          </ac:cxnSpMkLst>
        </pc:cxnChg>
        <pc:cxnChg chg="del">
          <ac:chgData name="Christian Morales LL." userId="acd2dd22fbae4b69" providerId="LiveId" clId="{324EA1C9-6342-4543-813B-47299E8BCBC1}" dt="2021-07-05T05:52:00.449" v="112" actId="478"/>
          <ac:cxnSpMkLst>
            <pc:docMk/>
            <pc:sldMk cId="1816493904" sldId="1316"/>
            <ac:cxnSpMk id="92" creationId="{65705655-8477-4B84-8549-FD8000ABCBB2}"/>
          </ac:cxnSpMkLst>
        </pc:cxnChg>
      </pc:sldChg>
      <pc:sldChg chg="addSp delSp modSp add mod">
        <pc:chgData name="Christian Morales LL." userId="acd2dd22fbae4b69" providerId="LiveId" clId="{324EA1C9-6342-4543-813B-47299E8BCBC1}" dt="2021-07-05T05:56:46.668" v="124" actId="1076"/>
        <pc:sldMkLst>
          <pc:docMk/>
          <pc:sldMk cId="2399824520" sldId="1317"/>
        </pc:sldMkLst>
        <pc:spChg chg="mod">
          <ac:chgData name="Christian Morales LL." userId="acd2dd22fbae4b69" providerId="LiveId" clId="{324EA1C9-6342-4543-813B-47299E8BCBC1}" dt="2021-07-05T05:56:08.403" v="115"/>
          <ac:spMkLst>
            <pc:docMk/>
            <pc:sldMk cId="2399824520" sldId="1317"/>
            <ac:spMk id="2" creationId="{DAE8CE22-D57A-46DB-8E18-BF90756AAC20}"/>
          </ac:spMkLst>
        </pc:spChg>
        <pc:spChg chg="add mod">
          <ac:chgData name="Christian Morales LL." userId="acd2dd22fbae4b69" providerId="LiveId" clId="{324EA1C9-6342-4543-813B-47299E8BCBC1}" dt="2021-07-05T05:56:23.253" v="118" actId="1076"/>
          <ac:spMkLst>
            <pc:docMk/>
            <pc:sldMk cId="2399824520" sldId="1317"/>
            <ac:spMk id="6" creationId="{F48A58C6-88E1-4AE3-8526-CD09440061CB}"/>
          </ac:spMkLst>
        </pc:spChg>
        <pc:spChg chg="add mod">
          <ac:chgData name="Christian Morales LL." userId="acd2dd22fbae4b69" providerId="LiveId" clId="{324EA1C9-6342-4543-813B-47299E8BCBC1}" dt="2021-07-05T05:56:45.251" v="123" actId="1076"/>
          <ac:spMkLst>
            <pc:docMk/>
            <pc:sldMk cId="2399824520" sldId="1317"/>
            <ac:spMk id="8" creationId="{746996EF-77FB-4B7E-A8C8-32087E3586A1}"/>
          </ac:spMkLst>
        </pc:spChg>
        <pc:spChg chg="del">
          <ac:chgData name="Christian Morales LL." userId="acd2dd22fbae4b69" providerId="LiveId" clId="{324EA1C9-6342-4543-813B-47299E8BCBC1}" dt="2021-07-05T05:56:13.504" v="116" actId="478"/>
          <ac:spMkLst>
            <pc:docMk/>
            <pc:sldMk cId="2399824520" sldId="1317"/>
            <ac:spMk id="47" creationId="{2CE2C59D-C241-4928-BCA7-ED139AF27DF7}"/>
          </ac:spMkLst>
        </pc:spChg>
        <pc:picChg chg="add mod">
          <ac:chgData name="Christian Morales LL." userId="acd2dd22fbae4b69" providerId="LiveId" clId="{324EA1C9-6342-4543-813B-47299E8BCBC1}" dt="2021-07-05T05:56:23.253" v="118" actId="1076"/>
          <ac:picMkLst>
            <pc:docMk/>
            <pc:sldMk cId="2399824520" sldId="1317"/>
            <ac:picMk id="7" creationId="{8D9E7856-68F5-4BA2-926D-2C63FB5E7DBE}"/>
          </ac:picMkLst>
        </pc:picChg>
        <pc:picChg chg="add mod">
          <ac:chgData name="Christian Morales LL." userId="acd2dd22fbae4b69" providerId="LiveId" clId="{324EA1C9-6342-4543-813B-47299E8BCBC1}" dt="2021-07-05T05:56:46.668" v="124" actId="1076"/>
          <ac:picMkLst>
            <pc:docMk/>
            <pc:sldMk cId="2399824520" sldId="1317"/>
            <ac:picMk id="9" creationId="{D6D6323E-DADF-4B0B-9939-E23F07216D1D}"/>
          </ac:picMkLst>
        </pc:picChg>
        <pc:picChg chg="del">
          <ac:chgData name="Christian Morales LL." userId="acd2dd22fbae4b69" providerId="LiveId" clId="{324EA1C9-6342-4543-813B-47299E8BCBC1}" dt="2021-07-05T05:56:13.504" v="116" actId="478"/>
          <ac:picMkLst>
            <pc:docMk/>
            <pc:sldMk cId="2399824520" sldId="1317"/>
            <ac:picMk id="48" creationId="{2DAFF01D-8ABD-4EEF-9978-E1AF1682B00B}"/>
          </ac:picMkLst>
        </pc:pic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ROXANA VANESSA LLANOS NEIRA" userId="S::extacademico5@inlearning.edu.pe::7e6ffdc5-3277-4583-ab6b-407c7ddbdcea" providerId="AD" clId="Web-{D42B8C5A-BA98-0A13-63E9-FA3050D14D94}"/>
    <pc:docChg chg="modSld">
      <pc:chgData name="ROXANA VANESSA LLANOS NEIRA" userId="S::extacademico5@inlearning.edu.pe::7e6ffdc5-3277-4583-ab6b-407c7ddbdcea" providerId="AD" clId="Web-{D42B8C5A-BA98-0A13-63E9-FA3050D14D94}" dt="2021-07-12T15:26:18.528" v="2" actId="20577"/>
      <pc:docMkLst>
        <pc:docMk/>
      </pc:docMkLst>
      <pc:sldChg chg="modSp">
        <pc:chgData name="ROXANA VANESSA LLANOS NEIRA" userId="S::extacademico5@inlearning.edu.pe::7e6ffdc5-3277-4583-ab6b-407c7ddbdcea" providerId="AD" clId="Web-{D42B8C5A-BA98-0A13-63E9-FA3050D14D94}" dt="2021-07-12T15:26:18.528" v="2" actId="20577"/>
        <pc:sldMkLst>
          <pc:docMk/>
          <pc:sldMk cId="2862677827" sldId="631"/>
        </pc:sldMkLst>
        <pc:spChg chg="mod">
          <ac:chgData name="ROXANA VANESSA LLANOS NEIRA" userId="S::extacademico5@inlearning.edu.pe::7e6ffdc5-3277-4583-ab6b-407c7ddbdcea" providerId="AD" clId="Web-{D42B8C5A-BA98-0A13-63E9-FA3050D14D94}" dt="2021-07-12T15:26:05.730" v="0" actId="20577"/>
          <ac:spMkLst>
            <pc:docMk/>
            <pc:sldMk cId="2862677827" sldId="631"/>
            <ac:spMk id="4" creationId="{D016294F-352B-46CE-AD7B-E5A13AE9FC07}"/>
          </ac:spMkLst>
        </pc:spChg>
        <pc:spChg chg="mod">
          <ac:chgData name="ROXANA VANESSA LLANOS NEIRA" userId="S::extacademico5@inlearning.edu.pe::7e6ffdc5-3277-4583-ab6b-407c7ddbdcea" providerId="AD" clId="Web-{D42B8C5A-BA98-0A13-63E9-FA3050D14D94}" dt="2021-07-12T15:26:18.528" v="2" actId="20577"/>
          <ac:spMkLst>
            <pc:docMk/>
            <pc:sldMk cId="2862677827" sldId="631"/>
            <ac:spMk id="8" creationId="{7E358D89-123C-4DFA-BF45-A65AA3D65269}"/>
          </ac:spMkLst>
        </pc:spChg>
      </pc:sldChg>
    </pc:docChg>
  </pc:docChgLst>
  <pc:docChgLst>
    <pc:chgData name="Christian Morales LL." userId="acd2dd22fbae4b69" providerId="LiveId" clId="{70AFB4FD-D821-4ECD-BE82-CA370F025C74}"/>
    <pc:docChg chg="undo custSel addSld delSld modSld sldOrd">
      <pc:chgData name="Christian Morales LL." userId="acd2dd22fbae4b69" providerId="LiveId" clId="{70AFB4FD-D821-4ECD-BE82-CA370F025C74}" dt="2021-07-12T00:55:10.568" v="154"/>
      <pc:docMkLst>
        <pc:docMk/>
      </pc:docMkLst>
      <pc:sldChg chg="modSp mod">
        <pc:chgData name="Christian Morales LL." userId="acd2dd22fbae4b69" providerId="LiveId" clId="{70AFB4FD-D821-4ECD-BE82-CA370F025C74}" dt="2021-07-11T23:57:08.495" v="3" actId="20577"/>
        <pc:sldMkLst>
          <pc:docMk/>
          <pc:sldMk cId="4227363741" sldId="260"/>
        </pc:sldMkLst>
        <pc:spChg chg="mod">
          <ac:chgData name="Christian Morales LL." userId="acd2dd22fbae4b69" providerId="LiveId" clId="{70AFB4FD-D821-4ECD-BE82-CA370F025C74}" dt="2021-07-11T23:57:08.495" v="3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add">
        <pc:chgData name="Christian Morales LL." userId="acd2dd22fbae4b69" providerId="LiveId" clId="{70AFB4FD-D821-4ECD-BE82-CA370F025C74}" dt="2021-07-12T00:09:27.877" v="29"/>
        <pc:sldMkLst>
          <pc:docMk/>
          <pc:sldMk cId="2117804024" sldId="486"/>
        </pc:sldMkLst>
      </pc:sldChg>
      <pc:sldChg chg="modSp mod">
        <pc:chgData name="Christian Morales LL." userId="acd2dd22fbae4b69" providerId="LiveId" clId="{70AFB4FD-D821-4ECD-BE82-CA370F025C74}" dt="2021-07-11T23:58:08.725" v="6"/>
        <pc:sldMkLst>
          <pc:docMk/>
          <pc:sldMk cId="2866921917" sldId="563"/>
        </pc:sldMkLst>
        <pc:spChg chg="mod">
          <ac:chgData name="Christian Morales LL." userId="acd2dd22fbae4b69" providerId="LiveId" clId="{70AFB4FD-D821-4ECD-BE82-CA370F025C74}" dt="2021-07-11T23:58:08.725" v="6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Christian Morales LL." userId="acd2dd22fbae4b69" providerId="LiveId" clId="{70AFB4FD-D821-4ECD-BE82-CA370F025C74}" dt="2021-07-11T23:58:59.289" v="14" actId="20577"/>
        <pc:sldMkLst>
          <pc:docMk/>
          <pc:sldMk cId="1026487" sldId="564"/>
        </pc:sldMkLst>
        <pc:spChg chg="mod">
          <ac:chgData name="Christian Morales LL." userId="acd2dd22fbae4b69" providerId="LiveId" clId="{70AFB4FD-D821-4ECD-BE82-CA370F025C74}" dt="2021-07-11T23:58:35.093" v="9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Christian Morales LL." userId="acd2dd22fbae4b69" providerId="LiveId" clId="{70AFB4FD-D821-4ECD-BE82-CA370F025C74}" dt="2021-07-11T23:58:59.289" v="14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mod">
        <pc:chgData name="Christian Morales LL." userId="acd2dd22fbae4b69" providerId="LiveId" clId="{70AFB4FD-D821-4ECD-BE82-CA370F025C74}" dt="2021-07-12T00:09:12.472" v="24" actId="27636"/>
        <pc:sldMkLst>
          <pc:docMk/>
          <pc:sldMk cId="4066532655" sldId="585"/>
        </pc:sldMkLst>
        <pc:spChg chg="mod">
          <ac:chgData name="Christian Morales LL." userId="acd2dd22fbae4b69" providerId="LiveId" clId="{70AFB4FD-D821-4ECD-BE82-CA370F025C74}" dt="2021-07-11T23:59:52.627" v="20" actId="27636"/>
          <ac:spMkLst>
            <pc:docMk/>
            <pc:sldMk cId="4066532655" sldId="585"/>
            <ac:spMk id="3" creationId="{4AB43E85-BCAE-3E49-9568-7449B516A171}"/>
          </ac:spMkLst>
        </pc:spChg>
        <pc:spChg chg="del">
          <ac:chgData name="Christian Morales LL." userId="acd2dd22fbae4b69" providerId="LiveId" clId="{70AFB4FD-D821-4ECD-BE82-CA370F025C74}" dt="2021-07-12T00:09:09.818" v="21" actId="478"/>
          <ac:spMkLst>
            <pc:docMk/>
            <pc:sldMk cId="4066532655" sldId="585"/>
            <ac:spMk id="6" creationId="{AA99DD39-B7E3-4C50-B22E-7E428C56332E}"/>
          </ac:spMkLst>
        </pc:spChg>
        <pc:spChg chg="add mod">
          <ac:chgData name="Christian Morales LL." userId="acd2dd22fbae4b69" providerId="LiveId" clId="{70AFB4FD-D821-4ECD-BE82-CA370F025C74}" dt="2021-07-12T00:09:12.472" v="24" actId="27636"/>
          <ac:spMkLst>
            <pc:docMk/>
            <pc:sldMk cId="4066532655" sldId="585"/>
            <ac:spMk id="7" creationId="{ED352B05-DC7D-44D2-B10D-C85002F64905}"/>
          </ac:spMkLst>
        </pc:spChg>
        <pc:picChg chg="del">
          <ac:chgData name="Christian Morales LL." userId="acd2dd22fbae4b69" providerId="LiveId" clId="{70AFB4FD-D821-4ECD-BE82-CA370F025C74}" dt="2021-07-12T00:09:11.737" v="22" actId="478"/>
          <ac:picMkLst>
            <pc:docMk/>
            <pc:sldMk cId="4066532655" sldId="585"/>
            <ac:picMk id="9" creationId="{8988DA21-974D-4A31-A9E9-0079151DDD36}"/>
          </ac:picMkLst>
        </pc:picChg>
      </pc:sldChg>
      <pc:sldChg chg="modSp mod">
        <pc:chgData name="Christian Morales LL." userId="acd2dd22fbae4b69" providerId="LiveId" clId="{70AFB4FD-D821-4ECD-BE82-CA370F025C74}" dt="2021-07-12T00:55:10.568" v="154"/>
        <pc:sldMkLst>
          <pc:docMk/>
          <pc:sldMk cId="963236813" sldId="621"/>
        </pc:sldMkLst>
        <pc:spChg chg="mod">
          <ac:chgData name="Christian Morales LL." userId="acd2dd22fbae4b69" providerId="LiveId" clId="{70AFB4FD-D821-4ECD-BE82-CA370F025C74}" dt="2021-07-12T00:55:10.568" v="154"/>
          <ac:spMkLst>
            <pc:docMk/>
            <pc:sldMk cId="963236813" sldId="621"/>
            <ac:spMk id="2" creationId="{2543C3BF-6F49-134E-B600-33E11315630D}"/>
          </ac:spMkLst>
        </pc:spChg>
      </pc:sldChg>
      <pc:sldChg chg="addSp delSp modSp">
        <pc:chgData name="Christian Morales LL." userId="acd2dd22fbae4b69" providerId="LiveId" clId="{70AFB4FD-D821-4ECD-BE82-CA370F025C74}" dt="2021-07-12T00:26:47.291" v="61"/>
        <pc:sldMkLst>
          <pc:docMk/>
          <pc:sldMk cId="3654396908" sldId="625"/>
        </pc:sldMkLst>
        <pc:spChg chg="mod">
          <ac:chgData name="Christian Morales LL." userId="acd2dd22fbae4b69" providerId="LiveId" clId="{70AFB4FD-D821-4ECD-BE82-CA370F025C74}" dt="2021-07-12T00:10:35.497" v="36"/>
          <ac:spMkLst>
            <pc:docMk/>
            <pc:sldMk cId="3654396908" sldId="625"/>
            <ac:spMk id="3" creationId="{1CC83832-4F5A-4897-B0E9-FEFA2D3FCC72}"/>
          </ac:spMkLst>
        </pc:spChg>
        <pc:spChg chg="add mod">
          <ac:chgData name="Christian Morales LL." userId="acd2dd22fbae4b69" providerId="LiveId" clId="{70AFB4FD-D821-4ECD-BE82-CA370F025C74}" dt="2021-07-12T00:26:47.291" v="61"/>
          <ac:spMkLst>
            <pc:docMk/>
            <pc:sldMk cId="3654396908" sldId="625"/>
            <ac:spMk id="5" creationId="{0CF67014-D635-4ADE-BEBE-9C22FD082E58}"/>
          </ac:spMkLst>
        </pc:spChg>
        <pc:spChg chg="del">
          <ac:chgData name="Christian Morales LL." userId="acd2dd22fbae4b69" providerId="LiveId" clId="{70AFB4FD-D821-4ECD-BE82-CA370F025C74}" dt="2021-07-12T00:10:03.336" v="32" actId="478"/>
          <ac:spMkLst>
            <pc:docMk/>
            <pc:sldMk cId="3654396908" sldId="625"/>
            <ac:spMk id="7" creationId="{C9811EF8-C78B-42C8-83A8-2A7EFC85E0A0}"/>
          </ac:spMkLst>
        </pc:spChg>
        <pc:spChg chg="del">
          <ac:chgData name="Christian Morales LL." userId="acd2dd22fbae4b69" providerId="LiveId" clId="{70AFB4FD-D821-4ECD-BE82-CA370F025C74}" dt="2021-07-12T00:10:03.336" v="32" actId="478"/>
          <ac:spMkLst>
            <pc:docMk/>
            <pc:sldMk cId="3654396908" sldId="625"/>
            <ac:spMk id="9" creationId="{241B6C5B-0571-48EC-800A-C496F368E231}"/>
          </ac:spMkLst>
        </pc:spChg>
        <pc:picChg chg="del">
          <ac:chgData name="Christian Morales LL." userId="acd2dd22fbae4b69" providerId="LiveId" clId="{70AFB4FD-D821-4ECD-BE82-CA370F025C74}" dt="2021-07-12T00:10:03.336" v="32" actId="478"/>
          <ac:picMkLst>
            <pc:docMk/>
            <pc:sldMk cId="3654396908" sldId="625"/>
            <ac:picMk id="8" creationId="{750BB0C2-1212-4AA2-A918-2E954256F7E6}"/>
          </ac:picMkLst>
        </pc:picChg>
      </pc:sldChg>
      <pc:sldChg chg="addSp delSp modSp mod">
        <pc:chgData name="Christian Morales LL." userId="acd2dd22fbae4b69" providerId="LiveId" clId="{70AFB4FD-D821-4ECD-BE82-CA370F025C74}" dt="2021-07-12T00:27:40.700" v="67"/>
        <pc:sldMkLst>
          <pc:docMk/>
          <pc:sldMk cId="2862677827" sldId="631"/>
        </pc:sldMkLst>
        <pc:spChg chg="mod">
          <ac:chgData name="Christian Morales LL." userId="acd2dd22fbae4b69" providerId="LiveId" clId="{70AFB4FD-D821-4ECD-BE82-CA370F025C74}" dt="2021-07-12T00:10:46.067" v="40" actId="27636"/>
          <ac:spMkLst>
            <pc:docMk/>
            <pc:sldMk cId="2862677827" sldId="631"/>
            <ac:spMk id="2" creationId="{910D8F70-C2F9-483C-A77F-0746885D1DE7}"/>
          </ac:spMkLst>
        </pc:spChg>
        <pc:spChg chg="add mod">
          <ac:chgData name="Christian Morales LL." userId="acd2dd22fbae4b69" providerId="LiveId" clId="{70AFB4FD-D821-4ECD-BE82-CA370F025C74}" dt="2021-07-12T00:27:40.700" v="67"/>
          <ac:spMkLst>
            <pc:docMk/>
            <pc:sldMk cId="2862677827" sldId="631"/>
            <ac:spMk id="4" creationId="{D016294F-352B-46CE-AD7B-E5A13AE9FC07}"/>
          </ac:spMkLst>
        </pc:spChg>
        <pc:spChg chg="add mod">
          <ac:chgData name="Christian Morales LL." userId="acd2dd22fbae4b69" providerId="LiveId" clId="{70AFB4FD-D821-4ECD-BE82-CA370F025C74}" dt="2021-07-12T00:27:40.700" v="67"/>
          <ac:spMkLst>
            <pc:docMk/>
            <pc:sldMk cId="2862677827" sldId="631"/>
            <ac:spMk id="8" creationId="{7E358D89-123C-4DFA-BF45-A65AA3D65269}"/>
          </ac:spMkLst>
        </pc:spChg>
        <pc:spChg chg="add mod">
          <ac:chgData name="Christian Morales LL." userId="acd2dd22fbae4b69" providerId="LiveId" clId="{70AFB4FD-D821-4ECD-BE82-CA370F025C74}" dt="2021-07-12T00:27:40.700" v="67"/>
          <ac:spMkLst>
            <pc:docMk/>
            <pc:sldMk cId="2862677827" sldId="631"/>
            <ac:spMk id="10" creationId="{CF0D4DF6-7189-43B7-9C2A-DE7B2A8CCAD9}"/>
          </ac:spMkLst>
        </pc:spChg>
        <pc:spChg chg="add mod">
          <ac:chgData name="Christian Morales LL." userId="acd2dd22fbae4b69" providerId="LiveId" clId="{70AFB4FD-D821-4ECD-BE82-CA370F025C74}" dt="2021-07-12T00:27:40.700" v="67"/>
          <ac:spMkLst>
            <pc:docMk/>
            <pc:sldMk cId="2862677827" sldId="631"/>
            <ac:spMk id="11" creationId="{3FACBC32-B6AE-4492-8BB9-BE1FC11C507A}"/>
          </ac:spMkLst>
        </pc:spChg>
        <pc:picChg chg="add mod">
          <ac:chgData name="Christian Morales LL." userId="acd2dd22fbae4b69" providerId="LiveId" clId="{70AFB4FD-D821-4ECD-BE82-CA370F025C74}" dt="2021-07-12T00:27:40.700" v="67"/>
          <ac:picMkLst>
            <pc:docMk/>
            <pc:sldMk cId="2862677827" sldId="631"/>
            <ac:picMk id="5" creationId="{691ADB7F-0B4D-4E3B-A131-0EAD89A5D538}"/>
          </ac:picMkLst>
        </pc:picChg>
        <pc:picChg chg="add mod">
          <ac:chgData name="Christian Morales LL." userId="acd2dd22fbae4b69" providerId="LiveId" clId="{70AFB4FD-D821-4ECD-BE82-CA370F025C74}" dt="2021-07-12T00:27:40.700" v="67"/>
          <ac:picMkLst>
            <pc:docMk/>
            <pc:sldMk cId="2862677827" sldId="631"/>
            <ac:picMk id="6" creationId="{06115D07-7745-4966-8A8F-943C8701FD52}"/>
          </ac:picMkLst>
        </pc:picChg>
        <pc:picChg chg="del">
          <ac:chgData name="Christian Morales LL." userId="acd2dd22fbae4b69" providerId="LiveId" clId="{70AFB4FD-D821-4ECD-BE82-CA370F025C74}" dt="2021-07-12T00:10:16.515" v="34" actId="478"/>
          <ac:picMkLst>
            <pc:docMk/>
            <pc:sldMk cId="2862677827" sldId="631"/>
            <ac:picMk id="6" creationId="{D6DD080F-91BE-4246-88BC-9A6FD6EA04EC}"/>
          </ac:picMkLst>
        </pc:picChg>
        <pc:cxnChg chg="add mod">
          <ac:chgData name="Christian Morales LL." userId="acd2dd22fbae4b69" providerId="LiveId" clId="{70AFB4FD-D821-4ECD-BE82-CA370F025C74}" dt="2021-07-12T00:27:40.700" v="67"/>
          <ac:cxnSpMkLst>
            <pc:docMk/>
            <pc:sldMk cId="2862677827" sldId="631"/>
            <ac:cxnSpMk id="7" creationId="{2985B056-DE52-4563-B3A6-AABEF9766562}"/>
          </ac:cxnSpMkLst>
        </pc:cxnChg>
        <pc:cxnChg chg="add mod">
          <ac:chgData name="Christian Morales LL." userId="acd2dd22fbae4b69" providerId="LiveId" clId="{70AFB4FD-D821-4ECD-BE82-CA370F025C74}" dt="2021-07-12T00:27:40.700" v="67"/>
          <ac:cxnSpMkLst>
            <pc:docMk/>
            <pc:sldMk cId="2862677827" sldId="631"/>
            <ac:cxnSpMk id="9" creationId="{A7446C22-96BF-498C-A46D-F3C2E2882F9F}"/>
          </ac:cxnSpMkLst>
        </pc:cxnChg>
      </pc:sldChg>
      <pc:sldChg chg="del">
        <pc:chgData name="Christian Morales LL." userId="acd2dd22fbae4b69" providerId="LiveId" clId="{70AFB4FD-D821-4ECD-BE82-CA370F025C74}" dt="2021-07-12T00:09:54.011" v="31" actId="47"/>
        <pc:sldMkLst>
          <pc:docMk/>
          <pc:sldMk cId="2757589047" sldId="637"/>
        </pc:sldMkLst>
      </pc:sldChg>
      <pc:sldChg chg="del">
        <pc:chgData name="Christian Morales LL." userId="acd2dd22fbae4b69" providerId="LiveId" clId="{70AFB4FD-D821-4ECD-BE82-CA370F025C74}" dt="2021-07-12T00:09:54.011" v="31" actId="47"/>
        <pc:sldMkLst>
          <pc:docMk/>
          <pc:sldMk cId="4256373139" sldId="638"/>
        </pc:sldMkLst>
      </pc:sldChg>
      <pc:sldChg chg="del">
        <pc:chgData name="Christian Morales LL." userId="acd2dd22fbae4b69" providerId="LiveId" clId="{70AFB4FD-D821-4ECD-BE82-CA370F025C74}" dt="2021-07-12T00:09:54.011" v="31" actId="47"/>
        <pc:sldMkLst>
          <pc:docMk/>
          <pc:sldMk cId="228211429" sldId="642"/>
        </pc:sldMkLst>
      </pc:sldChg>
      <pc:sldChg chg="del">
        <pc:chgData name="Christian Morales LL." userId="acd2dd22fbae4b69" providerId="LiveId" clId="{70AFB4FD-D821-4ECD-BE82-CA370F025C74}" dt="2021-07-12T00:09:29.348" v="30" actId="47"/>
        <pc:sldMkLst>
          <pc:docMk/>
          <pc:sldMk cId="2805359091" sldId="1307"/>
        </pc:sldMkLst>
      </pc:sldChg>
      <pc:sldChg chg="del">
        <pc:chgData name="Christian Morales LL." userId="acd2dd22fbae4b69" providerId="LiveId" clId="{70AFB4FD-D821-4ECD-BE82-CA370F025C74}" dt="2021-07-12T00:09:22.500" v="25" actId="47"/>
        <pc:sldMkLst>
          <pc:docMk/>
          <pc:sldMk cId="1977559017" sldId="1308"/>
        </pc:sldMkLst>
      </pc:sldChg>
      <pc:sldChg chg="del">
        <pc:chgData name="Christian Morales LL." userId="acd2dd22fbae4b69" providerId="LiveId" clId="{70AFB4FD-D821-4ECD-BE82-CA370F025C74}" dt="2021-07-12T00:09:23.275" v="26" actId="47"/>
        <pc:sldMkLst>
          <pc:docMk/>
          <pc:sldMk cId="2022704022" sldId="1309"/>
        </pc:sldMkLst>
      </pc:sldChg>
      <pc:sldChg chg="del">
        <pc:chgData name="Christian Morales LL." userId="acd2dd22fbae4b69" providerId="LiveId" clId="{70AFB4FD-D821-4ECD-BE82-CA370F025C74}" dt="2021-07-12T00:09:24.082" v="27" actId="47"/>
        <pc:sldMkLst>
          <pc:docMk/>
          <pc:sldMk cId="3701140044" sldId="1310"/>
        </pc:sldMkLst>
      </pc:sldChg>
      <pc:sldChg chg="del">
        <pc:chgData name="Christian Morales LL." userId="acd2dd22fbae4b69" providerId="LiveId" clId="{70AFB4FD-D821-4ECD-BE82-CA370F025C74}" dt="2021-07-12T00:09:25.391" v="28" actId="47"/>
        <pc:sldMkLst>
          <pc:docMk/>
          <pc:sldMk cId="2324770430" sldId="1311"/>
        </pc:sldMkLst>
      </pc:sldChg>
      <pc:sldChg chg="addSp delSp modSp mod">
        <pc:chgData name="Christian Morales LL." userId="acd2dd22fbae4b69" providerId="LiveId" clId="{70AFB4FD-D821-4ECD-BE82-CA370F025C74}" dt="2021-07-12T00:26:55.911" v="62"/>
        <pc:sldMkLst>
          <pc:docMk/>
          <pc:sldMk cId="4274844896" sldId="1312"/>
        </pc:sldMkLst>
        <pc:spChg chg="mod">
          <ac:chgData name="Christian Morales LL." userId="acd2dd22fbae4b69" providerId="LiveId" clId="{70AFB4FD-D821-4ECD-BE82-CA370F025C74}" dt="2021-07-12T00:10:41" v="38" actId="27636"/>
          <ac:spMkLst>
            <pc:docMk/>
            <pc:sldMk cId="4274844896" sldId="1312"/>
            <ac:spMk id="3" creationId="{1CC83832-4F5A-4897-B0E9-FEFA2D3FCC72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5" creationId="{F8C2614F-1E32-4B6F-BEFE-318BD1F869FC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7" creationId="{3A8BC786-C59D-43DB-A530-F36F56CC20D6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8" creationId="{A0030415-F933-4354-B39E-D49087602831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9" creationId="{5F944D1E-25E0-4C8C-9227-F88741371160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11" creationId="{4334CBAC-A094-4B60-8603-A6576660DF47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11" creationId="{FDCCE615-BA2D-47E1-BAF3-D1804324F75A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12" creationId="{CA3E9848-327F-492A-85B2-0123B16A83FE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13" creationId="{DC9D3351-3528-4080-A152-9D5F11C070DF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14" creationId="{209F9550-5F9C-463F-BE83-21BA7E0416A6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14" creationId="{FE86DEFA-E7B9-4AAC-9541-D7AD06F03334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16" creationId="{E35D4376-B905-4338-9AE3-DFDD2C66EC3B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17" creationId="{2A44964E-09BE-4537-B217-C1D43125BE11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17" creationId="{9A1A5B16-A308-4F05-A3CE-60D0C7C6D4C6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19" creationId="{D4684A44-C65A-4140-ADC9-3EFCBD85DBAA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20" creationId="{6EEC7BC0-6B05-43C2-A85D-9F6F02150BAC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21" creationId="{C2EAA63A-D900-4AA9-BC62-F75E40822F0A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22" creationId="{0189CBE5-05C2-429D-9C82-DD428CE8D028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22" creationId="{387156E9-5B60-42B1-B315-5436F9136C45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25" creationId="{5E0EF752-E60D-424C-B0CC-6309B14DCD17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26" creationId="{71631A27-1A01-4D69-8424-62FFD4E141AD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26" creationId="{EDBBE266-0B19-49CE-963D-E1278110C974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27" creationId="{00D36A9C-A7DC-4B81-A03A-B6B5BA0E04A5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28" creationId="{6E5E64FB-D0F7-455F-AD27-9824D8E4C6A4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29" creationId="{999396D7-3E56-49DB-A78F-392866496986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29" creationId="{BF35DF93-8391-40A4-847B-D0070C273346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31" creationId="{403311B6-89F7-48F7-BA1A-78084B0E1228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31" creationId="{E8605F74-218F-4573-8160-5755EF072438}"/>
          </ac:spMkLst>
        </pc:spChg>
        <pc:spChg chg="del">
          <ac:chgData name="Christian Morales LL." userId="acd2dd22fbae4b69" providerId="LiveId" clId="{70AFB4FD-D821-4ECD-BE82-CA370F025C74}" dt="2021-07-12T00:10:09.542" v="33" actId="478"/>
          <ac:spMkLst>
            <pc:docMk/>
            <pc:sldMk cId="4274844896" sldId="1312"/>
            <ac:spMk id="33" creationId="{5266FC57-BEF2-4EC1-8F1F-1E18E78B8839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34" creationId="{FE92EC77-50E2-41EC-AF8A-5379E2589762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36" creationId="{4E644FD1-713F-4AA7-A54C-37A9B1DECD1A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37" creationId="{55403965-110E-48C5-86B7-55332892CA5A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39" creationId="{4BDE5F8C-063D-4E13-BF82-0485BF092BE8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41" creationId="{EDF310B6-0F15-4411-8C22-2F95C78898C1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43" creationId="{978A3E01-2BD7-4F6F-9578-2F9AFBE75D3C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45" creationId="{3BE48051-A615-4A10-9207-6CE5E4AFB2B9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47" creationId="{2D259CC0-B666-43D2-AABE-20CABB7A0969}"/>
          </ac:spMkLst>
        </pc:spChg>
        <pc:spChg chg="add mod">
          <ac:chgData name="Christian Morales LL." userId="acd2dd22fbae4b69" providerId="LiveId" clId="{70AFB4FD-D821-4ECD-BE82-CA370F025C74}" dt="2021-07-12T00:26:55.911" v="62"/>
          <ac:spMkLst>
            <pc:docMk/>
            <pc:sldMk cId="4274844896" sldId="1312"/>
            <ac:spMk id="49" creationId="{4A3CC8AD-0590-4125-A6BE-BD93973641F5}"/>
          </ac:spMkLst>
        </pc:sp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6" creationId="{CBCE0D01-9873-4299-86B0-A9B9CA0013ED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10" creationId="{1160C289-3C56-4D1D-9DA4-FEB3515E4EE2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10" creationId="{E09BA465-5D22-48ED-BFFF-215B0ADA6F16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12" creationId="{3B9AD7C4-9283-4B1D-A56A-FCA21AEA99EB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13" creationId="{BF512467-E5F5-4777-817B-16C9CB8BC2F4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15" creationId="{6E2E7275-7E1F-454D-A854-5A7FB901174C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15" creationId="{7C499173-72A9-4346-8BC6-986B4A5A1124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16" creationId="{0901F8EA-A93E-4CDA-BB17-975E34F9E4BB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18" creationId="{A9EF3553-CAE7-4391-8A85-2DC26D292D3A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18" creationId="{C80EF13D-BC4E-43B4-ACFA-6B40917A334F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19" creationId="{D014BF0D-A53C-4DBD-8B94-1DBD741F209F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20" creationId="{310C2E67-8BB5-42D1-86E3-1A8A02599716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21" creationId="{6ADA95DA-DAC0-4797-9BE5-DD9A0F1A3300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23" creationId="{2F413248-64DC-481B-9DE9-174DFB60F09D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24" creationId="{184444B5-9879-44E4-88BB-E8514177D410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27" creationId="{32FDBEDF-AC8A-419C-A2FE-72DA294725B9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28" creationId="{155D0869-B790-4380-B1E1-228F238B3D09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30" creationId="{D8179438-A025-45A6-9657-4BB9CE3BEC9F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30" creationId="{EAC1A0B7-2D62-4C2D-9C07-F5F29850772F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32" creationId="{490BFCBD-E627-45E3-8791-AAF5029F0D0E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32" creationId="{B74B0CA8-4F36-4E98-BAF2-E42E01167E34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33" creationId="{6A9F08C5-CCB2-4004-AE7A-BEA50DB9D74A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35" creationId="{61937CA0-1830-473A-AA32-8B83CE56E324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35" creationId="{F9A1C347-DCAC-419A-A678-72268390A10A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36" creationId="{C684AE12-5AE6-4E19-BEED-F621E0402105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37" creationId="{AB91A806-CB59-4C5B-9A9C-C87CEB133828}"/>
          </ac:picMkLst>
        </pc:picChg>
        <pc:picChg chg="del">
          <ac:chgData name="Christian Morales LL." userId="acd2dd22fbae4b69" providerId="LiveId" clId="{70AFB4FD-D821-4ECD-BE82-CA370F025C74}" dt="2021-07-12T00:10:09.542" v="33" actId="478"/>
          <ac:picMkLst>
            <pc:docMk/>
            <pc:sldMk cId="4274844896" sldId="1312"/>
            <ac:picMk id="38" creationId="{B1D624E0-3B53-47EB-B29F-12CF708E2EF3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38" creationId="{CC1CB2F9-325D-45B0-8D16-FCED6B5B338E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40" creationId="{9BD26A49-A848-4EBD-A864-91784B11E869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42" creationId="{105B5735-5E78-460B-BDD0-50433EB04590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44" creationId="{4AE04C14-69B3-4C97-9A48-7481FAA5DFA8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46" creationId="{217C624C-F3A0-41E1-B8DC-9501B907727D}"/>
          </ac:picMkLst>
        </pc:picChg>
        <pc:picChg chg="add mod">
          <ac:chgData name="Christian Morales LL." userId="acd2dd22fbae4b69" providerId="LiveId" clId="{70AFB4FD-D821-4ECD-BE82-CA370F025C74}" dt="2021-07-12T00:26:55.911" v="62"/>
          <ac:picMkLst>
            <pc:docMk/>
            <pc:sldMk cId="4274844896" sldId="1312"/>
            <ac:picMk id="48" creationId="{5398A50B-9E77-493B-B4A9-E724297BED28}"/>
          </ac:picMkLst>
        </pc:picChg>
        <pc:cxnChg chg="del">
          <ac:chgData name="Christian Morales LL." userId="acd2dd22fbae4b69" providerId="LiveId" clId="{70AFB4FD-D821-4ECD-BE82-CA370F025C74}" dt="2021-07-12T00:10:09.542" v="33" actId="478"/>
          <ac:cxnSpMkLst>
            <pc:docMk/>
            <pc:sldMk cId="4274844896" sldId="1312"/>
            <ac:cxnSpMk id="23" creationId="{C7384538-D7F5-47E3-A93B-FCEB395E0EA7}"/>
          </ac:cxnSpMkLst>
        </pc:cxnChg>
        <pc:cxnChg chg="del">
          <ac:chgData name="Christian Morales LL." userId="acd2dd22fbae4b69" providerId="LiveId" clId="{70AFB4FD-D821-4ECD-BE82-CA370F025C74}" dt="2021-07-12T00:10:09.542" v="33" actId="478"/>
          <ac:cxnSpMkLst>
            <pc:docMk/>
            <pc:sldMk cId="4274844896" sldId="1312"/>
            <ac:cxnSpMk id="24" creationId="{F8E6CC8D-327E-4B4E-8E8B-4B3950D1BB1F}"/>
          </ac:cxnSpMkLst>
        </pc:cxnChg>
        <pc:cxnChg chg="del">
          <ac:chgData name="Christian Morales LL." userId="acd2dd22fbae4b69" providerId="LiveId" clId="{70AFB4FD-D821-4ECD-BE82-CA370F025C74}" dt="2021-07-12T00:10:09.542" v="33" actId="478"/>
          <ac:cxnSpMkLst>
            <pc:docMk/>
            <pc:sldMk cId="4274844896" sldId="1312"/>
            <ac:cxnSpMk id="25" creationId="{9696C8AB-01FE-4994-A3E8-C2B0A132599D}"/>
          </ac:cxnSpMkLst>
        </pc:cxnChg>
        <pc:cxnChg chg="del">
          <ac:chgData name="Christian Morales LL." userId="acd2dd22fbae4b69" providerId="LiveId" clId="{70AFB4FD-D821-4ECD-BE82-CA370F025C74}" dt="2021-07-12T00:10:09.542" v="33" actId="478"/>
          <ac:cxnSpMkLst>
            <pc:docMk/>
            <pc:sldMk cId="4274844896" sldId="1312"/>
            <ac:cxnSpMk id="34" creationId="{CDD341C1-DF1F-4CEC-A3D1-9CDF0C51490D}"/>
          </ac:cxnSpMkLst>
        </pc:cxnChg>
        <pc:cxnChg chg="add mod">
          <ac:chgData name="Christian Morales LL." userId="acd2dd22fbae4b69" providerId="LiveId" clId="{70AFB4FD-D821-4ECD-BE82-CA370F025C74}" dt="2021-07-12T00:26:55.911" v="62"/>
          <ac:cxnSpMkLst>
            <pc:docMk/>
            <pc:sldMk cId="4274844896" sldId="1312"/>
            <ac:cxnSpMk id="50" creationId="{4B38B948-0F91-4F23-B8F0-B9C331663E9A}"/>
          </ac:cxnSpMkLst>
        </pc:cxnChg>
        <pc:cxnChg chg="add mod">
          <ac:chgData name="Christian Morales LL." userId="acd2dd22fbae4b69" providerId="LiveId" clId="{70AFB4FD-D821-4ECD-BE82-CA370F025C74}" dt="2021-07-12T00:26:55.911" v="62"/>
          <ac:cxnSpMkLst>
            <pc:docMk/>
            <pc:sldMk cId="4274844896" sldId="1312"/>
            <ac:cxnSpMk id="51" creationId="{EC9A6D0C-86ED-4BC7-BD65-B428FF187866}"/>
          </ac:cxnSpMkLst>
        </pc:cxnChg>
        <pc:cxnChg chg="add mod">
          <ac:chgData name="Christian Morales LL." userId="acd2dd22fbae4b69" providerId="LiveId" clId="{70AFB4FD-D821-4ECD-BE82-CA370F025C74}" dt="2021-07-12T00:26:55.911" v="62"/>
          <ac:cxnSpMkLst>
            <pc:docMk/>
            <pc:sldMk cId="4274844896" sldId="1312"/>
            <ac:cxnSpMk id="52" creationId="{DBFD0FD4-660A-454F-AC4E-C093B2F08A83}"/>
          </ac:cxnSpMkLst>
        </pc:cxnChg>
        <pc:cxnChg chg="add mod">
          <ac:chgData name="Christian Morales LL." userId="acd2dd22fbae4b69" providerId="LiveId" clId="{70AFB4FD-D821-4ECD-BE82-CA370F025C74}" dt="2021-07-12T00:26:55.911" v="62"/>
          <ac:cxnSpMkLst>
            <pc:docMk/>
            <pc:sldMk cId="4274844896" sldId="1312"/>
            <ac:cxnSpMk id="53" creationId="{9C183E19-6CB4-40D6-BDEE-438AD244222A}"/>
          </ac:cxnSpMkLst>
        </pc:cxnChg>
      </pc:sldChg>
      <pc:sldChg chg="addSp delSp modSp mod">
        <pc:chgData name="Christian Morales LL." userId="acd2dd22fbae4b69" providerId="LiveId" clId="{70AFB4FD-D821-4ECD-BE82-CA370F025C74}" dt="2021-07-12T00:27:58.472" v="70"/>
        <pc:sldMkLst>
          <pc:docMk/>
          <pc:sldMk cId="584002801" sldId="1313"/>
        </pc:sldMkLst>
        <pc:spChg chg="mod">
          <ac:chgData name="Christian Morales LL." userId="acd2dd22fbae4b69" providerId="LiveId" clId="{70AFB4FD-D821-4ECD-BE82-CA370F025C74}" dt="2021-07-12T00:10:49.899" v="42" actId="27636"/>
          <ac:spMkLst>
            <pc:docMk/>
            <pc:sldMk cId="584002801" sldId="1313"/>
            <ac:spMk id="2" creationId="{910D8F70-C2F9-483C-A77F-0746885D1DE7}"/>
          </ac:spMkLst>
        </pc:spChg>
        <pc:grpChg chg="del">
          <ac:chgData name="Christian Morales LL." userId="acd2dd22fbae4b69" providerId="LiveId" clId="{70AFB4FD-D821-4ECD-BE82-CA370F025C74}" dt="2021-07-12T00:10:23.974" v="35" actId="478"/>
          <ac:grpSpMkLst>
            <pc:docMk/>
            <pc:sldMk cId="584002801" sldId="1313"/>
            <ac:grpSpMk id="5" creationId="{FD43AB07-E66D-46F1-86B9-37CBFAA436D2}"/>
          </ac:grpSpMkLst>
        </pc:grpChg>
        <pc:picChg chg="add mod">
          <ac:chgData name="Christian Morales LL." userId="acd2dd22fbae4b69" providerId="LiveId" clId="{70AFB4FD-D821-4ECD-BE82-CA370F025C74}" dt="2021-07-12T00:27:58.472" v="70"/>
          <ac:picMkLst>
            <pc:docMk/>
            <pc:sldMk cId="584002801" sldId="1313"/>
            <ac:picMk id="4" creationId="{99025D5F-7C18-45E0-8B71-7B47B6062658}"/>
          </ac:picMkLst>
        </pc:picChg>
      </pc:sldChg>
      <pc:sldChg chg="del">
        <pc:chgData name="Christian Morales LL." userId="acd2dd22fbae4b69" providerId="LiveId" clId="{70AFB4FD-D821-4ECD-BE82-CA370F025C74}" dt="2021-07-12T00:09:54.011" v="31" actId="47"/>
        <pc:sldMkLst>
          <pc:docMk/>
          <pc:sldMk cId="1790109029" sldId="1314"/>
        </pc:sldMkLst>
      </pc:sldChg>
      <pc:sldChg chg="addSp modSp add">
        <pc:chgData name="Christian Morales LL." userId="acd2dd22fbae4b69" providerId="LiveId" clId="{70AFB4FD-D821-4ECD-BE82-CA370F025C74}" dt="2021-07-12T00:39:14.883" v="79"/>
        <pc:sldMkLst>
          <pc:docMk/>
          <pc:sldMk cId="3359427476" sldId="1314"/>
        </pc:sldMkLst>
        <pc:spChg chg="mod">
          <ac:chgData name="Christian Morales LL." userId="acd2dd22fbae4b69" providerId="LiveId" clId="{70AFB4FD-D821-4ECD-BE82-CA370F025C74}" dt="2021-07-12T00:11:34.427" v="44"/>
          <ac:spMkLst>
            <pc:docMk/>
            <pc:sldMk cId="3359427476" sldId="1314"/>
            <ac:spMk id="3" creationId="{1CC83832-4F5A-4897-B0E9-FEFA2D3FCC72}"/>
          </ac:spMkLst>
        </pc:spChg>
        <pc:spChg chg="add mod">
          <ac:chgData name="Christian Morales LL." userId="acd2dd22fbae4b69" providerId="LiveId" clId="{70AFB4FD-D821-4ECD-BE82-CA370F025C74}" dt="2021-07-12T00:39:14.883" v="79"/>
          <ac:spMkLst>
            <pc:docMk/>
            <pc:sldMk cId="3359427476" sldId="1314"/>
            <ac:spMk id="5" creationId="{3449CF59-463C-4BC7-B16F-6E96FA5E3EC0}"/>
          </ac:spMkLst>
        </pc:spChg>
      </pc:sldChg>
      <pc:sldChg chg="del">
        <pc:chgData name="Christian Morales LL." userId="acd2dd22fbae4b69" providerId="LiveId" clId="{70AFB4FD-D821-4ECD-BE82-CA370F025C74}" dt="2021-07-12T00:09:54.011" v="31" actId="47"/>
        <pc:sldMkLst>
          <pc:docMk/>
          <pc:sldMk cId="2522687491" sldId="1315"/>
        </pc:sldMkLst>
      </pc:sldChg>
      <pc:sldChg chg="addSp modSp add mod">
        <pc:chgData name="Christian Morales LL." userId="acd2dd22fbae4b69" providerId="LiveId" clId="{70AFB4FD-D821-4ECD-BE82-CA370F025C74}" dt="2021-07-12T00:39:25.173" v="80"/>
        <pc:sldMkLst>
          <pc:docMk/>
          <pc:sldMk cId="2581112539" sldId="1315"/>
        </pc:sldMkLst>
        <pc:spChg chg="mod">
          <ac:chgData name="Christian Morales LL." userId="acd2dd22fbae4b69" providerId="LiveId" clId="{70AFB4FD-D821-4ECD-BE82-CA370F025C74}" dt="2021-07-12T00:11:47.999" v="50" actId="27636"/>
          <ac:spMkLst>
            <pc:docMk/>
            <pc:sldMk cId="2581112539" sldId="1315"/>
            <ac:spMk id="3" creationId="{1CC83832-4F5A-4897-B0E9-FEFA2D3FCC72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6" creationId="{F899DC82-046D-449E-8E35-B9E71395B39E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7" creationId="{D24A4473-08F7-459B-B170-A1EC5750A29F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8" creationId="{EFD4BBBB-4B5D-40AC-B442-3B9AAF4B04A2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10" creationId="{8D599157-FADF-4A25-B2B7-CFCC1E78CAEB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12" creationId="{CAC535FE-0634-4302-ABDE-43FF2AE3D1F2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14" creationId="{618E0FC1-6CC4-435C-90AD-A6C392ABA03F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15" creationId="{78ADB150-0D75-448E-9A47-9FE8CED0EA88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17" creationId="{3EF39785-653F-4C3E-8F65-089D9F500220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19" creationId="{2784616B-D75B-41A7-945E-8132B86001E7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21" creationId="{76D82A65-0D5A-4A10-9485-EEE2D311DCC4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23" creationId="{887EA07A-8750-4C54-8AB5-5B459F9E9191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26" creationId="{1425E3E8-4EE7-4760-A87F-CEBEBC9FCD07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30" creationId="{7FD7CECF-7EA1-482E-9E35-81C8FFE5F60D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34" creationId="{59D2F1A9-EDA7-40EC-A537-0972788D45A5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36" creationId="{06667AAE-B95D-4BE2-86A8-62410A705314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38" creationId="{6263BEF4-3199-4189-A05F-7256834DD02B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40" creationId="{F766555C-04ED-42DA-923A-CB2BA8CD177E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42" creationId="{16E17803-9590-49AD-9C3E-9842C3FD2AFA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44" creationId="{8A1BC751-F819-4003-8D72-2F804D6E0C36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45" creationId="{5A83CED0-AD78-4415-AA19-677C8244E76C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47" creationId="{19B22877-0116-4066-8CEC-D2A8153D19F9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49" creationId="{F1A0E63F-6152-4B06-81B4-6F7413F5876E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51" creationId="{AD7E80C1-9784-46AD-AC70-4499C0BBA04B}"/>
          </ac:spMkLst>
        </pc:spChg>
        <pc:spChg chg="add mod">
          <ac:chgData name="Christian Morales LL." userId="acd2dd22fbae4b69" providerId="LiveId" clId="{70AFB4FD-D821-4ECD-BE82-CA370F025C74}" dt="2021-07-12T00:39:25.173" v="80"/>
          <ac:spMkLst>
            <pc:docMk/>
            <pc:sldMk cId="2581112539" sldId="1315"/>
            <ac:spMk id="53" creationId="{002B7D2F-C670-4104-BC25-EE8B99072140}"/>
          </ac:spMkLst>
        </pc:sp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5" creationId="{209867E8-63ED-49DD-8DE9-B22DEF521B16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9" creationId="{1AFE4CFC-2D6C-44FE-B6ED-787A69A9729C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11" creationId="{9C356D04-6312-42B8-A1D8-628C4819C792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13" creationId="{E3CD687A-DFD4-4DC1-8913-7E26969ED8EA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16" creationId="{536B7200-4C31-4A70-B2E3-FF329B80B9E7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18" creationId="{F93B3F84-77AE-42FE-B7FD-DDFF2EDBC6E4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20" creationId="{16560A59-AF5F-418F-8438-FE4C22B5F16D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22" creationId="{98E927BA-A308-42C1-8056-12449DD172AB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24" creationId="{1F81EAF9-434D-4035-9EE0-2FED58480C01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25" creationId="{926AA460-39CA-4535-B4AB-A7D6318F2FBA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31" creationId="{3EE5AD71-E1D5-4362-A2B3-B3BF9FB284FE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32" creationId="{C6BB7425-B943-45F9-8935-A8BB1641162D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33" creationId="{23FC58E0-C10B-4827-A528-68117E479F82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35" creationId="{8775FD19-2958-4046-B52F-8B7D32020849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37" creationId="{B2E5E89A-6B74-4014-9E72-5E8F5C9C976C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39" creationId="{FA168D58-CD9C-4EE2-B318-8DB54D4DBBEB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41" creationId="{C0C51C8F-FABD-4068-AC1B-B7D60EB04711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43" creationId="{89B9A3DE-6E32-4DCB-9666-6ABBFEB648E4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46" creationId="{8DBAB4F4-82D2-4085-9845-9FDCB6A0FB85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48" creationId="{C08DF449-597B-4907-B82E-D67703C1B2D0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50" creationId="{59997EB0-8EF3-4D76-B050-9D56A807ECC1}"/>
          </ac:picMkLst>
        </pc:picChg>
        <pc:picChg chg="add mod">
          <ac:chgData name="Christian Morales LL." userId="acd2dd22fbae4b69" providerId="LiveId" clId="{70AFB4FD-D821-4ECD-BE82-CA370F025C74}" dt="2021-07-12T00:39:25.173" v="80"/>
          <ac:picMkLst>
            <pc:docMk/>
            <pc:sldMk cId="2581112539" sldId="1315"/>
            <ac:picMk id="54" creationId="{E04A32BA-7A62-4A8E-B2B3-EAF59B96C3D2}"/>
          </ac:picMkLst>
        </pc:picChg>
        <pc:cxnChg chg="add mod">
          <ac:chgData name="Christian Morales LL." userId="acd2dd22fbae4b69" providerId="LiveId" clId="{70AFB4FD-D821-4ECD-BE82-CA370F025C74}" dt="2021-07-12T00:39:25.173" v="80"/>
          <ac:cxnSpMkLst>
            <pc:docMk/>
            <pc:sldMk cId="2581112539" sldId="1315"/>
            <ac:cxnSpMk id="27" creationId="{CD55EA65-6993-4812-B04A-615BE45F419C}"/>
          </ac:cxnSpMkLst>
        </pc:cxnChg>
        <pc:cxnChg chg="add mod">
          <ac:chgData name="Christian Morales LL." userId="acd2dd22fbae4b69" providerId="LiveId" clId="{70AFB4FD-D821-4ECD-BE82-CA370F025C74}" dt="2021-07-12T00:39:25.173" v="80"/>
          <ac:cxnSpMkLst>
            <pc:docMk/>
            <pc:sldMk cId="2581112539" sldId="1315"/>
            <ac:cxnSpMk id="28" creationId="{2DBA7488-466F-48BC-A52A-6017F81AAB30}"/>
          </ac:cxnSpMkLst>
        </pc:cxnChg>
        <pc:cxnChg chg="add mod">
          <ac:chgData name="Christian Morales LL." userId="acd2dd22fbae4b69" providerId="LiveId" clId="{70AFB4FD-D821-4ECD-BE82-CA370F025C74}" dt="2021-07-12T00:39:25.173" v="80"/>
          <ac:cxnSpMkLst>
            <pc:docMk/>
            <pc:sldMk cId="2581112539" sldId="1315"/>
            <ac:cxnSpMk id="29" creationId="{8125F29A-422C-43F8-B0D7-2484940709BD}"/>
          </ac:cxnSpMkLst>
        </pc:cxnChg>
        <pc:cxnChg chg="add mod">
          <ac:chgData name="Christian Morales LL." userId="acd2dd22fbae4b69" providerId="LiveId" clId="{70AFB4FD-D821-4ECD-BE82-CA370F025C74}" dt="2021-07-12T00:39:25.173" v="80"/>
          <ac:cxnSpMkLst>
            <pc:docMk/>
            <pc:sldMk cId="2581112539" sldId="1315"/>
            <ac:cxnSpMk id="52" creationId="{FC52BA24-0C67-4377-94D4-D6EF43F43A0C}"/>
          </ac:cxnSpMkLst>
        </pc:cxnChg>
        <pc:cxnChg chg="add mod">
          <ac:chgData name="Christian Morales LL." userId="acd2dd22fbae4b69" providerId="LiveId" clId="{70AFB4FD-D821-4ECD-BE82-CA370F025C74}" dt="2021-07-12T00:39:25.173" v="80"/>
          <ac:cxnSpMkLst>
            <pc:docMk/>
            <pc:sldMk cId="2581112539" sldId="1315"/>
            <ac:cxnSpMk id="55" creationId="{934BA354-3A7F-40E2-9197-62C07E3B8543}"/>
          </ac:cxnSpMkLst>
        </pc:cxnChg>
      </pc:sldChg>
      <pc:sldChg chg="addSp modSp add mod">
        <pc:chgData name="Christian Morales LL." userId="acd2dd22fbae4b69" providerId="LiveId" clId="{70AFB4FD-D821-4ECD-BE82-CA370F025C74}" dt="2021-07-12T00:40:04.602" v="84"/>
        <pc:sldMkLst>
          <pc:docMk/>
          <pc:sldMk cId="1083374466" sldId="1316"/>
        </pc:sldMkLst>
        <pc:spChg chg="mod">
          <ac:chgData name="Christian Morales LL." userId="acd2dd22fbae4b69" providerId="LiveId" clId="{70AFB4FD-D821-4ECD-BE82-CA370F025C74}" dt="2021-07-12T00:12:01.163" v="53" actId="20577"/>
          <ac:spMkLst>
            <pc:docMk/>
            <pc:sldMk cId="1083374466" sldId="1316"/>
            <ac:spMk id="2" creationId="{910D8F70-C2F9-483C-A77F-0746885D1DE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" creationId="{A1B23963-35D2-4431-AFE0-E06BD86C8D8D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" creationId="{3C3FE2ED-9FA7-4104-A6A5-54D04E649A94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" creationId="{D04A8524-3543-4B63-A85D-580001840F11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" creationId="{B54DA200-2C95-4E79-AFC3-445CD5A4BFB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" creationId="{818E364E-97FE-4B15-BB3B-50E6E7F2C44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" creationId="{FDD83D9F-3BA3-4190-8069-FC9FDBE3C3B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" creationId="{7E03F7EC-6F4B-4B76-8E24-F58C41B16AA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4" creationId="{03E91955-31E7-4D80-9FB9-2AC0B4D8A1AE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5" creationId="{2EDA4856-BA38-4577-A07F-8D427770FE4E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6" creationId="{C63B505A-5E03-49BE-A1D6-270C6B70586B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7" creationId="{84DF2341-3579-472B-9D19-0ADB56C5904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8" creationId="{55598BBA-6C83-4041-903F-A5310C0C861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9" creationId="{DE531995-E81B-42E3-85DC-47B85C9FC93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0" creationId="{AC771540-D275-4F22-BA77-26F52A0A7C21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1" creationId="{8707D8B5-DE3D-455D-8B03-1E114744DAB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2" creationId="{3AB1034F-60F6-4D91-B4CE-5981E96BC2C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3" creationId="{65A4E4BE-D7C7-4973-8E83-35929B038190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4" creationId="{006B0978-10F3-46AD-ABEE-BEE4E77F03B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5" creationId="{5CB77915-0F77-43C3-8EA6-30E127CFB42A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6" creationId="{3892BEB2-645B-4ED6-A129-40FCD79C159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7" creationId="{C826EB47-D660-48E3-A20A-1F1797921E9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8" creationId="{C9F15866-F4D7-4084-B9C8-E8AFF41397F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29" creationId="{8DFF0DB7-DC75-4207-88B2-BAA84A0635A5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0" creationId="{277AC550-7248-4C60-A210-396C981949DA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1" creationId="{C62C0771-3D3B-427C-AC87-ED5C697E3C3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2" creationId="{CA3CD7B0-39A9-4653-8FC9-9B0AEA51404D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3" creationId="{849A5403-619A-42F0-96FF-98598C9CEAD0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4" creationId="{5FEABFEA-16F8-4F2C-A912-7D28DA3889E8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5" creationId="{6D2AA380-1EF2-46A2-8093-3CC650E5935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6" creationId="{BF04BAD8-E9A1-4A27-B071-3569B5A02D0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7" creationId="{772E6B8E-E3F8-4620-989F-D8A5395AB3E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8" creationId="{BCC56414-3671-4F56-8807-EFD83F16F1B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39" creationId="{E78EB852-8E51-4101-AA5B-CFABEB44507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0" creationId="{EAC32260-501A-457B-9897-1649835AAC6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1" creationId="{6315F6C5-E1E0-459F-95D4-C966B998E06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2" creationId="{F3ADFC54-4BFD-409A-A55B-752C26B5B7D1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3" creationId="{7F154716-D904-4612-B2BB-7DE2DEC8BB2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4" creationId="{43140FE9-B10B-48E3-8D35-8D48E64C13D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5" creationId="{3B906A94-9A57-4E3A-9F3D-0D4D92D5293E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6" creationId="{516D101D-0425-4128-900E-0933FF61DA3E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7" creationId="{E7C1C431-41B9-4FB6-B91D-4EAAFFD7BDC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8" creationId="{D6EA1A21-7EF8-47F4-9CBC-B96951CAFDC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49" creationId="{A26D083E-5E13-46AC-A0F0-30BA9A67F97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0" creationId="{4A5BF07F-F3BA-42AA-8985-BC2A3B6B2044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1" creationId="{4B15103D-10D0-4D31-AB13-D2DC9888E60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2" creationId="{B9AD84DE-1BF9-4296-B34E-41095895188D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3" creationId="{95ACF994-7306-4BB1-8E7A-B5F5E9A054D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4" creationId="{8710FBCD-FCD7-4926-8EC6-28861204BC4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5" creationId="{7BFF6B47-239A-4386-BF71-2EDBC09B67F1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6" creationId="{D34C6BDA-C430-48C6-A0C6-2E0B3AF2F68B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7" creationId="{2DD99635-F14B-476F-A4CD-FB5E698C393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8" creationId="{BB3A9CBA-D828-427F-8D3F-5201FAAA018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59" creationId="{97E03952-CA29-44D5-BDD5-B3F6E69FBA8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0" creationId="{065F0DF1-9DC5-490D-B2EE-421BBB2F445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1" creationId="{9B21BF71-E8C2-48FF-B682-99AC896E7BA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2" creationId="{D32E1823-2D3C-44A0-AFBC-35AAC3A7985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3" creationId="{BE1D6182-65C2-4D38-862B-BD0B6A6A1CF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4" creationId="{564E7EC5-AB56-496C-9F3F-94AF5490D7B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5" creationId="{3689FF6F-D34C-485C-ACBC-C2EB8BC4893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6" creationId="{8520DDD0-F0C6-4968-8C0F-B41AA4476B0A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7" creationId="{198048F0-D064-42DA-8939-871E473DCAC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8" creationId="{C4E6ACBD-3023-4135-8E1A-B73A8BB1687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69" creationId="{8E87F62A-F711-4AC8-8C28-DEA2FA51B8D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0" creationId="{675B37B1-5DF4-4DA0-A0AF-5BF8E8D5B05B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1" creationId="{D8A445C4-85C9-4D5F-B2FB-041FE67B6FDD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2" creationId="{4433BCD6-843D-4783-8070-D9D4E98FC6D8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3" creationId="{7487E460-5E30-4F3D-8CB7-D447F22D438A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4" creationId="{E1B02712-A447-4576-B085-18AEAF9648D8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5" creationId="{9B3E5A33-9FE3-4CF5-9D7D-2DF6863F7964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6" creationId="{DCF13527-2039-45E8-920F-910DC47ABC00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7" creationId="{CE4428FE-6626-4140-A7B2-CCD7485D292D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8" creationId="{257C30F0-8B75-4F27-9F5B-1FEA113AAE2A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79" creationId="{6F302180-EDFB-4815-913B-794FE13DF9D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0" creationId="{F2AB9640-6997-48CE-BFBB-D0D46AD484FE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1" creationId="{40FD7685-D10C-4704-8E7B-5D36308B8810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2" creationId="{BA4F3739-534D-4447-BDD7-400013FAEF02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3" creationId="{C48FB63E-0354-40E4-9091-D097101687F5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4" creationId="{B5F6CEF4-4A5F-4FAF-ACB7-EC4D5F98E37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5" creationId="{CF8A3AF1-4B2E-4291-849F-1603A7EBC42B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6" creationId="{D992CABF-838A-4DB2-B11F-41FAB9A03384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7" creationId="{B3611A86-34A9-4EC6-A421-1EC4E3B9148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8" creationId="{2BFECEB9-4C0D-4E93-BB2A-BB653D9C7845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89" creationId="{93F895E3-F63E-4D01-A166-006400F89B6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0" creationId="{3F42BF71-0F5F-460B-877E-FDB63DD0C07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1" creationId="{FCFAB430-497D-4488-8DB8-C06FDBCD9FE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2" creationId="{7A08E817-C8C7-4C32-AAFF-7B5ECE638B51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3" creationId="{67A9CFC8-F0E1-4E15-AA8C-701EE5C84B9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4" creationId="{8357FB11-05D2-40FA-A5FD-AFD9DD52370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5" creationId="{E2535FA2-02EB-429E-B8E4-52497475FF52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6" creationId="{004804DE-A2CC-4EEA-8EDF-08AD4542A55B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7" creationId="{8B37E353-6787-41F8-88A7-012E37BFC0DE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8" creationId="{5F2CD5DD-7731-4545-BE17-162C88779CE8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99" creationId="{29B37E34-A1B5-440E-9C34-27B1DA1C0D22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0" creationId="{651F9675-7094-496F-8067-C46EA20C8B9B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1" creationId="{9A0CDAF2-E931-4205-B252-023EE2299A0B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2" creationId="{AE3503B2-8754-4A14-9892-FF21BF8FCFB0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3" creationId="{7FEAAE66-F56B-41FD-8183-B3EEAD5BBBBA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4" creationId="{C7049631-1AB2-4654-A503-917A7913B18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5" creationId="{694559B6-9A77-416A-AF8E-D38D600A6B5A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6" creationId="{81D13BD5-FF0F-4E79-9302-991075211B5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7" creationId="{F72EA7F2-824A-4F2F-B0DE-A3D4DFDB158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8" creationId="{B226849B-0FA9-4BF8-B8A5-E9E67A3FA26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09" creationId="{7F024365-2FD7-4EB1-AA3F-A3EE34D0B9B1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0" creationId="{E0912FD2-8E22-4ADD-BF57-E2E435488652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1" creationId="{8A7BCD02-8257-4F0B-8100-3AF3A0B20AC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2" creationId="{467FE271-1C67-4EC6-A092-AC5E342B63A1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3" creationId="{E2452274-CFCE-4AF4-8A1D-900CAF18E35E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4" creationId="{9040E844-150C-406D-87FC-AD733B1183FD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5" creationId="{9694BB3B-3EBF-4444-979E-170343193E1D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6" creationId="{A86938BE-4E34-460E-B3C8-340FB97F658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7" creationId="{910861F3-615D-4FD0-851A-9C3ED0703A6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8" creationId="{496D6493-1733-4B27-A2FF-A3F165D6501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19" creationId="{2871725D-9C0C-40CB-AAD8-E33A127295E5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0" creationId="{FE38CB45-641D-4FEC-9D8F-22D1399C6D9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1" creationId="{054C1552-79AA-491C-A58C-6A3F28A6669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2" creationId="{C6220C9F-8E86-4750-9F92-35812E09E77A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3" creationId="{BFE8FA93-4660-46B4-A716-21833A04D0AE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4" creationId="{BCD2F5B2-6108-4322-B14A-3B3059669C7A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5" creationId="{CD19F64C-736B-4AD5-A206-0B6830085596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6" creationId="{559963A0-966A-493D-B455-8355F359A7A9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7" creationId="{E387AF4A-0804-405C-BF80-813CDB1BFD44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8" creationId="{C9B1267E-1F61-4A34-A621-CE1CD125044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29" creationId="{25F24516-5ED0-4AB4-92AC-DB8C292929E1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0" creationId="{D077E84D-BCE6-4760-B806-814E361646C4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1" creationId="{BEFB399E-5489-4994-B66D-542763DDB118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2" creationId="{365A1A35-FAEE-4594-B46A-7A7EEB92A337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3" creationId="{AB9D2DA9-8485-4DE9-B91A-3D61EAC2DD18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4" creationId="{BCA0B728-AF0D-46F8-9A71-64B8A1CFF4B0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5" creationId="{2BEE8ED7-8A88-48BF-A53B-3F51CD84361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6" creationId="{4006B282-3B3D-4AF9-A794-961012E770CB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7" creationId="{FCD94F6D-5DF8-4C49-9994-94509311E433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8" creationId="{9600F81A-2A02-48AA-90C6-9D4E4AC590C5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39" creationId="{AEADB442-AD56-4B27-B2E2-891EF97BC73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40" creationId="{4621E5FB-031D-4830-928E-AFE905CCF35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41" creationId="{D26BB602-6304-4C47-8A99-2BD52E2BDD5C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42" creationId="{F22B0ECD-36D1-41B7-B503-5624BE99EC32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43" creationId="{93FF6885-D746-4F9F-966D-102325117921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44" creationId="{B176DA35-6B3A-4998-B761-3BE86F2C4D3F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45" creationId="{E05491F5-5E38-40D5-9D57-AA71AD3A60A0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46" creationId="{18A195E0-4505-4011-88F2-2E1407A8E65B}"/>
          </ac:spMkLst>
        </pc:spChg>
        <pc:spChg chg="mod">
          <ac:chgData name="Christian Morales LL." userId="acd2dd22fbae4b69" providerId="LiveId" clId="{70AFB4FD-D821-4ECD-BE82-CA370F025C74}" dt="2021-07-12T00:40:04.602" v="84"/>
          <ac:spMkLst>
            <pc:docMk/>
            <pc:sldMk cId="1083374466" sldId="1316"/>
            <ac:spMk id="147" creationId="{2E5C88A7-7E16-4511-B802-D9D2B791C78C}"/>
          </ac:spMkLst>
        </pc:spChg>
        <pc:grpChg chg="add mod">
          <ac:chgData name="Christian Morales LL." userId="acd2dd22fbae4b69" providerId="LiveId" clId="{70AFB4FD-D821-4ECD-BE82-CA370F025C74}" dt="2021-07-12T00:40:04.602" v="84"/>
          <ac:grpSpMkLst>
            <pc:docMk/>
            <pc:sldMk cId="1083374466" sldId="1316"/>
            <ac:grpSpMk id="4" creationId="{EE1122F0-17A3-4078-9F1C-DF70E4CF76B6}"/>
          </ac:grpSpMkLst>
        </pc:grpChg>
        <pc:grpChg chg="mod">
          <ac:chgData name="Christian Morales LL." userId="acd2dd22fbae4b69" providerId="LiveId" clId="{70AFB4FD-D821-4ECD-BE82-CA370F025C74}" dt="2021-07-12T00:40:04.602" v="84"/>
          <ac:grpSpMkLst>
            <pc:docMk/>
            <pc:sldMk cId="1083374466" sldId="1316"/>
            <ac:grpSpMk id="5" creationId="{63FA60D3-7966-49B4-81D1-935BDD659083}"/>
          </ac:grpSpMkLst>
        </pc:grpChg>
        <pc:picChg chg="mod">
          <ac:chgData name="Christian Morales LL." userId="acd2dd22fbae4b69" providerId="LiveId" clId="{70AFB4FD-D821-4ECD-BE82-CA370F025C74}" dt="2021-07-12T00:40:04.602" v="84"/>
          <ac:picMkLst>
            <pc:docMk/>
            <pc:sldMk cId="1083374466" sldId="1316"/>
            <ac:picMk id="6" creationId="{34806315-5116-4760-834D-D11BAF621527}"/>
          </ac:picMkLst>
        </pc:picChg>
        <pc:cxnChg chg="add mod">
          <ac:chgData name="Christian Morales LL." userId="acd2dd22fbae4b69" providerId="LiveId" clId="{70AFB4FD-D821-4ECD-BE82-CA370F025C74}" dt="2021-07-12T00:40:04.602" v="84"/>
          <ac:cxnSpMkLst>
            <pc:docMk/>
            <pc:sldMk cId="1083374466" sldId="1316"/>
            <ac:cxnSpMk id="148" creationId="{B915B994-DE50-46D7-ADA5-5889E660236F}"/>
          </ac:cxnSpMkLst>
        </pc:cxnChg>
      </pc:sldChg>
      <pc:sldChg chg="del">
        <pc:chgData name="Christian Morales LL." userId="acd2dd22fbae4b69" providerId="LiveId" clId="{70AFB4FD-D821-4ECD-BE82-CA370F025C74}" dt="2021-07-12T00:09:54.011" v="31" actId="47"/>
        <pc:sldMkLst>
          <pc:docMk/>
          <pc:sldMk cId="1816493904" sldId="1316"/>
        </pc:sldMkLst>
      </pc:sldChg>
      <pc:sldChg chg="del">
        <pc:chgData name="Christian Morales LL." userId="acd2dd22fbae4b69" providerId="LiveId" clId="{70AFB4FD-D821-4ECD-BE82-CA370F025C74}" dt="2021-07-12T00:09:54.011" v="31" actId="47"/>
        <pc:sldMkLst>
          <pc:docMk/>
          <pc:sldMk cId="2399824520" sldId="1317"/>
        </pc:sldMkLst>
      </pc:sldChg>
      <pc:sldChg chg="addSp modSp add mod">
        <pc:chgData name="Christian Morales LL." userId="acd2dd22fbae4b69" providerId="LiveId" clId="{70AFB4FD-D821-4ECD-BE82-CA370F025C74}" dt="2021-07-12T00:41:43.639" v="89"/>
        <pc:sldMkLst>
          <pc:docMk/>
          <pc:sldMk cId="2472266529" sldId="1317"/>
        </pc:sldMkLst>
        <pc:spChg chg="mod">
          <ac:chgData name="Christian Morales LL." userId="acd2dd22fbae4b69" providerId="LiveId" clId="{70AFB4FD-D821-4ECD-BE82-CA370F025C74}" dt="2021-07-12T00:12:07.593" v="55" actId="27636"/>
          <ac:spMkLst>
            <pc:docMk/>
            <pc:sldMk cId="2472266529" sldId="1317"/>
            <ac:spMk id="2" creationId="{910D8F70-C2F9-483C-A77F-0746885D1DE7}"/>
          </ac:spMkLst>
        </pc:spChg>
        <pc:spChg chg="add mod">
          <ac:chgData name="Christian Morales LL." userId="acd2dd22fbae4b69" providerId="LiveId" clId="{70AFB4FD-D821-4ECD-BE82-CA370F025C74}" dt="2021-07-12T00:41:43.639" v="89"/>
          <ac:spMkLst>
            <pc:docMk/>
            <pc:sldMk cId="2472266529" sldId="1317"/>
            <ac:spMk id="5" creationId="{55BB945B-C5F4-4F97-8162-45F4670C2CDB}"/>
          </ac:spMkLst>
        </pc:spChg>
        <pc:spChg chg="add mod">
          <ac:chgData name="Christian Morales LL." userId="acd2dd22fbae4b69" providerId="LiveId" clId="{70AFB4FD-D821-4ECD-BE82-CA370F025C74}" dt="2021-07-12T00:41:43.639" v="89"/>
          <ac:spMkLst>
            <pc:docMk/>
            <pc:sldMk cId="2472266529" sldId="1317"/>
            <ac:spMk id="6" creationId="{30F86444-ABDE-480A-8160-8DDFAEE92937}"/>
          </ac:spMkLst>
        </pc:spChg>
        <pc:spChg chg="add mod">
          <ac:chgData name="Christian Morales LL." userId="acd2dd22fbae4b69" providerId="LiveId" clId="{70AFB4FD-D821-4ECD-BE82-CA370F025C74}" dt="2021-07-12T00:41:43.639" v="89"/>
          <ac:spMkLst>
            <pc:docMk/>
            <pc:sldMk cId="2472266529" sldId="1317"/>
            <ac:spMk id="7" creationId="{8B1445E5-CDAE-4600-8096-912347E2E4AB}"/>
          </ac:spMkLst>
        </pc:spChg>
        <pc:spChg chg="add mod">
          <ac:chgData name="Christian Morales LL." userId="acd2dd22fbae4b69" providerId="LiveId" clId="{70AFB4FD-D821-4ECD-BE82-CA370F025C74}" dt="2021-07-12T00:41:43.639" v="89"/>
          <ac:spMkLst>
            <pc:docMk/>
            <pc:sldMk cId="2472266529" sldId="1317"/>
            <ac:spMk id="9" creationId="{AD29A303-CCE0-4B43-A492-09F78D47BE3C}"/>
          </ac:spMkLst>
        </pc:spChg>
        <pc:picChg chg="add mod">
          <ac:chgData name="Christian Morales LL." userId="acd2dd22fbae4b69" providerId="LiveId" clId="{70AFB4FD-D821-4ECD-BE82-CA370F025C74}" dt="2021-07-12T00:41:43.639" v="89"/>
          <ac:picMkLst>
            <pc:docMk/>
            <pc:sldMk cId="2472266529" sldId="1317"/>
            <ac:picMk id="4" creationId="{DF37AEDB-CAFE-4CC8-BE70-AD4E8927E930}"/>
          </ac:picMkLst>
        </pc:picChg>
        <pc:picChg chg="add mod">
          <ac:chgData name="Christian Morales LL." userId="acd2dd22fbae4b69" providerId="LiveId" clId="{70AFB4FD-D821-4ECD-BE82-CA370F025C74}" dt="2021-07-12T00:41:43.639" v="89"/>
          <ac:picMkLst>
            <pc:docMk/>
            <pc:sldMk cId="2472266529" sldId="1317"/>
            <ac:picMk id="8" creationId="{BE63D7B5-7F03-49F1-B48D-CCF2D3299306}"/>
          </ac:picMkLst>
        </pc:picChg>
        <pc:cxnChg chg="add mod">
          <ac:chgData name="Christian Morales LL." userId="acd2dd22fbae4b69" providerId="LiveId" clId="{70AFB4FD-D821-4ECD-BE82-CA370F025C74}" dt="2021-07-12T00:41:43.639" v="89"/>
          <ac:cxnSpMkLst>
            <pc:docMk/>
            <pc:sldMk cId="2472266529" sldId="1317"/>
            <ac:cxnSpMk id="10" creationId="{D0FBFE0A-8473-4641-81F0-67E24DE70F8C}"/>
          </ac:cxnSpMkLst>
        </pc:cxnChg>
        <pc:cxnChg chg="add mod">
          <ac:chgData name="Christian Morales LL." userId="acd2dd22fbae4b69" providerId="LiveId" clId="{70AFB4FD-D821-4ECD-BE82-CA370F025C74}" dt="2021-07-12T00:41:43.639" v="89"/>
          <ac:cxnSpMkLst>
            <pc:docMk/>
            <pc:sldMk cId="2472266529" sldId="1317"/>
            <ac:cxnSpMk id="11" creationId="{07E17244-CA91-405D-9A6D-B336F88F0855}"/>
          </ac:cxnSpMkLst>
        </pc:cxnChg>
      </pc:sldChg>
      <pc:sldChg chg="addSp modSp add">
        <pc:chgData name="Christian Morales LL." userId="acd2dd22fbae4b69" providerId="LiveId" clId="{70AFB4FD-D821-4ECD-BE82-CA370F025C74}" dt="2021-07-12T00:41:08.706" v="88"/>
        <pc:sldMkLst>
          <pc:docMk/>
          <pc:sldMk cId="1855604877" sldId="1318"/>
        </pc:sldMkLst>
        <pc:spChg chg="mod">
          <ac:chgData name="Christian Morales LL." userId="acd2dd22fbae4b69" providerId="LiveId" clId="{70AFB4FD-D821-4ECD-BE82-CA370F025C74}" dt="2021-07-12T00:18:21.499" v="57"/>
          <ac:spMkLst>
            <pc:docMk/>
            <pc:sldMk cId="1855604877" sldId="1318"/>
            <ac:spMk id="3" creationId="{1CC83832-4F5A-4897-B0E9-FEFA2D3FCC72}"/>
          </ac:spMkLst>
        </pc:spChg>
        <pc:spChg chg="add mod">
          <ac:chgData name="Christian Morales LL." userId="acd2dd22fbae4b69" providerId="LiveId" clId="{70AFB4FD-D821-4ECD-BE82-CA370F025C74}" dt="2021-07-12T00:41:08.706" v="88"/>
          <ac:spMkLst>
            <pc:docMk/>
            <pc:sldMk cId="1855604877" sldId="1318"/>
            <ac:spMk id="5" creationId="{8CEDE301-5195-4942-8011-15845C2D8B7E}"/>
          </ac:spMkLst>
        </pc:spChg>
      </pc:sldChg>
      <pc:sldChg chg="addSp modSp add">
        <pc:chgData name="Christian Morales LL." userId="acd2dd22fbae4b69" providerId="LiveId" clId="{70AFB4FD-D821-4ECD-BE82-CA370F025C74}" dt="2021-07-12T00:42:18.329" v="91"/>
        <pc:sldMkLst>
          <pc:docMk/>
          <pc:sldMk cId="4167560413" sldId="1319"/>
        </pc:sldMkLst>
        <pc:spChg chg="mod">
          <ac:chgData name="Christian Morales LL." userId="acd2dd22fbae4b69" providerId="LiveId" clId="{70AFB4FD-D821-4ECD-BE82-CA370F025C74}" dt="2021-07-12T00:18:27.991" v="58"/>
          <ac:spMkLst>
            <pc:docMk/>
            <pc:sldMk cId="4167560413" sldId="1319"/>
            <ac:spMk id="3" creationId="{1CC83832-4F5A-4897-B0E9-FEFA2D3FCC72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6" creationId="{69E9BEC4-6447-433D-8A87-D2F9CC845093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7" creationId="{8FE7443E-1F0D-45AA-A35E-55D385D6F3E7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8" creationId="{B86A0444-B8DD-4D0D-8F8F-0940CECCFF11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9" creationId="{41DC6B70-D910-40B4-B024-D69F4EF642BA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10" creationId="{5EBBCCC8-DE4E-4381-B3E8-4A7FFADBADD1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12" creationId="{F0358B31-106F-4C91-B6E5-49DDEDDC41B8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17" creationId="{98A177BF-18A8-4E4E-9291-501E0C351BCF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18" creationId="{096C1BCA-E720-4D0A-A27C-E8AC41B60A75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19" creationId="{E70D9B80-BC10-42C2-B562-5C50DF000985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20" creationId="{5604D580-9013-4929-8D1B-A417C3177928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21" creationId="{93DD0445-93ED-4304-9EE3-5E790ACB4BFD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22" creationId="{6EC66CE3-E1E3-42C9-BA96-D8138DE4FD66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23" creationId="{111CB391-8C49-4765-A3E9-423DD5A26B3A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25" creationId="{55B97789-31AF-44B7-959E-F61FF64979AE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27" creationId="{443D974F-8D63-4FA6-A68C-6D489118047E}"/>
          </ac:spMkLst>
        </pc:spChg>
        <pc:spChg chg="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30" creationId="{06265ABA-BDD5-406D-84D4-F4BA250D524C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31" creationId="{1029A559-DAFA-4EAD-9560-28AAEE6FDD0C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33" creationId="{6FF8C45C-8AE3-4612-99C8-66B76CBF6F5D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36" creationId="{4FD60E29-25AB-49F3-90F1-C44DDBC6B4FA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37" creationId="{30A5369D-4D88-4CBF-8C7A-37664825FAF5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39" creationId="{310ECA8B-4CBB-4F29-B4A2-38DFDB33381D}"/>
          </ac:spMkLst>
        </pc:spChg>
        <pc:spChg chg="add mod">
          <ac:chgData name="Christian Morales LL." userId="acd2dd22fbae4b69" providerId="LiveId" clId="{70AFB4FD-D821-4ECD-BE82-CA370F025C74}" dt="2021-07-12T00:42:18.329" v="91"/>
          <ac:spMkLst>
            <pc:docMk/>
            <pc:sldMk cId="4167560413" sldId="1319"/>
            <ac:spMk id="41" creationId="{D200A45C-7080-4DE2-8F3F-2B3A554DC6DB}"/>
          </ac:spMkLst>
        </pc:spChg>
        <pc:grpChg chg="add mod">
          <ac:chgData name="Christian Morales LL." userId="acd2dd22fbae4b69" providerId="LiveId" clId="{70AFB4FD-D821-4ECD-BE82-CA370F025C74}" dt="2021-07-12T00:42:18.329" v="91"/>
          <ac:grpSpMkLst>
            <pc:docMk/>
            <pc:sldMk cId="4167560413" sldId="1319"/>
            <ac:grpSpMk id="28" creationId="{3F7B5654-667B-4032-969B-E1A4066C75D7}"/>
          </ac:grpSpMkLst>
        </pc:grp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5" creationId="{A811AFEF-9647-4E51-9EB7-2717CBDE5402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11" creationId="{65463E16-AC0A-451D-B7AB-75F1801A0263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13" creationId="{0F2A2FED-D5D2-4EF6-8232-2F6748D8E6E6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24" creationId="{43F161B6-BB1B-42E3-9B49-069FC86E82E8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26" creationId="{357CB6CC-9D37-4CC5-94AA-6580FECB89C8}"/>
          </ac:picMkLst>
        </pc:picChg>
        <pc:picChg chg="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29" creationId="{77F5B7E9-0CB1-45F1-A116-6386782E37E7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32" creationId="{0CDB83E0-5038-493E-BE01-CC6E82832926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34" creationId="{F63A92EE-D1D4-414C-859B-D45D8858D8DC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35" creationId="{4717997C-46F5-4A29-94BA-DF5274FAA86A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38" creationId="{B569FD82-0D62-49A6-A091-EF1EB5B6BA79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40" creationId="{FAA94D10-7FD6-48DC-9FF9-E49F814F6A20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45" creationId="{D82F7D05-EF53-430C-86DE-E58EAD91DD05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46" creationId="{C253754B-252D-44CE-B06C-3CD272164974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47" creationId="{724070B7-D46E-4454-9E76-8180CF5BA78A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48" creationId="{BC314868-BA57-4435-B1C4-86D1CFA14563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49" creationId="{7CD1F05F-1369-4375-B871-D58A37F8774A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50" creationId="{EBC28E89-479A-421A-83FB-ADDFD3E4540F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51" creationId="{C6C00B0F-B42C-47C6-9E51-A777BCFE630D}"/>
          </ac:picMkLst>
        </pc:picChg>
        <pc:picChg chg="add mod">
          <ac:chgData name="Christian Morales LL." userId="acd2dd22fbae4b69" providerId="LiveId" clId="{70AFB4FD-D821-4ECD-BE82-CA370F025C74}" dt="2021-07-12T00:42:18.329" v="91"/>
          <ac:picMkLst>
            <pc:docMk/>
            <pc:sldMk cId="4167560413" sldId="1319"/>
            <ac:picMk id="52" creationId="{E50AC6EE-986B-4B75-B362-55BDC70DD450}"/>
          </ac:picMkLst>
        </pc:picChg>
        <pc:cxnChg chg="add mod">
          <ac:chgData name="Christian Morales LL." userId="acd2dd22fbae4b69" providerId="LiveId" clId="{70AFB4FD-D821-4ECD-BE82-CA370F025C74}" dt="2021-07-12T00:42:18.329" v="91"/>
          <ac:cxnSpMkLst>
            <pc:docMk/>
            <pc:sldMk cId="4167560413" sldId="1319"/>
            <ac:cxnSpMk id="14" creationId="{1D76C7E2-3028-4BA8-9673-6489613323FF}"/>
          </ac:cxnSpMkLst>
        </pc:cxnChg>
        <pc:cxnChg chg="add mod">
          <ac:chgData name="Christian Morales LL." userId="acd2dd22fbae4b69" providerId="LiveId" clId="{70AFB4FD-D821-4ECD-BE82-CA370F025C74}" dt="2021-07-12T00:42:18.329" v="91"/>
          <ac:cxnSpMkLst>
            <pc:docMk/>
            <pc:sldMk cId="4167560413" sldId="1319"/>
            <ac:cxnSpMk id="15" creationId="{B293C2CF-9C69-486E-872D-7175C27C0FA5}"/>
          </ac:cxnSpMkLst>
        </pc:cxnChg>
        <pc:cxnChg chg="add mod">
          <ac:chgData name="Christian Morales LL." userId="acd2dd22fbae4b69" providerId="LiveId" clId="{70AFB4FD-D821-4ECD-BE82-CA370F025C74}" dt="2021-07-12T00:42:18.329" v="91"/>
          <ac:cxnSpMkLst>
            <pc:docMk/>
            <pc:sldMk cId="4167560413" sldId="1319"/>
            <ac:cxnSpMk id="16" creationId="{BD2D9AF6-AD2C-4F5B-93DF-FBBB595AFEBA}"/>
          </ac:cxnSpMkLst>
        </pc:cxnChg>
        <pc:cxnChg chg="add mod">
          <ac:chgData name="Christian Morales LL." userId="acd2dd22fbae4b69" providerId="LiveId" clId="{70AFB4FD-D821-4ECD-BE82-CA370F025C74}" dt="2021-07-12T00:42:18.329" v="91"/>
          <ac:cxnSpMkLst>
            <pc:docMk/>
            <pc:sldMk cId="4167560413" sldId="1319"/>
            <ac:cxnSpMk id="42" creationId="{58B508A5-8D0B-4027-9436-65FAC9FE0EF2}"/>
          </ac:cxnSpMkLst>
        </pc:cxnChg>
        <pc:cxnChg chg="add mod">
          <ac:chgData name="Christian Morales LL." userId="acd2dd22fbae4b69" providerId="LiveId" clId="{70AFB4FD-D821-4ECD-BE82-CA370F025C74}" dt="2021-07-12T00:42:18.329" v="91"/>
          <ac:cxnSpMkLst>
            <pc:docMk/>
            <pc:sldMk cId="4167560413" sldId="1319"/>
            <ac:cxnSpMk id="43" creationId="{501A6B2E-2541-4E5D-B15A-1F06F9CEB3F3}"/>
          </ac:cxnSpMkLst>
        </pc:cxnChg>
        <pc:cxnChg chg="add mod">
          <ac:chgData name="Christian Morales LL." userId="acd2dd22fbae4b69" providerId="LiveId" clId="{70AFB4FD-D821-4ECD-BE82-CA370F025C74}" dt="2021-07-12T00:42:18.329" v="91"/>
          <ac:cxnSpMkLst>
            <pc:docMk/>
            <pc:sldMk cId="4167560413" sldId="1319"/>
            <ac:cxnSpMk id="44" creationId="{E61C24D3-2B38-42E1-A3D2-EC6E9EE7C9F5}"/>
          </ac:cxnSpMkLst>
        </pc:cxnChg>
      </pc:sldChg>
      <pc:sldChg chg="addSp modSp add">
        <pc:chgData name="Christian Morales LL." userId="acd2dd22fbae4b69" providerId="LiveId" clId="{70AFB4FD-D821-4ECD-BE82-CA370F025C74}" dt="2021-07-12T00:42:44.471" v="94"/>
        <pc:sldMkLst>
          <pc:docMk/>
          <pc:sldMk cId="2796050820" sldId="1320"/>
        </pc:sldMkLst>
        <pc:spChg chg="mod">
          <ac:chgData name="Christian Morales LL." userId="acd2dd22fbae4b69" providerId="LiveId" clId="{70AFB4FD-D821-4ECD-BE82-CA370F025C74}" dt="2021-07-12T00:18:31.606" v="59"/>
          <ac:spMkLst>
            <pc:docMk/>
            <pc:sldMk cId="2796050820" sldId="1320"/>
            <ac:spMk id="2" creationId="{910D8F70-C2F9-483C-A77F-0746885D1DE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" creationId="{53A9BE21-73B7-4359-A0EF-9CC78984F5A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" creationId="{BEBCE430-0184-412D-A80A-AA14316C58F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" creationId="{865A72D6-47B3-4F2F-9BA7-4BF16C8D289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" creationId="{738419D9-FB75-4326-B436-EBF8D6DDC69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" creationId="{04033336-DD9F-46F6-8A3E-06AF5EBED39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" creationId="{2FE7FBE7-3639-44AD-9C90-58A1B607201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" creationId="{BDF0FA95-962A-480A-A6AF-A2A7D4E8020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" creationId="{B8857F41-1AD1-4DD9-A116-0D1E1D17129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" creationId="{68B6AADC-8A7E-415C-997E-FB90EF3BDE6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" creationId="{85E3BAE8-8EB9-4B91-AE31-0466A3D8E1D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" creationId="{6A74E800-22D1-4E3C-ABA7-2543F9BD3CB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" creationId="{8C332FC6-7DFE-4788-A9E0-F2A7F2410FB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" creationId="{8F88E58C-6A87-4D07-BD22-027A8BDE6EC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" creationId="{A76F8A32-E22E-499C-A583-BC75EB20A26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" creationId="{5CDA5033-9CB8-42AB-ABB7-A4D17E65D5E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" creationId="{DA33C5B0-3072-42C6-8328-D1307E77D93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" creationId="{A97EAB69-AE98-4811-B2CB-1D5FDED874B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" creationId="{F5ED55B9-1CC0-450C-B134-A936BDED570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0" creationId="{04F2ADCD-0FF4-4E36-B734-2DACA422540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1" creationId="{DE52BB1D-FCBF-4E4F-8333-3BBDD1EC8F6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2" creationId="{F3C0958A-8015-42E9-9383-6D146FB0A6E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3" creationId="{915EA853-469A-45FB-8E40-F08EA4CD23F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4" creationId="{FAD35E89-4639-4AD6-848F-51F08178C06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5" creationId="{6B7A540E-8E9C-4DFB-BDD6-3344193043E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6" creationId="{67C9DA61-6EBC-40BF-977F-8F9D5142694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7" creationId="{27AD6D3B-4D8C-4827-ADED-92CE7BDFD72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8" creationId="{976BE9E7-7824-492C-AFEA-ED7DF082FA3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9" creationId="{B7C55B0A-47F0-4E55-8900-333CCA95F9B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0" creationId="{CF3A2044-428F-406F-A56C-3B3C1B2D22C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1" creationId="{531013E0-7B45-4B0C-A54A-6E5BE120426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2" creationId="{A05C6F92-2492-45E5-81DC-48CE263D8FE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3" creationId="{EDA7E274-17C0-42D4-A554-0CF919868E9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4" creationId="{AB63CE50-3A0C-45C0-8F72-7A543BA1ECF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5" creationId="{61EDF0D6-749F-4243-BCC1-D58F732BAFD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6" creationId="{EA98F059-3002-4214-8A8B-B370D166764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7" creationId="{8628FC2D-B562-4E05-B794-4484A9E5CBA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8" creationId="{7CC181CE-7A72-40DD-8790-F47163E9B42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49" creationId="{74FA93CD-9F9C-49E8-8382-507AF0335CE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0" creationId="{26AB3205-5B7D-4E7A-B0A7-9536D87E581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1" creationId="{3A97057E-2F2E-43BB-B8E9-E41B825F20A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2" creationId="{9219D442-8043-4675-8BDD-75365D52AD5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3" creationId="{687280DD-C7AB-40BA-96AE-55C595F79D2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4" creationId="{394E7EAF-E676-47DB-B9A2-EF8C8AE7C66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5" creationId="{F9883684-6264-442C-B55D-67EF424A673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6" creationId="{9A73F36E-C8AE-4E87-BAA6-6ABB35BD398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7" creationId="{30985F3B-7F26-4FC8-8BA3-446E03E8680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8" creationId="{BA445578-BC9D-4CAD-B298-586921A5060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59" creationId="{DE4A6CE8-CD97-46A5-A6EA-ED94626856B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0" creationId="{53083A07-40A9-48D9-BB5C-9B1856FC0D2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1" creationId="{9EE9E4C0-A1E8-4807-B27B-AC805CBCC42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2" creationId="{DA560566-F7EE-475C-832E-577747E8449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3" creationId="{148D91C4-9D94-4F8B-90C0-50477428361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4" creationId="{30EEE4AB-C841-4640-972B-FA42FA698FA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5" creationId="{7C3AA101-5256-4AE8-BF42-C1C166A11DE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6" creationId="{50EC7631-1210-494A-93B2-E771D733194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7" creationId="{FBA01EA1-2AE4-48CB-B778-DBAD7A6A0FF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8" creationId="{37C66423-7293-4442-B1BC-42240A4E537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69" creationId="{F540E849-CACB-4948-8E1C-6788B56141E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0" creationId="{76AA5C88-590B-4889-A84D-2985D1484E5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1" creationId="{D0192A89-07EF-4B44-80A7-75092EFDBDD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2" creationId="{3CF169F4-B74F-49A0-9A59-7F4AEDDEBB1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3" creationId="{3CB797EC-63A6-4EC4-914B-49B3FCE21C4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4" creationId="{C20B8BEC-9569-4092-9B3C-5A40086C619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5" creationId="{7B32F36D-FFEC-4A09-A6A6-27A403132F3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6" creationId="{30928E09-98C7-4087-8551-8E8BF84548D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7" creationId="{8F626D32-0811-4472-8261-F4E579A20C5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8" creationId="{811B75AC-D3CD-40B4-B0BC-DA3DBB3917E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79" creationId="{53A70A03-E3D5-4E35-B37B-05A8CB8A208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0" creationId="{8143EEBD-DCE7-4C69-8BF2-AC8B13975F9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1" creationId="{711908E0-F619-4AA1-816F-3F8CE61DE11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2" creationId="{21DB2CB5-A66C-40A2-97ED-F25F30E2D28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3" creationId="{399BFCEE-642A-42E6-8248-F4D71D17EEF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4" creationId="{5F30C0C5-034F-495A-BD5D-02A256F6919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5" creationId="{1FCEF828-D258-4092-AEE3-53C446479D1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6" creationId="{DB20068B-62F4-47F5-9733-65F0E6E0FEA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7" creationId="{DEC64FFE-AE19-4A63-9CFF-1A680909400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8" creationId="{97E64938-8CA4-4104-B227-6654AE01BDA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89" creationId="{32BD95CC-D955-44ED-9D02-3F915AC30E8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0" creationId="{6B1A7329-BBD0-4A76-A995-BDD4BA64E96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1" creationId="{BAA4A437-9EE8-426A-AAFB-24DAD7A6818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2" creationId="{4F99FF4F-CD39-4E00-9E91-27F7AB25D8A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3" creationId="{62F0B63D-0B48-40E1-ABAD-515A8FE18E2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4" creationId="{E1C74298-EE02-4E8F-B3FC-C0C2D07C32B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5" creationId="{BEDE65E2-098D-4C21-93A1-357DD6EC731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6" creationId="{05C1B9BF-A5BC-4FA1-A503-37187352901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7" creationId="{2DEC2DC3-BB4A-44E2-9922-DC975B719BD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8" creationId="{532F0248-2B0F-4448-B643-F1443FB46E3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99" creationId="{7FFCA071-3C22-45FF-9F08-F283D0BA707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0" creationId="{AABFEDA6-749C-42E8-9E23-FD3D00E9C50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1" creationId="{DF2420D4-41B3-4329-93C2-D98AF757D07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2" creationId="{195D06F1-C4DF-43EA-8125-4A9BE4FE484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3" creationId="{D863FA75-3CD8-4372-94B3-B25ACB1B704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4" creationId="{0C0F3C20-D1EE-4298-B7E2-7780D0A7EB6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5" creationId="{62034603-840A-462A-B348-E74D4644AC0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6" creationId="{B14C6F74-9AC7-4103-AB0B-F1F03AE0E17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7" creationId="{7136AF17-E253-45D1-B420-A855A011860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8" creationId="{95932C16-4E59-40F8-8E17-5D664D124B8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09" creationId="{1C7F1242-1000-4007-946B-74738183089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0" creationId="{7D7E405C-0CB7-4225-BE2A-C6CB334C5AA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1" creationId="{C0796E90-E2F8-433E-8232-0357D070351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2" creationId="{C8B9938B-D2C4-4E2D-8ACF-F6E97A80588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3" creationId="{14021DD0-EBB4-4617-BCD6-977B2D82971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4" creationId="{36072ED2-7FF4-4FE3-B855-2D5A7A5F527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5" creationId="{FD2C926F-41AB-4D57-A60A-94AA499BF4D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6" creationId="{CABB6E5A-CB63-42D4-9436-757616141CA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7" creationId="{059F0B80-1231-4474-8881-59C582EC21A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8" creationId="{EC34752B-618A-4B52-8860-D8FCD2C987D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19" creationId="{3D58532C-839D-4D8F-80EA-E129BFE9CDF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0" creationId="{C49B7DAE-0310-4550-B12C-5D1CC80D319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1" creationId="{3E4BE6F8-8151-433D-B77E-C9A90E8894B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2" creationId="{D3A99121-CF09-473A-97E2-504620EC70C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3" creationId="{98174BF0-AC3F-4FD8-B7F7-CE01543713B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4" creationId="{C113CFBF-FE91-4CF7-AAB8-DABF650FC3A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5" creationId="{7E65F1E6-1E1D-481F-8364-FCC9EF22659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6" creationId="{2B5C8393-74CE-4B2E-9545-687C9D8E835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7" creationId="{DD3D2C9B-6043-4010-B1FC-E093C2694D2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8" creationId="{709C05D8-DEF8-412E-BF8D-13BF6CB03A6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29" creationId="{0256CC31-A5A9-45CF-BFED-CCA117D9FDF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0" creationId="{178F390E-4A66-40AF-BE3A-F75262CB49B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1" creationId="{BC2EA746-7129-4F01-8D91-03B9EF69066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2" creationId="{B587555D-1726-4DC4-B359-BE8EDA4AF0A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3" creationId="{5A921324-5C39-4026-B4F4-89F6DD12573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4" creationId="{095F694A-1058-495A-B32D-DA303814286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5" creationId="{8A234E80-75A2-4C39-B863-26CF373E501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6" creationId="{56934197-B777-4739-BAC7-E59EDB040ED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7" creationId="{AFAB5BFD-1325-410F-90D5-E86CB4F24B1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8" creationId="{9775D01A-0124-4905-AD96-2C21831ECB1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39" creationId="{7BB3EB2D-E5C6-46AE-9DDA-011AADE816A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0" creationId="{BC17C1B6-A189-47B9-9F59-0EB4B05048E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1" creationId="{6C39D518-CAEB-4A13-9744-C70E86979E5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2" creationId="{8C64444A-1DCE-4352-954A-CE1D3C5C28F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3" creationId="{8133202F-0F17-49B1-8AE0-955240FCD1F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4" creationId="{06BAB375-FD96-49C6-A4C9-8F14D1821BC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5" creationId="{A293C8B5-039E-4FD1-B158-8A76D169BE8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6" creationId="{210FE0FE-FD3B-40F8-8528-1784EEB4FD6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7" creationId="{2A0EEAA5-5429-404D-A0E4-8FF85C86882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8" creationId="{3F619BEE-BDCB-4D5F-82D2-9321A0D5B76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49" creationId="{BFF078C6-F88A-4493-8105-AC07CE6F9B5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0" creationId="{9A07BFC1-DF82-4C7D-9F95-AF97F54EF08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1" creationId="{C663D14E-7173-4B05-BB2B-8FD632471F2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2" creationId="{F1FE9F3D-E8A6-4A9F-BF64-7FE342E375E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3" creationId="{64B291E3-31B4-46E9-84E7-A67E8CDA95F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4" creationId="{05CEB587-F640-44D6-A6C1-1F1003D8AED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5" creationId="{71841AC7-BD79-466A-A527-79B7ECB3F99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6" creationId="{DD25BC33-9E76-4EE7-BD2D-4E1EEEFC027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7" creationId="{E13F4C08-1590-42FC-917D-AA71821C70B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8" creationId="{5484EFC5-E0CF-4E38-8BCA-EF5A82597A1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59" creationId="{E278821D-C6ED-442A-BA38-A108225D673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0" creationId="{21A3DD4D-0CB3-43E3-97D0-3ADD0BBAC75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1" creationId="{19C1682E-484B-42CF-BD47-F84BFBB5E40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2" creationId="{277B4158-650D-4502-A9CA-314FEF72FEB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3" creationId="{1EA3F250-90D3-4B39-BB4D-A359BEA72CB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4" creationId="{DC2A2835-9290-45D2-B7EE-31A30F9C4F5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5" creationId="{F71229B7-2FF7-4F91-9265-11F88291361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6" creationId="{39329B78-2611-4E35-B594-88EE87F0750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7" creationId="{AF38C878-3C33-4053-84C4-E2E88846441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8" creationId="{FDADFC76-25A7-4717-8470-3F67EB0C325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69" creationId="{CB760FA2-72D6-47B5-8E76-902C16A7C19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0" creationId="{F2E868BC-024F-4240-AA8B-5D2B019F1D7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1" creationId="{9894BF7C-EE2C-46EF-8E6E-22701E62A32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2" creationId="{BB20AF77-AD4F-4530-89FD-18A9CAF6A0E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3" creationId="{FBED843D-1583-4517-81B8-6AD8EB741DF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4" creationId="{F0A7577A-D626-4561-B454-F4B7F9D2294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5" creationId="{EF3CFCDF-4945-47DD-85CB-AD07A6AF15E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6" creationId="{922A8569-4A41-4228-8C7B-75B2D23E102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7" creationId="{E83A887A-40B2-4DAA-A72B-6BDE102996F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8" creationId="{C69DB6DD-FE9D-43C6-97B0-C17B8254E64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79" creationId="{75F0515E-C558-4FF1-B182-45FD92CC37C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0" creationId="{22D04BE4-49C1-4866-8219-DADF4F4B416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1" creationId="{725546D3-411F-4BA9-96A5-5D7F99F5DCB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2" creationId="{2BCA2AD8-A69A-4B99-8E1E-315892E3E78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3" creationId="{C9AB688C-628F-4E87-8B9B-21D5B18CA84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4" creationId="{95F38D15-7088-4760-B17B-8ADDEB30885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5" creationId="{CD848E6A-F351-4969-B2FD-9AF779AF30F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6" creationId="{BB25EB37-D8CA-4EE3-A094-0AA58054A45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7" creationId="{4E32297B-CEAC-436C-91E1-9FE5B550A15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8" creationId="{6F35646D-FCC6-4DC9-9E34-F3ECA54A50C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89" creationId="{D152FAE9-EC05-41E2-9178-B565E35C4D6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0" creationId="{083D612A-2594-452A-AF31-124E06E06AB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1" creationId="{E9CE04AE-715C-452D-8808-786530C0B06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2" creationId="{EAA167F3-1EEC-4DD4-A13B-3D8083EDAB5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3" creationId="{7CDD0541-B1A2-4D35-AD25-A065B39CDEF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4" creationId="{5BE664AD-9302-4EE1-AEBD-7EBC50437EA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5" creationId="{4179A49C-E4ED-4F27-A23E-E2C575422D5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6" creationId="{6B2EB442-8FF9-4426-A33F-8652082AEC8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7" creationId="{B0B75E6D-5F13-4DC7-86C7-57C6D8A3ABF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8" creationId="{A4C7B80D-BCFD-42DB-B520-6C9828CC8AC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199" creationId="{CB23CF16-D8FF-490A-B50B-4AAEE339C05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0" creationId="{66861BB6-5620-4290-8275-8A7FDCED726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1" creationId="{996B29A7-C925-4195-A8F8-98716578411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2" creationId="{C2AA0946-F8D9-4CB1-B54D-E8864F771D1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3" creationId="{2C4336A5-6F69-4034-8A64-DA3C5DBF27F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4" creationId="{CC303763-19F7-4665-9EDD-C13B9821869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5" creationId="{288682CE-E386-4653-B50B-5F138966C5D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6" creationId="{B790F1C9-1D35-479F-B480-E15534A9093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7" creationId="{D0EA3318-B487-476E-8D30-4CF85CE65EA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8" creationId="{8AD0917D-3355-4DC4-965F-010D2ACFB43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09" creationId="{0ECED061-064D-4D32-80CA-A86D5637A35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0" creationId="{97AE5744-2C5A-4730-9B96-EB1FE14D1E8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1" creationId="{8D91C09C-4590-41F9-9F8F-BE2F51EA3BB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2" creationId="{282F8C83-5DE3-46BD-9959-05FDE4AFAD9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3" creationId="{0579499B-2E84-4371-837A-5CC371FD6B6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4" creationId="{9ACA3DD4-18C3-42F2-B920-5517D9DADFE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5" creationId="{236CCA6F-9F96-4EEF-B4D6-6B0E054AB97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6" creationId="{34FB5326-09B0-492D-8C24-70D6F72CF75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7" creationId="{0B41C69D-959E-4E2C-9280-64A6ACE96ED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8" creationId="{157DFE65-79E4-422A-8063-2C507F131D8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19" creationId="{D8C39D71-DFB7-4436-B0A6-CE716ACA5C1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0" creationId="{CD042A8F-3848-4F79-8A1B-F6BC8B7C7BF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1" creationId="{A0036BEF-8726-4881-98EE-164780D8342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2" creationId="{64BBDA3D-B056-461E-B98D-895C46F53C0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3" creationId="{A362DED6-0F2A-4484-A95E-C50CF16FAEE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4" creationId="{CE8B5A04-FD56-491A-8180-F5E660CDEE8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5" creationId="{BBD2CBC4-ECEC-4A5B-967E-E7C9C119544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6" creationId="{8452CFEA-EF49-4966-B4A2-A6478D896C6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7" creationId="{BE993A84-2624-4D6C-88EB-D3142C17817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8" creationId="{BAD78307-18E4-48D5-8DB9-48876FA2547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29" creationId="{BB37C4FF-A86A-4EBD-B304-C64AAB5EDC3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0" creationId="{F4F927B8-1D14-49C1-9F9F-AA5A5582D7C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1" creationId="{F07B5EFB-1F08-407A-BFB7-9C6D3734B1B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2" creationId="{CDEF4691-828F-4FF0-BD43-80096B4907E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3" creationId="{916EAD94-99B7-4243-AE31-20A7A48B9A3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4" creationId="{A94F914B-3E49-45F8-84E6-10DBE31EB0B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5" creationId="{6CE815DF-F83C-4639-89BB-291ACFEAA16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6" creationId="{CAA4187D-BC8E-4528-9D01-88C32FF2B17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7" creationId="{2DFA89FD-D560-4CD5-8CC3-5B3FCB552D9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8" creationId="{B156B6B4-7E65-4690-A1BE-DC1B43BF2C5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39" creationId="{B4A0840B-1268-42C0-B832-05ED6315A9E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0" creationId="{663933B8-1798-4B0C-B61F-E0A705DF6E7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1" creationId="{58E21B56-C7B9-4053-95E0-402F9819CF8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2" creationId="{2EE3BA4A-DEC7-4748-A05B-CC5412CA5F6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3" creationId="{1BE37941-43C4-416D-837E-DCF6CBAC5BE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4" creationId="{AD0BD233-0457-459A-A801-0770B2A9FFA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5" creationId="{31E9DC28-48B7-441D-87D3-B29E70F1348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6" creationId="{1943F176-6371-4A1C-B721-6EC4A295366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7" creationId="{2F06F589-015C-4CBF-8A6F-073A1EEF3A3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8" creationId="{281274F1-B9C6-41C2-B183-49601BF610D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49" creationId="{376111A6-F7A7-462B-804B-DA5ECB22237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0" creationId="{63BAD0B6-D333-4162-B81A-C9309FE2FCF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1" creationId="{0CA4E14B-E70B-4605-887D-C436000F44D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2" creationId="{31CABAD5-1783-4187-BFB2-DB797CBEE6A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3" creationId="{33FE6AAA-DC70-401F-9005-43D4C98639F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4" creationId="{6AD9D0A9-8C5A-4914-ABC4-D1E7268F321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5" creationId="{74B00F1A-163A-41E3-90C9-2D090A50D08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6" creationId="{6D4E9877-D9B3-474A-8ECB-D8F6068E8D2D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7" creationId="{FECACADB-0617-42E7-8334-DCA2151B7B6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8" creationId="{6B1C1BFD-5BE0-49F1-A894-A5904346F50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59" creationId="{B3E41481-D145-45CD-BCAD-631D7E1B89F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0" creationId="{8D30E21E-DA6E-4610-A614-F49797A0639A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1" creationId="{C150A424-B73B-42DF-9580-0ADDEEA51C2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2" creationId="{D40B0C48-30F0-4E18-A1F0-A9C45C4197D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3" creationId="{7C0A35E3-CE95-40D5-A3A9-6C99175F014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4" creationId="{D5583F4D-2340-4077-89FB-F008FE12F9C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5" creationId="{E31CF0E1-7E90-4497-AE31-390CEA680B6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6" creationId="{6C193476-A22E-4E43-ADE1-34FCAD493F7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7" creationId="{39280B62-0011-457C-B9D3-0FFD2E0962C1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8" creationId="{325281A4-248B-481F-9C63-B25BE876B840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69" creationId="{946696E3-20FA-425C-A52D-1F378B564EE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0" creationId="{6670FE86-C233-4BC1-AB92-476F38A0A19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1" creationId="{CC1C77BC-4BBF-4DFD-833E-0B7A21AD8318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2" creationId="{3C501D2E-A253-49F8-9079-F749E4766167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3" creationId="{C0B54248-EEAB-49C3-B8A8-F78F9B62581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4" creationId="{776B97EE-93E7-45AC-B69B-9F3DC6E707D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5" creationId="{04B59D73-0D8F-4D57-824E-F6EEF9CE38F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6" creationId="{B3775AD9-3E97-42C9-8B1A-B88CD64F013C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7" creationId="{F04BA25B-9327-4F16-AB16-F7E1A8952EE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8" creationId="{1DE1B6A0-6F4A-4A1A-861C-AFD46A6C127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79" creationId="{13E27ADC-E5FE-49BF-B5BB-B86313EA59F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0" creationId="{AFBC36B7-490C-4290-BD7A-25B400F29E8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1" creationId="{2192CD1D-B0C4-4396-9965-A274A593A8C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2" creationId="{EABB7CEE-668D-4E04-AE83-3214F143092E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3" creationId="{434791A8-B43B-41E5-8C46-69B469AE491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4" creationId="{12F5C2A7-3092-4C60-B84C-65A4A8CD065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5" creationId="{04FE37AF-0F6B-40D0-9245-9AB67FCEC27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6" creationId="{946462F3-BAEA-4581-90B4-3FA82AD3CD72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7" creationId="{2D6427AC-59CF-4D9B-82E1-6A33B0DC8C7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8" creationId="{79B821BF-B4AD-46B2-A803-29ABFB95A62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89" creationId="{A8705FA0-44EB-4486-8DC6-0300FD510FCF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0" creationId="{ADDC166C-7145-443A-8BF3-BE8C2DF884AB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1" creationId="{05D2DBDB-1669-49BC-9F0E-19C27331151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2" creationId="{9D1E4F8F-92A1-4D43-A833-FF060345E0F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3" creationId="{EBAC01DA-D0EA-44BC-BF88-0C3CE062C129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4" creationId="{57783ED2-367F-4931-9109-3E9142B8DE93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5" creationId="{853CC9DE-C67E-4FEC-98C8-242BFBED6404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6" creationId="{DCF67679-3848-4960-BDF4-9099EAFF2F0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7" creationId="{6FAA6266-A3B9-4743-BD35-28D6FE38D155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8" creationId="{BCD5CA8E-4126-420C-B367-580F398C2B66}"/>
          </ac:spMkLst>
        </pc:spChg>
        <pc:spChg chg="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299" creationId="{74F196D7-44A1-4446-946B-5A6E2401850B}"/>
          </ac:spMkLst>
        </pc:spChg>
        <pc:spChg chg="add 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00" creationId="{2F4AC2CF-A68B-4C35-B74C-2190C0A963DB}"/>
          </ac:spMkLst>
        </pc:spChg>
        <pc:spChg chg="add mod">
          <ac:chgData name="Christian Morales LL." userId="acd2dd22fbae4b69" providerId="LiveId" clId="{70AFB4FD-D821-4ECD-BE82-CA370F025C74}" dt="2021-07-12T00:42:44.471" v="94"/>
          <ac:spMkLst>
            <pc:docMk/>
            <pc:sldMk cId="2796050820" sldId="1320"/>
            <ac:spMk id="301" creationId="{0991C2C0-D8FF-4E6C-894D-21D9D59FC6FF}"/>
          </ac:spMkLst>
        </pc:spChg>
        <pc:grpChg chg="add mod">
          <ac:chgData name="Christian Morales LL." userId="acd2dd22fbae4b69" providerId="LiveId" clId="{70AFB4FD-D821-4ECD-BE82-CA370F025C74}" dt="2021-07-12T00:42:44.471" v="94"/>
          <ac:grpSpMkLst>
            <pc:docMk/>
            <pc:sldMk cId="2796050820" sldId="1320"/>
            <ac:grpSpMk id="4" creationId="{8FE7F3EE-85F9-4017-9563-08699E7D9F8B}"/>
          </ac:grpSpMkLst>
        </pc:grpChg>
        <pc:grpChg chg="mod">
          <ac:chgData name="Christian Morales LL." userId="acd2dd22fbae4b69" providerId="LiveId" clId="{70AFB4FD-D821-4ECD-BE82-CA370F025C74}" dt="2021-07-12T00:42:44.471" v="94"/>
          <ac:grpSpMkLst>
            <pc:docMk/>
            <pc:sldMk cId="2796050820" sldId="1320"/>
            <ac:grpSpMk id="5" creationId="{DCDC0D16-F012-429E-9D72-BA1F113F7110}"/>
          </ac:grpSpMkLst>
        </pc:grpChg>
        <pc:grpChg chg="mod">
          <ac:chgData name="Christian Morales LL." userId="acd2dd22fbae4b69" providerId="LiveId" clId="{70AFB4FD-D821-4ECD-BE82-CA370F025C74}" dt="2021-07-12T00:42:44.471" v="94"/>
          <ac:grpSpMkLst>
            <pc:docMk/>
            <pc:sldMk cId="2796050820" sldId="1320"/>
            <ac:grpSpMk id="6" creationId="{6373E6B3-D99C-44B5-B4DB-D7DAF5894599}"/>
          </ac:grpSpMkLst>
        </pc:grpChg>
        <pc:grpChg chg="mod">
          <ac:chgData name="Christian Morales LL." userId="acd2dd22fbae4b69" providerId="LiveId" clId="{70AFB4FD-D821-4ECD-BE82-CA370F025C74}" dt="2021-07-12T00:42:44.471" v="94"/>
          <ac:grpSpMkLst>
            <pc:docMk/>
            <pc:sldMk cId="2796050820" sldId="1320"/>
            <ac:grpSpMk id="7" creationId="{A65C5E0F-3072-45FC-A739-0101A5CB8EC1}"/>
          </ac:grpSpMkLst>
        </pc:grpChg>
        <pc:grpChg chg="mod">
          <ac:chgData name="Christian Morales LL." userId="acd2dd22fbae4b69" providerId="LiveId" clId="{70AFB4FD-D821-4ECD-BE82-CA370F025C74}" dt="2021-07-12T00:42:44.471" v="94"/>
          <ac:grpSpMkLst>
            <pc:docMk/>
            <pc:sldMk cId="2796050820" sldId="1320"/>
            <ac:grpSpMk id="8" creationId="{7357A3D0-3C7D-4E53-B1F0-294320440703}"/>
          </ac:grpSpMkLst>
        </pc:grpChg>
        <pc:grpChg chg="mod">
          <ac:chgData name="Christian Morales LL." userId="acd2dd22fbae4b69" providerId="LiveId" clId="{70AFB4FD-D821-4ECD-BE82-CA370F025C74}" dt="2021-07-12T00:42:44.471" v="94"/>
          <ac:grpSpMkLst>
            <pc:docMk/>
            <pc:sldMk cId="2796050820" sldId="1320"/>
            <ac:grpSpMk id="9" creationId="{059E314A-7CD5-438A-9D97-A8DC78B4BC8C}"/>
          </ac:grpSpMkLst>
        </pc:grpChg>
        <pc:grpChg chg="mod">
          <ac:chgData name="Christian Morales LL." userId="acd2dd22fbae4b69" providerId="LiveId" clId="{70AFB4FD-D821-4ECD-BE82-CA370F025C74}" dt="2021-07-12T00:42:44.471" v="94"/>
          <ac:grpSpMkLst>
            <pc:docMk/>
            <pc:sldMk cId="2796050820" sldId="1320"/>
            <ac:grpSpMk id="10" creationId="{9059D779-B959-4F20-B79E-D2D607A7EAEA}"/>
          </ac:grpSpMkLst>
        </pc:grpChg>
        <pc:grpChg chg="mod">
          <ac:chgData name="Christian Morales LL." userId="acd2dd22fbae4b69" providerId="LiveId" clId="{70AFB4FD-D821-4ECD-BE82-CA370F025C74}" dt="2021-07-12T00:42:44.471" v="94"/>
          <ac:grpSpMkLst>
            <pc:docMk/>
            <pc:sldMk cId="2796050820" sldId="1320"/>
            <ac:grpSpMk id="11" creationId="{031A38C7-1C4E-4699-89E1-B9B8629B405D}"/>
          </ac:grpSpMkLst>
        </pc:grpChg>
      </pc:sldChg>
      <pc:sldChg chg="addSp modSp add">
        <pc:chgData name="Christian Morales LL." userId="acd2dd22fbae4b69" providerId="LiveId" clId="{70AFB4FD-D821-4ECD-BE82-CA370F025C74}" dt="2021-07-12T00:43:18.615" v="97"/>
        <pc:sldMkLst>
          <pc:docMk/>
          <pc:sldMk cId="346279872" sldId="1321"/>
        </pc:sldMkLst>
        <pc:spChg chg="mod">
          <ac:chgData name="Christian Morales LL." userId="acd2dd22fbae4b69" providerId="LiveId" clId="{70AFB4FD-D821-4ECD-BE82-CA370F025C74}" dt="2021-07-12T00:18:34.358" v="60"/>
          <ac:spMkLst>
            <pc:docMk/>
            <pc:sldMk cId="346279872" sldId="1321"/>
            <ac:spMk id="2" creationId="{910D8F70-C2F9-483C-A77F-0746885D1DE7}"/>
          </ac:spMkLst>
        </pc:spChg>
        <pc:spChg chg="add mod">
          <ac:chgData name="Christian Morales LL." userId="acd2dd22fbae4b69" providerId="LiveId" clId="{70AFB4FD-D821-4ECD-BE82-CA370F025C74}" dt="2021-07-12T00:43:18.615" v="97"/>
          <ac:spMkLst>
            <pc:docMk/>
            <pc:sldMk cId="346279872" sldId="1321"/>
            <ac:spMk id="4" creationId="{4710D39F-9571-4EB9-8EDA-8CD4C98E98AF}"/>
          </ac:spMkLst>
        </pc:spChg>
        <pc:spChg chg="add mod">
          <ac:chgData name="Christian Morales LL." userId="acd2dd22fbae4b69" providerId="LiveId" clId="{70AFB4FD-D821-4ECD-BE82-CA370F025C74}" dt="2021-07-12T00:43:18.615" v="97"/>
          <ac:spMkLst>
            <pc:docMk/>
            <pc:sldMk cId="346279872" sldId="1321"/>
            <ac:spMk id="6" creationId="{1F1BA3F3-BEAC-4DB5-8D21-36E43AFD6067}"/>
          </ac:spMkLst>
        </pc:spChg>
        <pc:spChg chg="add mod">
          <ac:chgData name="Christian Morales LL." userId="acd2dd22fbae4b69" providerId="LiveId" clId="{70AFB4FD-D821-4ECD-BE82-CA370F025C74}" dt="2021-07-12T00:43:18.615" v="97"/>
          <ac:spMkLst>
            <pc:docMk/>
            <pc:sldMk cId="346279872" sldId="1321"/>
            <ac:spMk id="8" creationId="{265F6ED2-68B0-47D4-9BEB-CC1539E5978D}"/>
          </ac:spMkLst>
        </pc:spChg>
        <pc:spChg chg="add mod">
          <ac:chgData name="Christian Morales LL." userId="acd2dd22fbae4b69" providerId="LiveId" clId="{70AFB4FD-D821-4ECD-BE82-CA370F025C74}" dt="2021-07-12T00:43:18.615" v="97"/>
          <ac:spMkLst>
            <pc:docMk/>
            <pc:sldMk cId="346279872" sldId="1321"/>
            <ac:spMk id="9" creationId="{2A4A1CC5-AAEA-4367-A18E-8A094132FB5C}"/>
          </ac:spMkLst>
        </pc:spChg>
        <pc:picChg chg="add mod">
          <ac:chgData name="Christian Morales LL." userId="acd2dd22fbae4b69" providerId="LiveId" clId="{70AFB4FD-D821-4ECD-BE82-CA370F025C74}" dt="2021-07-12T00:43:18.615" v="97"/>
          <ac:picMkLst>
            <pc:docMk/>
            <pc:sldMk cId="346279872" sldId="1321"/>
            <ac:picMk id="5" creationId="{0B61E182-62BA-47D7-A949-C682BFCAC23B}"/>
          </ac:picMkLst>
        </pc:picChg>
        <pc:picChg chg="add mod">
          <ac:chgData name="Christian Morales LL." userId="acd2dd22fbae4b69" providerId="LiveId" clId="{70AFB4FD-D821-4ECD-BE82-CA370F025C74}" dt="2021-07-12T00:43:18.615" v="97"/>
          <ac:picMkLst>
            <pc:docMk/>
            <pc:sldMk cId="346279872" sldId="1321"/>
            <ac:picMk id="7" creationId="{D7E540A8-9565-4157-86AC-FEDC630E3F51}"/>
          </ac:picMkLst>
        </pc:picChg>
        <pc:cxnChg chg="add mod">
          <ac:chgData name="Christian Morales LL." userId="acd2dd22fbae4b69" providerId="LiveId" clId="{70AFB4FD-D821-4ECD-BE82-CA370F025C74}" dt="2021-07-12T00:43:18.615" v="97"/>
          <ac:cxnSpMkLst>
            <pc:docMk/>
            <pc:sldMk cId="346279872" sldId="1321"/>
            <ac:cxnSpMk id="10" creationId="{5A153EFC-2462-483F-846D-4C8420845BAD}"/>
          </ac:cxnSpMkLst>
        </pc:cxnChg>
        <pc:cxnChg chg="add mod">
          <ac:chgData name="Christian Morales LL." userId="acd2dd22fbae4b69" providerId="LiveId" clId="{70AFB4FD-D821-4ECD-BE82-CA370F025C74}" dt="2021-07-12T00:43:18.615" v="97"/>
          <ac:cxnSpMkLst>
            <pc:docMk/>
            <pc:sldMk cId="346279872" sldId="1321"/>
            <ac:cxnSpMk id="11" creationId="{DF95E839-B8E9-4FB1-A796-AE3654EC1EEC}"/>
          </ac:cxnSpMkLst>
        </pc:cxnChg>
      </pc:sldChg>
      <pc:sldChg chg="addSp modSp add modAnim">
        <pc:chgData name="Christian Morales LL." userId="acd2dd22fbae4b69" providerId="LiveId" clId="{70AFB4FD-D821-4ECD-BE82-CA370F025C74}" dt="2021-07-12T00:29:07.836" v="75"/>
        <pc:sldMkLst>
          <pc:docMk/>
          <pc:sldMk cId="146460505" sldId="1322"/>
        </pc:sldMkLst>
        <pc:spChg chg="add 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4" creationId="{611A95F3-E8E0-4792-9A24-59370C50EBDF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7" creationId="{E441C9E5-AC7A-4A26-9C8B-69757A4D34BF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9" creationId="{BC838446-B93B-41D6-A620-03C39CBF14DE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10" creationId="{9CCEC001-E74B-49FA-B701-2791F900DBF7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11" creationId="{41119A5E-C3F1-41F5-865B-E57B73EAFEF6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13" creationId="{6D79DB73-E082-49D2-A56E-72667942E053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14" creationId="{25AC49B7-309E-4C48-B94F-A245C29D3879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15" creationId="{6906F94A-A77B-4573-BBBC-94E961FA0C12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16" creationId="{E6FED366-D4C3-467F-9376-EFA84B6C234A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17" creationId="{AC929A01-AC08-4AAD-86D7-21BD0F10188B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18" creationId="{F10934AF-F958-4E3E-BF6A-35C056C2699D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21" creationId="{3B3E0BB5-1596-4502-8F06-3D1F1EA92DFF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22" creationId="{202997CC-9453-4757-9919-686522BB2417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24" creationId="{E9763EF8-FF5C-4809-AEDF-7F28CAF4997A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25" creationId="{6F4CF1D9-492F-4AFB-B149-EF17F27A7797}"/>
          </ac:spMkLst>
        </pc:spChg>
        <pc:spChg chg="mod">
          <ac:chgData name="Christian Morales LL." userId="acd2dd22fbae4b69" providerId="LiveId" clId="{70AFB4FD-D821-4ECD-BE82-CA370F025C74}" dt="2021-07-12T00:29:07.836" v="75"/>
          <ac:spMkLst>
            <pc:docMk/>
            <pc:sldMk cId="146460505" sldId="1322"/>
            <ac:spMk id="26" creationId="{084A8420-FAA3-4738-B4D4-D244F22D9C76}"/>
          </ac:spMkLst>
        </pc:spChg>
        <pc:grpChg chg="add mod">
          <ac:chgData name="Christian Morales LL." userId="acd2dd22fbae4b69" providerId="LiveId" clId="{70AFB4FD-D821-4ECD-BE82-CA370F025C74}" dt="2021-07-12T00:29:07.836" v="75"/>
          <ac:grpSpMkLst>
            <pc:docMk/>
            <pc:sldMk cId="146460505" sldId="1322"/>
            <ac:grpSpMk id="5" creationId="{5DEAA297-52CA-42C5-8728-BEE5D91E8A3E}"/>
          </ac:grpSpMkLst>
        </pc:grpChg>
        <pc:grpChg chg="mod">
          <ac:chgData name="Christian Morales LL." userId="acd2dd22fbae4b69" providerId="LiveId" clId="{70AFB4FD-D821-4ECD-BE82-CA370F025C74}" dt="2021-07-12T00:29:07.836" v="75"/>
          <ac:grpSpMkLst>
            <pc:docMk/>
            <pc:sldMk cId="146460505" sldId="1322"/>
            <ac:grpSpMk id="8" creationId="{0C4253CD-4ACC-4E74-BA5E-1AFEF4E8AE04}"/>
          </ac:grpSpMkLst>
        </pc:grpChg>
        <pc:grpChg chg="mod">
          <ac:chgData name="Christian Morales LL." userId="acd2dd22fbae4b69" providerId="LiveId" clId="{70AFB4FD-D821-4ECD-BE82-CA370F025C74}" dt="2021-07-12T00:29:07.836" v="75"/>
          <ac:grpSpMkLst>
            <pc:docMk/>
            <pc:sldMk cId="146460505" sldId="1322"/>
            <ac:grpSpMk id="12" creationId="{677590B1-9F49-4C40-AA3B-6F7459086BF1}"/>
          </ac:grpSpMkLst>
        </pc:grpChg>
        <pc:grpChg chg="add mod">
          <ac:chgData name="Christian Morales LL." userId="acd2dd22fbae4b69" providerId="LiveId" clId="{70AFB4FD-D821-4ECD-BE82-CA370F025C74}" dt="2021-07-12T00:29:07.836" v="75"/>
          <ac:grpSpMkLst>
            <pc:docMk/>
            <pc:sldMk cId="146460505" sldId="1322"/>
            <ac:grpSpMk id="19" creationId="{99F0694A-836E-4AD5-A195-5A53CD177BBF}"/>
          </ac:grpSpMkLst>
        </pc:grpChg>
        <pc:grpChg chg="add mod">
          <ac:chgData name="Christian Morales LL." userId="acd2dd22fbae4b69" providerId="LiveId" clId="{70AFB4FD-D821-4ECD-BE82-CA370F025C74}" dt="2021-07-12T00:29:07.836" v="75"/>
          <ac:grpSpMkLst>
            <pc:docMk/>
            <pc:sldMk cId="146460505" sldId="1322"/>
            <ac:grpSpMk id="23" creationId="{3937A206-EA75-47C7-AD14-1A549620BA26}"/>
          </ac:grpSpMkLst>
        </pc:grpChg>
        <pc:picChg chg="mod">
          <ac:chgData name="Christian Morales LL." userId="acd2dd22fbae4b69" providerId="LiveId" clId="{70AFB4FD-D821-4ECD-BE82-CA370F025C74}" dt="2021-07-12T00:29:07.836" v="75"/>
          <ac:picMkLst>
            <pc:docMk/>
            <pc:sldMk cId="146460505" sldId="1322"/>
            <ac:picMk id="6" creationId="{02E2BDA4-B677-4471-A15F-1391A8F88037}"/>
          </ac:picMkLst>
        </pc:picChg>
        <pc:picChg chg="mod">
          <ac:chgData name="Christian Morales LL." userId="acd2dd22fbae4b69" providerId="LiveId" clId="{70AFB4FD-D821-4ECD-BE82-CA370F025C74}" dt="2021-07-12T00:29:07.836" v="75"/>
          <ac:picMkLst>
            <pc:docMk/>
            <pc:sldMk cId="146460505" sldId="1322"/>
            <ac:picMk id="20" creationId="{3290E244-BF11-4762-949C-1FF6B4DA15A2}"/>
          </ac:picMkLst>
        </pc:picChg>
      </pc:sldChg>
      <pc:sldChg chg="addSp modSp add">
        <pc:chgData name="Christian Morales LL." userId="acd2dd22fbae4b69" providerId="LiveId" clId="{70AFB4FD-D821-4ECD-BE82-CA370F025C74}" dt="2021-07-12T00:28:34.168" v="74"/>
        <pc:sldMkLst>
          <pc:docMk/>
          <pc:sldMk cId="1725672254" sldId="1323"/>
        </pc:sldMkLst>
        <pc:picChg chg="add mod">
          <ac:chgData name="Christian Morales LL." userId="acd2dd22fbae4b69" providerId="LiveId" clId="{70AFB4FD-D821-4ECD-BE82-CA370F025C74}" dt="2021-07-12T00:28:34.168" v="74"/>
          <ac:picMkLst>
            <pc:docMk/>
            <pc:sldMk cId="1725672254" sldId="1323"/>
            <ac:picMk id="4" creationId="{014589CE-09F5-4B85-8751-F7D013666BD2}"/>
          </ac:picMkLst>
        </pc:picChg>
        <pc:picChg chg="add mod">
          <ac:chgData name="Christian Morales LL." userId="acd2dd22fbae4b69" providerId="LiveId" clId="{70AFB4FD-D821-4ECD-BE82-CA370F025C74}" dt="2021-07-12T00:28:34.168" v="74"/>
          <ac:picMkLst>
            <pc:docMk/>
            <pc:sldMk cId="1725672254" sldId="1323"/>
            <ac:picMk id="5" creationId="{52A6E116-03E7-45DC-B0E7-FF61AC58C0FB}"/>
          </ac:picMkLst>
        </pc:picChg>
      </pc:sldChg>
      <pc:sldChg chg="addSp modSp add ord">
        <pc:chgData name="Christian Morales LL." userId="acd2dd22fbae4b69" providerId="LiveId" clId="{70AFB4FD-D821-4ECD-BE82-CA370F025C74}" dt="2021-07-12T00:27:45.761" v="69"/>
        <pc:sldMkLst>
          <pc:docMk/>
          <pc:sldMk cId="463115225" sldId="1324"/>
        </pc:sldMkLst>
        <pc:spChg chg="mod">
          <ac:chgData name="Christian Morales LL." userId="acd2dd22fbae4b69" providerId="LiveId" clId="{70AFB4FD-D821-4ECD-BE82-CA370F025C74}" dt="2021-07-12T00:27:30.008" v="66"/>
          <ac:spMkLst>
            <pc:docMk/>
            <pc:sldMk cId="463115225" sldId="1324"/>
            <ac:spMk id="6" creationId="{795F5F25-2715-4877-AF9C-623EDD02A97E}"/>
          </ac:spMkLst>
        </pc:spChg>
        <pc:spChg chg="mod">
          <ac:chgData name="Christian Morales LL." userId="acd2dd22fbae4b69" providerId="LiveId" clId="{70AFB4FD-D821-4ECD-BE82-CA370F025C74}" dt="2021-07-12T00:27:30.008" v="66"/>
          <ac:spMkLst>
            <pc:docMk/>
            <pc:sldMk cId="463115225" sldId="1324"/>
            <ac:spMk id="7" creationId="{EF483573-9AD2-481B-9B0F-1FCD2293FCF0}"/>
          </ac:spMkLst>
        </pc:spChg>
        <pc:grpChg chg="add mod">
          <ac:chgData name="Christian Morales LL." userId="acd2dd22fbae4b69" providerId="LiveId" clId="{70AFB4FD-D821-4ECD-BE82-CA370F025C74}" dt="2021-07-12T00:27:30.008" v="66"/>
          <ac:grpSpMkLst>
            <pc:docMk/>
            <pc:sldMk cId="463115225" sldId="1324"/>
            <ac:grpSpMk id="4" creationId="{36C3A8B6-1731-4676-9175-1F9E7D6492AB}"/>
          </ac:grpSpMkLst>
        </pc:grpChg>
        <pc:picChg chg="mod">
          <ac:chgData name="Christian Morales LL." userId="acd2dd22fbae4b69" providerId="LiveId" clId="{70AFB4FD-D821-4ECD-BE82-CA370F025C74}" dt="2021-07-12T00:27:30.008" v="66"/>
          <ac:picMkLst>
            <pc:docMk/>
            <pc:sldMk cId="463115225" sldId="1324"/>
            <ac:picMk id="5" creationId="{5CB2CAB2-B105-474D-BA8D-D21ED5A79F58}"/>
          </ac:picMkLst>
        </pc:picChg>
        <pc:picChg chg="mod">
          <ac:chgData name="Christian Morales LL." userId="acd2dd22fbae4b69" providerId="LiveId" clId="{70AFB4FD-D821-4ECD-BE82-CA370F025C74}" dt="2021-07-12T00:27:30.008" v="66"/>
          <ac:picMkLst>
            <pc:docMk/>
            <pc:sldMk cId="463115225" sldId="1324"/>
            <ac:picMk id="8" creationId="{993A0B0A-401C-4729-A3DD-C937D2312608}"/>
          </ac:picMkLst>
        </pc:picChg>
      </pc:sldChg>
      <pc:sldChg chg="addSp delSp modSp add mod">
        <pc:chgData name="Christian Morales LL." userId="acd2dd22fbae4b69" providerId="LiveId" clId="{70AFB4FD-D821-4ECD-BE82-CA370F025C74}" dt="2021-07-12T00:28:18.227" v="73"/>
        <pc:sldMkLst>
          <pc:docMk/>
          <pc:sldMk cId="2365812176" sldId="1325"/>
        </pc:sldMkLst>
        <pc:picChg chg="del">
          <ac:chgData name="Christian Morales LL." userId="acd2dd22fbae4b69" providerId="LiveId" clId="{70AFB4FD-D821-4ECD-BE82-CA370F025C74}" dt="2021-07-12T00:28:17.582" v="72" actId="478"/>
          <ac:picMkLst>
            <pc:docMk/>
            <pc:sldMk cId="2365812176" sldId="1325"/>
            <ac:picMk id="4" creationId="{99025D5F-7C18-45E0-8B71-7B47B6062658}"/>
          </ac:picMkLst>
        </pc:picChg>
        <pc:picChg chg="add mod">
          <ac:chgData name="Christian Morales LL." userId="acd2dd22fbae4b69" providerId="LiveId" clId="{70AFB4FD-D821-4ECD-BE82-CA370F025C74}" dt="2021-07-12T00:28:18.227" v="73"/>
          <ac:picMkLst>
            <pc:docMk/>
            <pc:sldMk cId="2365812176" sldId="1325"/>
            <ac:picMk id="5" creationId="{7786FE0F-337B-46CD-AA6D-7024A7A2881D}"/>
          </ac:picMkLst>
        </pc:picChg>
      </pc:sldChg>
      <pc:sldChg chg="addSp delSp modSp add mod">
        <pc:chgData name="Christian Morales LL." userId="acd2dd22fbae4b69" providerId="LiveId" clId="{70AFB4FD-D821-4ECD-BE82-CA370F025C74}" dt="2021-07-12T00:34:08.747" v="78"/>
        <pc:sldMkLst>
          <pc:docMk/>
          <pc:sldMk cId="1886850821" sldId="1326"/>
        </pc:sldMkLst>
        <pc:spChg chg="add mod">
          <ac:chgData name="Christian Morales LL." userId="acd2dd22fbae4b69" providerId="LiveId" clId="{70AFB4FD-D821-4ECD-BE82-CA370F025C74}" dt="2021-07-12T00:34:08.747" v="78"/>
          <ac:spMkLst>
            <pc:docMk/>
            <pc:sldMk cId="1886850821" sldId="1326"/>
            <ac:spMk id="6" creationId="{C226EB36-16C7-4961-96D7-54C9AF3829E4}"/>
          </ac:spMkLst>
        </pc:spChg>
        <pc:picChg chg="del">
          <ac:chgData name="Christian Morales LL." userId="acd2dd22fbae4b69" providerId="LiveId" clId="{70AFB4FD-D821-4ECD-BE82-CA370F025C74}" dt="2021-07-12T00:34:02.479" v="77" actId="478"/>
          <ac:picMkLst>
            <pc:docMk/>
            <pc:sldMk cId="1886850821" sldId="1326"/>
            <ac:picMk id="5" creationId="{7786FE0F-337B-46CD-AA6D-7024A7A2881D}"/>
          </ac:picMkLst>
        </pc:picChg>
        <pc:picChg chg="add mod">
          <ac:chgData name="Christian Morales LL." userId="acd2dd22fbae4b69" providerId="LiveId" clId="{70AFB4FD-D821-4ECD-BE82-CA370F025C74}" dt="2021-07-12T00:34:08.747" v="78"/>
          <ac:picMkLst>
            <pc:docMk/>
            <pc:sldMk cId="1886850821" sldId="1326"/>
            <ac:picMk id="7" creationId="{F9AB54F4-8208-4DA0-BD95-4E07D62018AB}"/>
          </ac:picMkLst>
        </pc:picChg>
      </pc:sldChg>
      <pc:sldChg chg="addSp modSp add">
        <pc:chgData name="Christian Morales LL." userId="acd2dd22fbae4b69" providerId="LiveId" clId="{70AFB4FD-D821-4ECD-BE82-CA370F025C74}" dt="2021-07-12T00:41:49.102" v="90"/>
        <pc:sldMkLst>
          <pc:docMk/>
          <pc:sldMk cId="1572338469" sldId="1327"/>
        </pc:sldMkLst>
        <pc:spChg chg="mod">
          <ac:chgData name="Christian Morales LL." userId="acd2dd22fbae4b69" providerId="LiveId" clId="{70AFB4FD-D821-4ECD-BE82-CA370F025C74}" dt="2021-07-12T00:41:49.102" v="90"/>
          <ac:spMkLst>
            <pc:docMk/>
            <pc:sldMk cId="1572338469" sldId="1327"/>
            <ac:spMk id="2" creationId="{910D8F70-C2F9-483C-A77F-0746885D1DE7}"/>
          </ac:spMkLst>
        </pc:spChg>
        <pc:spChg chg="add mod">
          <ac:chgData name="Christian Morales LL." userId="acd2dd22fbae4b69" providerId="LiveId" clId="{70AFB4FD-D821-4ECD-BE82-CA370F025C74}" dt="2021-07-12T00:40:33.819" v="87"/>
          <ac:spMkLst>
            <pc:docMk/>
            <pc:sldMk cId="1572338469" sldId="1327"/>
            <ac:spMk id="4" creationId="{01251A54-13A1-44FB-9085-C1BBB2AF8E83}"/>
          </ac:spMkLst>
        </pc:spChg>
        <pc:spChg chg="add mod">
          <ac:chgData name="Christian Morales LL." userId="acd2dd22fbae4b69" providerId="LiveId" clId="{70AFB4FD-D821-4ECD-BE82-CA370F025C74}" dt="2021-07-12T00:40:33.819" v="87"/>
          <ac:spMkLst>
            <pc:docMk/>
            <pc:sldMk cId="1572338469" sldId="1327"/>
            <ac:spMk id="7" creationId="{6552C09B-0ACF-4EC9-9BBE-DD50732D7B7C}"/>
          </ac:spMkLst>
        </pc:spChg>
        <pc:spChg chg="add mod">
          <ac:chgData name="Christian Morales LL." userId="acd2dd22fbae4b69" providerId="LiveId" clId="{70AFB4FD-D821-4ECD-BE82-CA370F025C74}" dt="2021-07-12T00:40:33.819" v="87"/>
          <ac:spMkLst>
            <pc:docMk/>
            <pc:sldMk cId="1572338469" sldId="1327"/>
            <ac:spMk id="8" creationId="{C8CF40D7-FB57-4D22-B1DE-1C731031F789}"/>
          </ac:spMkLst>
        </pc:spChg>
        <pc:spChg chg="add mod">
          <ac:chgData name="Christian Morales LL." userId="acd2dd22fbae4b69" providerId="LiveId" clId="{70AFB4FD-D821-4ECD-BE82-CA370F025C74}" dt="2021-07-12T00:40:33.819" v="87"/>
          <ac:spMkLst>
            <pc:docMk/>
            <pc:sldMk cId="1572338469" sldId="1327"/>
            <ac:spMk id="9" creationId="{C3DEEC4A-0D87-4CF3-A608-ACC757C6F7DF}"/>
          </ac:spMkLst>
        </pc:spChg>
        <pc:spChg chg="add mod">
          <ac:chgData name="Christian Morales LL." userId="acd2dd22fbae4b69" providerId="LiveId" clId="{70AFB4FD-D821-4ECD-BE82-CA370F025C74}" dt="2021-07-12T00:40:33.819" v="87"/>
          <ac:spMkLst>
            <pc:docMk/>
            <pc:sldMk cId="1572338469" sldId="1327"/>
            <ac:spMk id="10" creationId="{19FFCB68-8ED7-49FF-A28B-6BC4AAC35877}"/>
          </ac:spMkLst>
        </pc:spChg>
        <pc:picChg chg="add mod">
          <ac:chgData name="Christian Morales LL." userId="acd2dd22fbae4b69" providerId="LiveId" clId="{70AFB4FD-D821-4ECD-BE82-CA370F025C74}" dt="2021-07-12T00:40:33.819" v="87"/>
          <ac:picMkLst>
            <pc:docMk/>
            <pc:sldMk cId="1572338469" sldId="1327"/>
            <ac:picMk id="5" creationId="{F56C1DA7-8A0E-40A9-A91A-9ECC9CAC3A57}"/>
          </ac:picMkLst>
        </pc:picChg>
        <pc:picChg chg="add mod">
          <ac:chgData name="Christian Morales LL." userId="acd2dd22fbae4b69" providerId="LiveId" clId="{70AFB4FD-D821-4ECD-BE82-CA370F025C74}" dt="2021-07-12T00:40:33.819" v="87"/>
          <ac:picMkLst>
            <pc:docMk/>
            <pc:sldMk cId="1572338469" sldId="1327"/>
            <ac:picMk id="6" creationId="{D6BDA7B9-9DE4-4AFD-806C-BEEA342F935A}"/>
          </ac:picMkLst>
        </pc:picChg>
        <pc:cxnChg chg="add mod">
          <ac:chgData name="Christian Morales LL." userId="acd2dd22fbae4b69" providerId="LiveId" clId="{70AFB4FD-D821-4ECD-BE82-CA370F025C74}" dt="2021-07-12T00:40:33.819" v="87"/>
          <ac:cxnSpMkLst>
            <pc:docMk/>
            <pc:sldMk cId="1572338469" sldId="1327"/>
            <ac:cxnSpMk id="11" creationId="{579C6386-58AF-4FD5-9D68-2ABF0EE1F4BF}"/>
          </ac:cxnSpMkLst>
        </pc:cxnChg>
        <pc:cxnChg chg="add mod">
          <ac:chgData name="Christian Morales LL." userId="acd2dd22fbae4b69" providerId="LiveId" clId="{70AFB4FD-D821-4ECD-BE82-CA370F025C74}" dt="2021-07-12T00:40:33.819" v="87"/>
          <ac:cxnSpMkLst>
            <pc:docMk/>
            <pc:sldMk cId="1572338469" sldId="1327"/>
            <ac:cxnSpMk id="12" creationId="{5C8A8C64-368E-407A-88B8-E6466CA88B1D}"/>
          </ac:cxnSpMkLst>
        </pc:cxnChg>
        <pc:cxnChg chg="add mod">
          <ac:chgData name="Christian Morales LL." userId="acd2dd22fbae4b69" providerId="LiveId" clId="{70AFB4FD-D821-4ECD-BE82-CA370F025C74}" dt="2021-07-12T00:40:33.819" v="87"/>
          <ac:cxnSpMkLst>
            <pc:docMk/>
            <pc:sldMk cId="1572338469" sldId="1327"/>
            <ac:cxnSpMk id="13" creationId="{882BE756-DAD6-4184-990F-49C727D831E5}"/>
          </ac:cxnSpMkLst>
        </pc:cxnChg>
      </pc:sldChg>
      <pc:sldChg chg="addSp modSp add">
        <pc:chgData name="Christian Morales LL." userId="acd2dd22fbae4b69" providerId="LiveId" clId="{70AFB4FD-D821-4ECD-BE82-CA370F025C74}" dt="2021-07-12T00:40:22.314" v="86"/>
        <pc:sldMkLst>
          <pc:docMk/>
          <pc:sldMk cId="2553981060" sldId="1328"/>
        </pc:sldMkLst>
        <pc:spChg chg="add mod">
          <ac:chgData name="Christian Morales LL." userId="acd2dd22fbae4b69" providerId="LiveId" clId="{70AFB4FD-D821-4ECD-BE82-CA370F025C74}" dt="2021-07-12T00:40:22.314" v="86"/>
          <ac:spMkLst>
            <pc:docMk/>
            <pc:sldMk cId="2553981060" sldId="1328"/>
            <ac:spMk id="4" creationId="{BEC8C3F9-13E8-4EBA-B2EA-45852263B730}"/>
          </ac:spMkLst>
        </pc:spChg>
        <pc:spChg chg="add mod">
          <ac:chgData name="Christian Morales LL." userId="acd2dd22fbae4b69" providerId="LiveId" clId="{70AFB4FD-D821-4ECD-BE82-CA370F025C74}" dt="2021-07-12T00:40:22.314" v="86"/>
          <ac:spMkLst>
            <pc:docMk/>
            <pc:sldMk cId="2553981060" sldId="1328"/>
            <ac:spMk id="6" creationId="{58657690-C6BD-47B5-B248-44585DCB13A3}"/>
          </ac:spMkLst>
        </pc:spChg>
        <pc:picChg chg="add mod">
          <ac:chgData name="Christian Morales LL." userId="acd2dd22fbae4b69" providerId="LiveId" clId="{70AFB4FD-D821-4ECD-BE82-CA370F025C74}" dt="2021-07-12T00:40:22.314" v="86"/>
          <ac:picMkLst>
            <pc:docMk/>
            <pc:sldMk cId="2553981060" sldId="1328"/>
            <ac:picMk id="7" creationId="{6C05BE29-F826-4183-922A-F2E6601E1AEA}"/>
          </ac:picMkLst>
        </pc:picChg>
        <pc:picChg chg="add mod">
          <ac:chgData name="Christian Morales LL." userId="acd2dd22fbae4b69" providerId="LiveId" clId="{70AFB4FD-D821-4ECD-BE82-CA370F025C74}" dt="2021-07-12T00:40:22.314" v="86"/>
          <ac:picMkLst>
            <pc:docMk/>
            <pc:sldMk cId="2553981060" sldId="1328"/>
            <ac:picMk id="8" creationId="{4CA693E3-943C-419A-B6E9-3BC3522C5D4A}"/>
          </ac:picMkLst>
        </pc:picChg>
        <pc:cxnChg chg="add mod">
          <ac:chgData name="Christian Morales LL." userId="acd2dd22fbae4b69" providerId="LiveId" clId="{70AFB4FD-D821-4ECD-BE82-CA370F025C74}" dt="2021-07-12T00:40:22.314" v="86"/>
          <ac:cxnSpMkLst>
            <pc:docMk/>
            <pc:sldMk cId="2553981060" sldId="1328"/>
            <ac:cxnSpMk id="5" creationId="{88ADDAA9-ECF4-4335-B793-A60A501800C1}"/>
          </ac:cxnSpMkLst>
        </pc:cxnChg>
        <pc:cxnChg chg="add mod">
          <ac:chgData name="Christian Morales LL." userId="acd2dd22fbae4b69" providerId="LiveId" clId="{70AFB4FD-D821-4ECD-BE82-CA370F025C74}" dt="2021-07-12T00:40:22.314" v="86"/>
          <ac:cxnSpMkLst>
            <pc:docMk/>
            <pc:sldMk cId="2553981060" sldId="1328"/>
            <ac:cxnSpMk id="9" creationId="{A331BBFD-13D3-48FD-9E9D-75704B925604}"/>
          </ac:cxnSpMkLst>
        </pc:cxnChg>
      </pc:sldChg>
      <pc:sldChg chg="addSp modSp add">
        <pc:chgData name="Christian Morales LL." userId="acd2dd22fbae4b69" providerId="LiveId" clId="{70AFB4FD-D821-4ECD-BE82-CA370F025C74}" dt="2021-07-12T00:40:13.822" v="85"/>
        <pc:sldMkLst>
          <pc:docMk/>
          <pc:sldMk cId="2249809576" sldId="1329"/>
        </pc:sldMkLst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" creationId="{6F8345A8-8523-4E58-9384-36A31D6755E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" creationId="{93AAE698-95F0-46E6-823F-4D05C978301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" creationId="{5A7DB5E7-5CE8-46A4-8DCD-B25363A81A8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" creationId="{D4DEA51B-557C-4054-9E10-F10070CFAC6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" creationId="{930855EE-D861-4C1A-82D0-8C93C4785AF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" creationId="{932ADA76-E58B-41EB-981D-C46D9EE9AB2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" creationId="{F9EB32F5-D3C8-4ED9-9E9C-76E8D8929D0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" creationId="{647B65E7-A41E-416F-9F6E-8D73B4F18E4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" creationId="{865B1AA8-39AC-4472-8535-3981B907DEE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" creationId="{FBD63633-44E3-48AD-9106-ACB98A2FC3F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" creationId="{C1F5F3F8-BE7D-4D33-A5F5-A3E0E078535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" creationId="{B59319B9-56B4-4251-A67C-C460073240B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" creationId="{6787D93E-EA67-46D1-A27E-BE5C25339C7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" creationId="{8BA2F5A4-11D2-4A5E-BE44-6AB2B737B62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" creationId="{E64DC078-C8CA-481C-ADE9-D19F0987569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" creationId="{77CA5BB8-A886-4382-B6BC-212133C2B9C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" creationId="{260CE88E-EDE2-4749-B7F4-FB7B2DB26A9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" creationId="{3512A3BA-CA31-4A61-9413-5F9592D3264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" creationId="{F091A09D-D5A8-44D4-84F5-9A97FF7AAC6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5" creationId="{EE3CB164-911C-4D9E-B903-B418B460F26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6" creationId="{69F7E87B-4B72-41A3-A0E0-C677734EBEE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7" creationId="{EA637029-7263-4EA0-BCB8-D40EB7CE5EF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8" creationId="{CF30A158-2786-4CBC-B398-E2720C60C15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9" creationId="{2463CF75-3900-4294-98EF-07F16CFACBB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0" creationId="{BEF30542-2398-4A55-AA6A-0E0B16DD40B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1" creationId="{08F3C2C6-3908-4BB9-B8EF-3A744300BAD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2" creationId="{8A584848-6855-4F47-9EE1-44E96AC8834C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3" creationId="{26E08DA6-2B31-4E9A-A8A9-68104A2D0B3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4" creationId="{919CE948-6D3B-4F6E-BD3B-0E869D3C98D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5" creationId="{2837FA0C-D4A1-4E24-A4F7-B2461DD3A8C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6" creationId="{54F0D239-6387-46B5-8EA1-CF9E036BA1E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7" creationId="{C1F7AA50-5564-4BBD-AA4F-69340A053B7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8" creationId="{9A02CE77-3FE1-4D8B-9430-30119B1B283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39" creationId="{BB9F9541-EF65-4048-A8A0-80683575DC5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0" creationId="{AE64988F-14A4-4534-A3F4-05791FD6C92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1" creationId="{491BA37F-7589-4DBF-9673-224A03F5B99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2" creationId="{ABCCA2BB-1EA2-4943-B117-31C9577242F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3" creationId="{70C445CE-73E7-4FA9-A1D0-97E3C46CF5E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4" creationId="{66F48134-1078-44D5-BDD0-5F4E20C3320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5" creationId="{B5943E74-70F6-41AA-A8EF-BD74634DABC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6" creationId="{E2C2DCFE-2836-4589-BF7D-048484FE57C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7" creationId="{DBE2D674-F9DC-4F3C-996C-B33F9D74BE9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8" creationId="{4F8BE76D-DC0B-4C20-940D-EDBD740935C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49" creationId="{42A6C520-D3D6-44E9-809F-F93982B5B06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0" creationId="{E93F3D75-05BB-4186-B19E-C63509F02EA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1" creationId="{DEBF6FF0-995F-42C7-BAD6-77CF29C9249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2" creationId="{556A9555-893A-45C9-99BE-BFBEAF66E2A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3" creationId="{C9033ED7-9EB1-485A-A5ED-D1451E4F3E1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4" creationId="{12522D9A-47A7-4A89-9BC6-8D029025A2A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5" creationId="{0324D0BE-BCBA-4F32-A64C-C30D1CCA712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6" creationId="{D6ABCAD7-32CF-4833-B9F2-180BB9B1362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7" creationId="{DAAD29D1-4AA3-4097-963E-84A6851151F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8" creationId="{83ADBAE9-67E4-4A3B-BC7F-D87DF178287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59" creationId="{322390DB-287B-4FC1-BA7D-CF2F7FFAB09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0" creationId="{A0424004-0692-4A3D-A859-FADD67D58C2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1" creationId="{A4510CB2-4747-4950-9180-08483822477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2" creationId="{37F3525D-1ED4-42C7-898E-8B75B99EBBE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3" creationId="{84F182DC-2D81-46AB-8103-EB8D9E84FB6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4" creationId="{E51DC80B-B600-40F1-ABAF-620F65CCF1D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5" creationId="{C71BEA7A-D4D7-45B7-B682-7A137BBC766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6" creationId="{923AC6AF-42D7-4CB0-B363-1D56D80D6BB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7" creationId="{DCC13104-6D8F-425A-AC09-ED9749A130C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8" creationId="{1405AAA6-E993-4F86-949D-8B804539675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69" creationId="{444E74AD-DF01-4AE8-A27E-7B4C59D6ECC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0" creationId="{92E06CBF-382A-4BC4-96BA-9EC4E501B63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1" creationId="{319D5353-E250-4E39-BAEE-0866C1DFE44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2" creationId="{6D95424E-14F5-4063-801A-22CAF017E6B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3" creationId="{28D2DDE6-88FB-4537-A4E0-CABC4DAC8BF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4" creationId="{70BCBCB8-4CF4-476B-90B5-73E6A7F8BB1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5" creationId="{622695AF-9B6D-40D3-8A9E-F19893CE04E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6" creationId="{B02DF06E-0BD6-4ABF-AE74-3A9C9175F6C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7" creationId="{F7734AF5-CCE1-4FA5-8C66-99B749B3271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8" creationId="{B2651A51-FE5C-48B0-A5BD-0372F2C2FC5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79" creationId="{8F65C1D3-A205-4908-B12A-AC24DEF255B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0" creationId="{46A6EA45-49DB-4D18-A0AD-35B10376C8D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1" creationId="{D55203F8-F047-4CC4-B110-B9F799A9E06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2" creationId="{984759D7-B4F0-42EF-90CB-87A89694B88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3" creationId="{585F9B65-4022-4FA4-A561-90413830F79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4" creationId="{0ABA56B3-97B4-4D6E-AA74-06AD4B2A460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5" creationId="{2252E656-BFA9-4625-9384-CA606AAB0EE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6" creationId="{59CBCB0D-91E1-4BD3-A76E-3332ECB00F4C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7" creationId="{FE0A6F9B-02B8-44E6-970D-766E57C139A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8" creationId="{062C816A-4601-4B54-A615-24F6703595A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89" creationId="{C5AE137F-D511-4137-81F6-8057682BA60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0" creationId="{40116857-B28E-4575-B78B-1FC347523D1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1" creationId="{1A9D26BB-D8DF-40CC-809B-8F8465DDC91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2" creationId="{0584DB45-4832-4F79-B3B5-F7C3FC76064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3" creationId="{84E5FFC3-4064-462E-BB8A-AA171AA60DD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4" creationId="{4958C1F2-598A-4A30-AE8D-F07300F4014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5" creationId="{B807D962-C16E-4EFC-9168-B61F36BF208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6" creationId="{67E14A8D-886B-4DA9-80C9-FE113BF3DFD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7" creationId="{A17588B1-4B73-4FCB-BF34-190F1770668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8" creationId="{84C706D4-3872-4F6B-A99A-C0064B9CB08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99" creationId="{215D1468-986C-4EFB-8991-990E34851FC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0" creationId="{C8A78361-287D-43B9-AB19-B74B94F1B0F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1" creationId="{C28595CD-D21D-403A-A92B-F3E9AAE6139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2" creationId="{F05818DD-F7A8-43F4-9892-B936EB88C95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3" creationId="{632CD952-F498-4333-9163-5E5A5A8B8F7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4" creationId="{6945BA84-FE44-4ADE-8CA5-605A865DFA5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5" creationId="{DCF8FC45-0D65-47D8-B731-A5BA24AC25A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6" creationId="{7DD8731A-E347-46E9-9871-773AA3AAD68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7" creationId="{FEB73A4F-14B9-43BB-963A-83D8A42B353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8" creationId="{46D9DEAC-6FE7-4032-91E4-F93CC363767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09" creationId="{FF14BB60-33A8-450C-B477-68FDDFC7353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0" creationId="{9FBEBF17-BB5E-4583-8FDB-C80649216E0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1" creationId="{CA5F65A6-FED5-4B2B-8434-9F8ADB4967FC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2" creationId="{1473BFBE-C309-4C2B-B591-49450350C10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3" creationId="{F5E50AE0-B98A-4F8F-9ABA-16053535FE2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4" creationId="{04609D20-5DAB-4DB9-A4DB-BD76C58DC95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5" creationId="{D11F1A36-3221-4521-82F9-87758CB48C4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6" creationId="{5AE3F5EE-CB24-4B4F-A95E-000DFF79D08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7" creationId="{BC0A754C-FB16-417D-9C92-1A921DD18B3C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8" creationId="{60B8CF09-6346-418B-ADDA-8C047E5E1F9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19" creationId="{1F2A36E3-813E-4A25-B006-BEE7037C989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0" creationId="{72706282-B61F-4BBC-BA8B-8ED55FFB398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1" creationId="{BB9A1C0A-EC10-48BF-9A31-459344C0F7D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2" creationId="{773CD67C-7D92-45B5-B8AB-419BE9A01B1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3" creationId="{7582C80B-BEEE-4C41-912C-B79EDCA2582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4" creationId="{3178B5D7-4AAA-474A-9554-ED5C1ABE21E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5" creationId="{737C2724-1BA8-40DA-A144-F8FE2215DC2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6" creationId="{F1915C77-AC40-465B-9E75-2C0594E0310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7" creationId="{021AD80D-2922-4829-84A8-F5017727CFE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8" creationId="{6BD45935-5477-4A3E-80EE-14872B83290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29" creationId="{85595D96-F943-4888-B643-0D812E04BA1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0" creationId="{D3E0F281-F640-416A-BE45-ED6BE1F36C1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1" creationId="{93226043-8CC4-4A7F-AA3B-BFBD552FAF5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2" creationId="{AC2E9662-89DE-46D8-BAB7-3BDCC9C2324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3" creationId="{D09E64E3-FB37-49E5-8421-F98C4FDC9FD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4" creationId="{78C90F30-B415-457A-A3BD-07A69154D95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5" creationId="{EA3D33B0-676E-4088-8160-5152470ACAA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6" creationId="{844BC4A6-9DFB-4F27-9EC1-DBE775FC270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7" creationId="{7F385D01-7A87-47E2-A966-2C4BB34D81C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8" creationId="{6D4B0445-E64A-4DB8-8C5B-86C06CADB4F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39" creationId="{631CC162-A76D-4F47-BFA7-D28E7CAD1A9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0" creationId="{089D1BA1-72E1-4011-B4C8-3C8EC69AD77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1" creationId="{136F00BC-BCA2-4830-A8B7-09B71DCCFA7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2" creationId="{46EC2D10-AC1B-4D70-B54D-75379AA711A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3" creationId="{CC21B8FA-E247-4F7C-9690-647903D2E04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4" creationId="{6A2766E1-1D0B-43C1-B035-AC718541459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5" creationId="{121A0012-3821-4C3A-A78F-1D44F8D233F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6" creationId="{9B680312-743B-423A-8821-E3695CD5A05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7" creationId="{8CCBA819-BD6D-47B8-9C21-E033B385D62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8" creationId="{9C364441-7844-4840-91C0-115E96CE5DF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49" creationId="{230E1402-F11E-4618-8EBF-59E3DC6B508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0" creationId="{6CF4D619-16CC-4921-8025-D7EF30B38AE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1" creationId="{9CF1E11A-E222-4A54-9BF3-88F965446F9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2" creationId="{9BAE5C65-C4B1-42C1-8AE7-826A7ECE4D1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3" creationId="{CE4EAB20-7041-4449-A777-87C813C50D5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4" creationId="{3BE99C14-493F-4D5D-81C0-D2E0318C1D3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5" creationId="{03B11BFF-24DD-42C5-811B-F95F70CE7B9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6" creationId="{56FDD246-A52C-4835-B2B8-1A8350CC3EF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7" creationId="{EABFCA62-E5F3-44B2-8D2D-ACFBD0D0EA8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8" creationId="{FA5407F2-083B-44E5-9C16-024AA4B77C5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59" creationId="{30FEBFEE-5E2A-4D85-8D86-95D1A83F885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0" creationId="{7494247B-B6A8-4454-874F-1E4251A2D92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1" creationId="{3717E957-E423-456B-AA7C-8AC12C959FFC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2" creationId="{D8D85604-8F58-4941-A8D6-F3E9D285480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3" creationId="{D5884733-3BA9-41ED-9F90-427E691CF84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4" creationId="{E1E37CA1-64A8-426F-88E1-7F001A9B1D0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5" creationId="{CF624C74-7AE2-47B4-AEC2-D849EAA31CC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6" creationId="{D92DD0AD-19E4-4736-A267-7D5A7EEC117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7" creationId="{AEF6DD25-CEDB-4ECC-B2FA-564C81BF707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8" creationId="{9D6F67AC-3242-4E7F-A0E6-36690093F38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69" creationId="{4C961DC9-F4E3-4A61-82B8-618DA6B1F0D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0" creationId="{ADFE4382-1FAD-497A-AAFE-7D4575D92A2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1" creationId="{4F6A4455-1A99-47A1-85C4-9CED7315E92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2" creationId="{DF965884-3D87-45A9-825A-DA27DF51265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3" creationId="{023E0D63-2320-4E93-8EA4-0951217C930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4" creationId="{6EB8B58E-7FE7-4C55-9ACB-2BB3F0BA712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5" creationId="{A691DC1C-2B44-47CA-BEEF-4E920F38109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6" creationId="{54142C04-A730-4885-A9E6-CBD9334ED5B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7" creationId="{C3629A74-105A-46B1-94B1-99C76978093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8" creationId="{E2C29BA1-3314-4CBC-8F9D-1B2B942AE28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79" creationId="{1B787DBA-D2E8-4CFC-8CE3-C278BE3E40C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0" creationId="{9B57CD8A-56E4-4496-A97F-A65E8726DF6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1" creationId="{31F5F2FC-3EC6-4179-887F-7A858DF37A4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2" creationId="{C07F63AD-928F-4C0A-A04B-78AF0EB930A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3" creationId="{50F3FFAE-0485-44D4-8FA5-303EDE144E8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4" creationId="{605AB9C0-2883-454C-A90F-F3CE2184616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5" creationId="{ACC176C7-BDD3-4BE9-878C-1A1D7BDA538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6" creationId="{49A28EB4-3B2A-4438-9AA0-899974C8E50C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7" creationId="{DB792B9F-063F-45FB-8885-4394BDDD7BD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8" creationId="{D3E2A9D7-4BAF-4B91-BBC9-203573BAE14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89" creationId="{8A9117C2-B414-4C69-A09C-ABCD3C18E89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0" creationId="{9DF62C76-AA1B-4AEC-AEF0-DC0C7220E74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1" creationId="{7C82C1BC-55FD-467B-A28A-F143452F617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2" creationId="{F843710F-5589-4774-A893-B2FC5D4F972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3" creationId="{7058CB82-CD34-4D6A-98B0-A3B839616E5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4" creationId="{E55199DD-5D93-4D31-9E11-D06F95256E5C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5" creationId="{D09B979C-B209-493F-894E-998CED26992A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6" creationId="{DE40A0E6-B303-4F69-81EC-8933B34D8A5E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7" creationId="{C0659C10-08E1-4111-B41D-29F578EB776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8" creationId="{4D469885-3E25-46D6-B810-E27E7F1A8CA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199" creationId="{D6B3FFFF-B1C4-4DA6-BFDB-22C6F5F8831C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0" creationId="{C4CE76C4-36FF-49CD-BB54-9E61FB54E5D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1" creationId="{F86A1BFD-F97A-40E1-BA58-6A22D20137E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2" creationId="{9C481DB9-9757-488E-9F18-6FB733635B7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3" creationId="{8DCE9EDA-E255-43F1-993A-594528A251E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4" creationId="{5FE9D13D-687C-4AF6-A11F-1A80AF6953C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5" creationId="{15E5F164-244D-4A9C-8A22-A06CA9492AE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6" creationId="{DDBA7ABD-4631-4296-AFC1-B45F38065D2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7" creationId="{58BA61FC-2C8E-4FDB-B62E-D94F1373280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8" creationId="{663F37E9-8D2D-4F64-9DF0-0AFB493E1B0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09" creationId="{686BD666-408B-4528-A3AD-DE49644C96D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0" creationId="{7833859A-A18E-420F-A5D8-224BF8F7C01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1" creationId="{DEF25974-727B-4E82-8878-6B8A0FB9886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2" creationId="{D3AD33FF-06D0-4594-8DA2-EEBEC0405CF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3" creationId="{AAA56D36-F0B7-4E38-A191-ADE0B59B9E0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4" creationId="{391E6CD5-C4D1-4479-8839-6CE7E88A4E7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5" creationId="{D8372142-E305-48ED-8B0A-E4288ACF472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6" creationId="{1AAC824D-A320-434B-BD3D-90B933B2876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7" creationId="{A276243B-5183-470E-ADDE-365D395E16B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8" creationId="{80F70FC0-9F8D-46AB-820A-A297DBF5A82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19" creationId="{39386C94-A0E6-42BF-B740-46727391DA4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0" creationId="{2CF0A31D-AE21-4311-8AEA-166C97833EA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1" creationId="{7336F45B-7EBC-42DB-88B4-4D8650989B6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2" creationId="{FD24C7D3-B514-4669-8BB4-22ACCBFD00EC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3" creationId="{3B955D30-6E16-4A11-83EF-F8488C9A10D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4" creationId="{C7469364-308C-4D96-A226-35870177D35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5" creationId="{0BE24DF7-B649-4D4D-9720-43F3F6F2476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6" creationId="{5BA3BE35-A84C-4A2B-99F2-4A007FE7760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7" creationId="{D6DD5D61-D14E-431D-BCA6-6E024001AB6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8" creationId="{57831BA8-A63A-481B-AE98-503A65D9E45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29" creationId="{FD789097-FCAD-4982-A778-A03AC6A1F7B8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0" creationId="{C8063A5D-18A7-497B-AD0C-6FA87FD20B8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1" creationId="{C0A30A00-DA0C-4A7D-A732-A715B18950EB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2" creationId="{FAA839ED-8B88-4A31-85B6-B49F37D78F8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3" creationId="{CE3D73B5-232D-4FCD-8CED-B5D0A060CE7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4" creationId="{A6EFD84E-DA34-4E1C-BA73-0C522C43AE7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5" creationId="{CF4C6F3E-25DA-407D-A5FF-ED1BCBD77E7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6" creationId="{22C36644-B578-45E3-B3D8-347C13A15BAF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7" creationId="{BA54641F-218F-4142-8BD1-FEB4E93385E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8" creationId="{4B5DCD7F-8C74-47D6-8DED-3A9B4BA80CF1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39" creationId="{BFC2F198-170D-487D-B6EC-D5057D7879E7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0" creationId="{664F9A3A-128D-4359-BDAF-D2174D4AABD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1" creationId="{E0FD9429-8F33-4B7F-90ED-9A306AF0BF1D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2" creationId="{6D3E8A25-C4E2-4BDC-9FAC-EF96D43FDE49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3" creationId="{343D3EB6-C111-4130-8848-A741AFD930E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4" creationId="{3B4B3A8A-DC04-491E-AB65-7035A3ADA29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5" creationId="{7854E647-584C-4539-A222-31739656D4C5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6" creationId="{73523218-0AC0-434E-AB78-74B3F8FB12B4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7" creationId="{8F6D3F2C-2638-4613-ACC9-4659FF109E80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8" creationId="{E783267E-BDEE-4FCA-A888-41482639ABA6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49" creationId="{17304F76-99E8-4155-B89F-CADBD91AF4E2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50" creationId="{A2E012CD-E0F6-41ED-BA82-0106FB0133D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51" creationId="{B5F37C22-CF2A-42A4-B74D-32C4ABB6A303}"/>
          </ac:spMkLst>
        </pc:spChg>
        <pc:spChg chg="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52" creationId="{22225F9D-1388-49FD-9E78-11A479E13342}"/>
          </ac:spMkLst>
        </pc:spChg>
        <pc:spChg chg="add 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54" creationId="{6A96A096-9EDC-44F7-BEF2-8E19C6EB7BBB}"/>
          </ac:spMkLst>
        </pc:spChg>
        <pc:spChg chg="add 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55" creationId="{45259DF6-59A1-42DF-9375-1EC2AA136F10}"/>
          </ac:spMkLst>
        </pc:spChg>
        <pc:spChg chg="add 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58" creationId="{4C12B491-6A20-415F-A019-49D60A6A7B06}"/>
          </ac:spMkLst>
        </pc:spChg>
        <pc:spChg chg="add 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59" creationId="{354C65D1-0CA4-4FB3-A2D1-30184BB54FA0}"/>
          </ac:spMkLst>
        </pc:spChg>
        <pc:spChg chg="add mod">
          <ac:chgData name="Christian Morales LL." userId="acd2dd22fbae4b69" providerId="LiveId" clId="{70AFB4FD-D821-4ECD-BE82-CA370F025C74}" dt="2021-07-12T00:40:13.822" v="85"/>
          <ac:spMkLst>
            <pc:docMk/>
            <pc:sldMk cId="2249809576" sldId="1329"/>
            <ac:spMk id="261" creationId="{8B67D5AB-05FF-4B4B-B0FF-C6F5CA5F549A}"/>
          </ac:spMkLst>
        </pc:spChg>
        <pc:grpChg chg="add mod">
          <ac:chgData name="Christian Morales LL." userId="acd2dd22fbae4b69" providerId="LiveId" clId="{70AFB4FD-D821-4ECD-BE82-CA370F025C74}" dt="2021-07-12T00:40:13.822" v="85"/>
          <ac:grpSpMkLst>
            <pc:docMk/>
            <pc:sldMk cId="2249809576" sldId="1329"/>
            <ac:grpSpMk id="4" creationId="{46E5FE42-65FB-4A36-9CC8-D890C8F25330}"/>
          </ac:grpSpMkLst>
        </pc:grpChg>
        <pc:grpChg chg="mod">
          <ac:chgData name="Christian Morales LL." userId="acd2dd22fbae4b69" providerId="LiveId" clId="{70AFB4FD-D821-4ECD-BE82-CA370F025C74}" dt="2021-07-12T00:40:13.822" v="85"/>
          <ac:grpSpMkLst>
            <pc:docMk/>
            <pc:sldMk cId="2249809576" sldId="1329"/>
            <ac:grpSpMk id="5" creationId="{BB6B39EA-D169-4ED3-8FC8-176D8FC950BE}"/>
          </ac:grpSpMkLst>
        </pc:grpChg>
        <pc:picChg chg="add mod">
          <ac:chgData name="Christian Morales LL." userId="acd2dd22fbae4b69" providerId="LiveId" clId="{70AFB4FD-D821-4ECD-BE82-CA370F025C74}" dt="2021-07-12T00:40:13.822" v="85"/>
          <ac:picMkLst>
            <pc:docMk/>
            <pc:sldMk cId="2249809576" sldId="1329"/>
            <ac:picMk id="253" creationId="{B4BE4D70-4481-4E93-BB56-BDDADCB8111D}"/>
          </ac:picMkLst>
        </pc:picChg>
        <pc:picChg chg="add mod">
          <ac:chgData name="Christian Morales LL." userId="acd2dd22fbae4b69" providerId="LiveId" clId="{70AFB4FD-D821-4ECD-BE82-CA370F025C74}" dt="2021-07-12T00:40:13.822" v="85"/>
          <ac:picMkLst>
            <pc:docMk/>
            <pc:sldMk cId="2249809576" sldId="1329"/>
            <ac:picMk id="257" creationId="{CC0BDC2A-F670-4EE7-B162-153502D62D23}"/>
          </ac:picMkLst>
        </pc:picChg>
        <pc:cxnChg chg="add mod">
          <ac:chgData name="Christian Morales LL." userId="acd2dd22fbae4b69" providerId="LiveId" clId="{70AFB4FD-D821-4ECD-BE82-CA370F025C74}" dt="2021-07-12T00:40:13.822" v="85"/>
          <ac:cxnSpMkLst>
            <pc:docMk/>
            <pc:sldMk cId="2249809576" sldId="1329"/>
            <ac:cxnSpMk id="256" creationId="{BBCA836E-1F99-4DE7-AE44-25F582844699}"/>
          </ac:cxnSpMkLst>
        </pc:cxnChg>
        <pc:cxnChg chg="add mod">
          <ac:chgData name="Christian Morales LL." userId="acd2dd22fbae4b69" providerId="LiveId" clId="{70AFB4FD-D821-4ECD-BE82-CA370F025C74}" dt="2021-07-12T00:40:13.822" v="85"/>
          <ac:cxnSpMkLst>
            <pc:docMk/>
            <pc:sldMk cId="2249809576" sldId="1329"/>
            <ac:cxnSpMk id="260" creationId="{9618624B-E424-43E4-B521-AA4C62204945}"/>
          </ac:cxnSpMkLst>
        </pc:cxnChg>
        <pc:cxnChg chg="add mod">
          <ac:chgData name="Christian Morales LL." userId="acd2dd22fbae4b69" providerId="LiveId" clId="{70AFB4FD-D821-4ECD-BE82-CA370F025C74}" dt="2021-07-12T00:40:13.822" v="85"/>
          <ac:cxnSpMkLst>
            <pc:docMk/>
            <pc:sldMk cId="2249809576" sldId="1329"/>
            <ac:cxnSpMk id="262" creationId="{E2D3FBD4-D6CD-4350-9A87-5E03F8371BA4}"/>
          </ac:cxnSpMkLst>
        </pc:cxnChg>
      </pc:sldChg>
      <pc:sldChg chg="addSp modSp add">
        <pc:chgData name="Christian Morales LL." userId="acd2dd22fbae4b69" providerId="LiveId" clId="{70AFB4FD-D821-4ECD-BE82-CA370F025C74}" dt="2021-07-12T00:43:01.795" v="96"/>
        <pc:sldMkLst>
          <pc:docMk/>
          <pc:sldMk cId="152502524" sldId="1330"/>
        </pc:sldMkLst>
        <pc:picChg chg="add mod">
          <ac:chgData name="Christian Morales LL." userId="acd2dd22fbae4b69" providerId="LiveId" clId="{70AFB4FD-D821-4ECD-BE82-CA370F025C74}" dt="2021-07-12T00:43:01.795" v="96"/>
          <ac:picMkLst>
            <pc:docMk/>
            <pc:sldMk cId="152502524" sldId="1330"/>
            <ac:picMk id="4" creationId="{AC3E879A-7DF0-490A-9BC0-BA13226E79ED}"/>
          </ac:picMkLst>
        </pc:picChg>
      </pc:sldChg>
      <pc:sldChg chg="addSp modSp add">
        <pc:chgData name="Christian Morales LL." userId="acd2dd22fbae4b69" providerId="LiveId" clId="{70AFB4FD-D821-4ECD-BE82-CA370F025C74}" dt="2021-07-12T00:42:53.322" v="95"/>
        <pc:sldMkLst>
          <pc:docMk/>
          <pc:sldMk cId="1308010502" sldId="1331"/>
        </pc:sldMkLst>
        <pc:spChg chg="mod">
          <ac:chgData name="Christian Morales LL." userId="acd2dd22fbae4b69" providerId="LiveId" clId="{70AFB4FD-D821-4ECD-BE82-CA370F025C74}" dt="2021-07-12T00:42:53.322" v="95"/>
          <ac:spMkLst>
            <pc:docMk/>
            <pc:sldMk cId="1308010502" sldId="1331"/>
            <ac:spMk id="6" creationId="{D89949B4-2197-4DB6-BAB9-6E0CB01D0353}"/>
          </ac:spMkLst>
        </pc:spChg>
        <pc:grpChg chg="add mod">
          <ac:chgData name="Christian Morales LL." userId="acd2dd22fbae4b69" providerId="LiveId" clId="{70AFB4FD-D821-4ECD-BE82-CA370F025C74}" dt="2021-07-12T00:42:53.322" v="95"/>
          <ac:grpSpMkLst>
            <pc:docMk/>
            <pc:sldMk cId="1308010502" sldId="1331"/>
            <ac:grpSpMk id="4" creationId="{27B87449-F49F-4C09-8A58-417A02CED0D8}"/>
          </ac:grpSpMkLst>
        </pc:grpChg>
        <pc:picChg chg="mod">
          <ac:chgData name="Christian Morales LL." userId="acd2dd22fbae4b69" providerId="LiveId" clId="{70AFB4FD-D821-4ECD-BE82-CA370F025C74}" dt="2021-07-12T00:42:53.322" v="95"/>
          <ac:picMkLst>
            <pc:docMk/>
            <pc:sldMk cId="1308010502" sldId="1331"/>
            <ac:picMk id="5" creationId="{C1A0CFCB-6374-4ECE-8EEB-ECFAD0C4C34A}"/>
          </ac:picMkLst>
        </pc:picChg>
      </pc:sldChg>
      <pc:sldChg chg="addSp delSp modSp add">
        <pc:chgData name="Christian Morales LL." userId="acd2dd22fbae4b69" providerId="LiveId" clId="{70AFB4FD-D821-4ECD-BE82-CA370F025C74}" dt="2021-07-12T00:43:33.599" v="100"/>
        <pc:sldMkLst>
          <pc:docMk/>
          <pc:sldMk cId="3759874930" sldId="1332"/>
        </pc:sldMkLst>
        <pc:spChg chg="del">
          <ac:chgData name="Christian Morales LL." userId="acd2dd22fbae4b69" providerId="LiveId" clId="{70AFB4FD-D821-4ECD-BE82-CA370F025C74}" dt="2021-07-12T00:43:25.831" v="99" actId="478"/>
          <ac:spMkLst>
            <pc:docMk/>
            <pc:sldMk cId="3759874930" sldId="1332"/>
            <ac:spMk id="4" creationId="{4710D39F-9571-4EB9-8EDA-8CD4C98E98AF}"/>
          </ac:spMkLst>
        </pc:spChg>
        <pc:spChg chg="del">
          <ac:chgData name="Christian Morales LL." userId="acd2dd22fbae4b69" providerId="LiveId" clId="{70AFB4FD-D821-4ECD-BE82-CA370F025C74}" dt="2021-07-12T00:43:25.831" v="99" actId="478"/>
          <ac:spMkLst>
            <pc:docMk/>
            <pc:sldMk cId="3759874930" sldId="1332"/>
            <ac:spMk id="6" creationId="{1F1BA3F3-BEAC-4DB5-8D21-36E43AFD6067}"/>
          </ac:spMkLst>
        </pc:spChg>
        <pc:spChg chg="del">
          <ac:chgData name="Christian Morales LL." userId="acd2dd22fbae4b69" providerId="LiveId" clId="{70AFB4FD-D821-4ECD-BE82-CA370F025C74}" dt="2021-07-12T00:43:25.831" v="99" actId="478"/>
          <ac:spMkLst>
            <pc:docMk/>
            <pc:sldMk cId="3759874930" sldId="1332"/>
            <ac:spMk id="8" creationId="{265F6ED2-68B0-47D4-9BEB-CC1539E5978D}"/>
          </ac:spMkLst>
        </pc:spChg>
        <pc:spChg chg="del">
          <ac:chgData name="Christian Morales LL." userId="acd2dd22fbae4b69" providerId="LiveId" clId="{70AFB4FD-D821-4ECD-BE82-CA370F025C74}" dt="2021-07-12T00:43:25.831" v="99" actId="478"/>
          <ac:spMkLst>
            <pc:docMk/>
            <pc:sldMk cId="3759874930" sldId="1332"/>
            <ac:spMk id="9" creationId="{2A4A1CC5-AAEA-4367-A18E-8A094132FB5C}"/>
          </ac:spMkLst>
        </pc:spChg>
        <pc:spChg chg="add mod">
          <ac:chgData name="Christian Morales LL." userId="acd2dd22fbae4b69" providerId="LiveId" clId="{70AFB4FD-D821-4ECD-BE82-CA370F025C74}" dt="2021-07-12T00:43:33.599" v="100"/>
          <ac:spMkLst>
            <pc:docMk/>
            <pc:sldMk cId="3759874930" sldId="1332"/>
            <ac:spMk id="12" creationId="{86BCDA18-CF06-44E9-A567-19F90E941C1A}"/>
          </ac:spMkLst>
        </pc:spChg>
        <pc:spChg chg="add mod">
          <ac:chgData name="Christian Morales LL." userId="acd2dd22fbae4b69" providerId="LiveId" clId="{70AFB4FD-D821-4ECD-BE82-CA370F025C74}" dt="2021-07-12T00:43:33.599" v="100"/>
          <ac:spMkLst>
            <pc:docMk/>
            <pc:sldMk cId="3759874930" sldId="1332"/>
            <ac:spMk id="14" creationId="{651158F3-0A05-403E-94DA-ACC2C8667EED}"/>
          </ac:spMkLst>
        </pc:spChg>
        <pc:spChg chg="add mod">
          <ac:chgData name="Christian Morales LL." userId="acd2dd22fbae4b69" providerId="LiveId" clId="{70AFB4FD-D821-4ECD-BE82-CA370F025C74}" dt="2021-07-12T00:43:33.599" v="100"/>
          <ac:spMkLst>
            <pc:docMk/>
            <pc:sldMk cId="3759874930" sldId="1332"/>
            <ac:spMk id="16" creationId="{5DF68059-138E-4F7C-947E-A31EB027EEE0}"/>
          </ac:spMkLst>
        </pc:spChg>
        <pc:spChg chg="add mod">
          <ac:chgData name="Christian Morales LL." userId="acd2dd22fbae4b69" providerId="LiveId" clId="{70AFB4FD-D821-4ECD-BE82-CA370F025C74}" dt="2021-07-12T00:43:33.599" v="100"/>
          <ac:spMkLst>
            <pc:docMk/>
            <pc:sldMk cId="3759874930" sldId="1332"/>
            <ac:spMk id="17" creationId="{EF581AD0-B65F-46B8-82E9-13FCD8294D43}"/>
          </ac:spMkLst>
        </pc:spChg>
        <pc:spChg chg="add mod">
          <ac:chgData name="Christian Morales LL." userId="acd2dd22fbae4b69" providerId="LiveId" clId="{70AFB4FD-D821-4ECD-BE82-CA370F025C74}" dt="2021-07-12T00:43:33.599" v="100"/>
          <ac:spMkLst>
            <pc:docMk/>
            <pc:sldMk cId="3759874930" sldId="1332"/>
            <ac:spMk id="19" creationId="{BC6144F9-448B-4CF9-A10F-166D9444C3DA}"/>
          </ac:spMkLst>
        </pc:spChg>
        <pc:spChg chg="add mod">
          <ac:chgData name="Christian Morales LL." userId="acd2dd22fbae4b69" providerId="LiveId" clId="{70AFB4FD-D821-4ECD-BE82-CA370F025C74}" dt="2021-07-12T00:43:33.599" v="100"/>
          <ac:spMkLst>
            <pc:docMk/>
            <pc:sldMk cId="3759874930" sldId="1332"/>
            <ac:spMk id="21" creationId="{3CC1D985-195F-4A4A-A152-D7D3AEAB86BE}"/>
          </ac:spMkLst>
        </pc:spChg>
        <pc:spChg chg="add mod">
          <ac:chgData name="Christian Morales LL." userId="acd2dd22fbae4b69" providerId="LiveId" clId="{70AFB4FD-D821-4ECD-BE82-CA370F025C74}" dt="2021-07-12T00:43:33.599" v="100"/>
          <ac:spMkLst>
            <pc:docMk/>
            <pc:sldMk cId="3759874930" sldId="1332"/>
            <ac:spMk id="23" creationId="{C5A491DA-AEB4-4E74-B419-FA893FD5C51F}"/>
          </ac:spMkLst>
        </pc:spChg>
        <pc:picChg chg="del">
          <ac:chgData name="Christian Morales LL." userId="acd2dd22fbae4b69" providerId="LiveId" clId="{70AFB4FD-D821-4ECD-BE82-CA370F025C74}" dt="2021-07-12T00:43:25.831" v="99" actId="478"/>
          <ac:picMkLst>
            <pc:docMk/>
            <pc:sldMk cId="3759874930" sldId="1332"/>
            <ac:picMk id="5" creationId="{0B61E182-62BA-47D7-A949-C682BFCAC23B}"/>
          </ac:picMkLst>
        </pc:picChg>
        <pc:picChg chg="del">
          <ac:chgData name="Christian Morales LL." userId="acd2dd22fbae4b69" providerId="LiveId" clId="{70AFB4FD-D821-4ECD-BE82-CA370F025C74}" dt="2021-07-12T00:43:25.831" v="99" actId="478"/>
          <ac:picMkLst>
            <pc:docMk/>
            <pc:sldMk cId="3759874930" sldId="1332"/>
            <ac:picMk id="7" creationId="{D7E540A8-9565-4157-86AC-FEDC630E3F51}"/>
          </ac:picMkLst>
        </pc:picChg>
        <pc:picChg chg="add mod">
          <ac:chgData name="Christian Morales LL." userId="acd2dd22fbae4b69" providerId="LiveId" clId="{70AFB4FD-D821-4ECD-BE82-CA370F025C74}" dt="2021-07-12T00:43:33.599" v="100"/>
          <ac:picMkLst>
            <pc:docMk/>
            <pc:sldMk cId="3759874930" sldId="1332"/>
            <ac:picMk id="15" creationId="{FB12175E-D430-41A2-9972-159805819983}"/>
          </ac:picMkLst>
        </pc:picChg>
        <pc:picChg chg="add mod">
          <ac:chgData name="Christian Morales LL." userId="acd2dd22fbae4b69" providerId="LiveId" clId="{70AFB4FD-D821-4ECD-BE82-CA370F025C74}" dt="2021-07-12T00:43:33.599" v="100"/>
          <ac:picMkLst>
            <pc:docMk/>
            <pc:sldMk cId="3759874930" sldId="1332"/>
            <ac:picMk id="18" creationId="{7CE7C07A-53B8-4F6C-98A8-9FB53D347D43}"/>
          </ac:picMkLst>
        </pc:picChg>
        <pc:picChg chg="add mod">
          <ac:chgData name="Christian Morales LL." userId="acd2dd22fbae4b69" providerId="LiveId" clId="{70AFB4FD-D821-4ECD-BE82-CA370F025C74}" dt="2021-07-12T00:43:33.599" v="100"/>
          <ac:picMkLst>
            <pc:docMk/>
            <pc:sldMk cId="3759874930" sldId="1332"/>
            <ac:picMk id="20" creationId="{07B2BAAA-4CD6-41D7-BCAA-B3F549DAD5AE}"/>
          </ac:picMkLst>
        </pc:picChg>
        <pc:cxnChg chg="del">
          <ac:chgData name="Christian Morales LL." userId="acd2dd22fbae4b69" providerId="LiveId" clId="{70AFB4FD-D821-4ECD-BE82-CA370F025C74}" dt="2021-07-12T00:43:25.831" v="99" actId="478"/>
          <ac:cxnSpMkLst>
            <pc:docMk/>
            <pc:sldMk cId="3759874930" sldId="1332"/>
            <ac:cxnSpMk id="10" creationId="{5A153EFC-2462-483F-846D-4C8420845BAD}"/>
          </ac:cxnSpMkLst>
        </pc:cxnChg>
        <pc:cxnChg chg="del">
          <ac:chgData name="Christian Morales LL." userId="acd2dd22fbae4b69" providerId="LiveId" clId="{70AFB4FD-D821-4ECD-BE82-CA370F025C74}" dt="2021-07-12T00:43:25.831" v="99" actId="478"/>
          <ac:cxnSpMkLst>
            <pc:docMk/>
            <pc:sldMk cId="3759874930" sldId="1332"/>
            <ac:cxnSpMk id="11" creationId="{DF95E839-B8E9-4FB1-A796-AE3654EC1EEC}"/>
          </ac:cxnSpMkLst>
        </pc:cxnChg>
        <pc:cxnChg chg="add mod">
          <ac:chgData name="Christian Morales LL." userId="acd2dd22fbae4b69" providerId="LiveId" clId="{70AFB4FD-D821-4ECD-BE82-CA370F025C74}" dt="2021-07-12T00:43:33.599" v="100"/>
          <ac:cxnSpMkLst>
            <pc:docMk/>
            <pc:sldMk cId="3759874930" sldId="1332"/>
            <ac:cxnSpMk id="13" creationId="{A6D1FB06-4317-4DD3-AED9-684166126894}"/>
          </ac:cxnSpMkLst>
        </pc:cxnChg>
        <pc:cxnChg chg="add mod">
          <ac:chgData name="Christian Morales LL." userId="acd2dd22fbae4b69" providerId="LiveId" clId="{70AFB4FD-D821-4ECD-BE82-CA370F025C74}" dt="2021-07-12T00:43:33.599" v="100"/>
          <ac:cxnSpMkLst>
            <pc:docMk/>
            <pc:sldMk cId="3759874930" sldId="1332"/>
            <ac:cxnSpMk id="22" creationId="{B05FD01B-93F8-460C-AB55-0284B5C4CE25}"/>
          </ac:cxnSpMkLst>
        </pc:cxnChg>
        <pc:cxnChg chg="add mod">
          <ac:chgData name="Christian Morales LL." userId="acd2dd22fbae4b69" providerId="LiveId" clId="{70AFB4FD-D821-4ECD-BE82-CA370F025C74}" dt="2021-07-12T00:43:33.599" v="100"/>
          <ac:cxnSpMkLst>
            <pc:docMk/>
            <pc:sldMk cId="3759874930" sldId="1332"/>
            <ac:cxnSpMk id="24" creationId="{2C382CCE-5A82-434E-91BF-724E5A12E0D5}"/>
          </ac:cxnSpMkLst>
        </pc:cxnChg>
      </pc:sldChg>
    </pc:docChg>
  </pc:docChgLst>
  <pc:docChgLst>
    <pc:chgData name="Christian Morales LL." userId="acd2dd22fbae4b69" providerId="LiveId" clId="{DB99C404-EC06-457C-BB16-AD0136894115}"/>
    <pc:docChg chg="custSel addSld modSld">
      <pc:chgData name="Christian Morales LL." userId="acd2dd22fbae4b69" providerId="LiveId" clId="{DB99C404-EC06-457C-BB16-AD0136894115}" dt="2021-07-02T04:33:43.190" v="370" actId="207"/>
      <pc:docMkLst>
        <pc:docMk/>
      </pc:docMkLst>
      <pc:sldChg chg="modSp mod">
        <pc:chgData name="Christian Morales LL." userId="acd2dd22fbae4b69" providerId="LiveId" clId="{DB99C404-EC06-457C-BB16-AD0136894115}" dt="2021-06-30T04:25:44.447" v="13" actId="20577"/>
        <pc:sldMkLst>
          <pc:docMk/>
          <pc:sldMk cId="4227363741" sldId="260"/>
        </pc:sldMkLst>
        <pc:spChg chg="mod">
          <ac:chgData name="Christian Morales LL." userId="acd2dd22fbae4b69" providerId="LiveId" clId="{DB99C404-EC06-457C-BB16-AD0136894115}" dt="2021-06-30T04:25:44.447" v="13" actId="20577"/>
          <ac:spMkLst>
            <pc:docMk/>
            <pc:sldMk cId="4227363741" sldId="260"/>
            <ac:spMk id="2" creationId="{51FB5928-6A9D-4A40-A59B-3E296900738E}"/>
          </ac:spMkLst>
        </pc:spChg>
        <pc:spChg chg="mod">
          <ac:chgData name="Christian Morales LL." userId="acd2dd22fbae4b69" providerId="LiveId" clId="{DB99C404-EC06-457C-BB16-AD0136894115}" dt="2021-06-30T04:24:31.364" v="0"/>
          <ac:spMkLst>
            <pc:docMk/>
            <pc:sldMk cId="4227363741" sldId="260"/>
            <ac:spMk id="5" creationId="{23326476-26BC-4601-BA5C-82F109F888DC}"/>
          </ac:spMkLst>
        </pc:spChg>
      </pc:sldChg>
      <pc:sldChg chg="modSp mod">
        <pc:chgData name="Christian Morales LL." userId="acd2dd22fbae4b69" providerId="LiveId" clId="{DB99C404-EC06-457C-BB16-AD0136894115}" dt="2021-06-30T04:27:10.790" v="28"/>
        <pc:sldMkLst>
          <pc:docMk/>
          <pc:sldMk cId="2866921917" sldId="563"/>
        </pc:sldMkLst>
        <pc:spChg chg="mod">
          <ac:chgData name="Christian Morales LL." userId="acd2dd22fbae4b69" providerId="LiveId" clId="{DB99C404-EC06-457C-BB16-AD0136894115}" dt="2021-06-30T04:27:10.790" v="28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Christian Morales LL." userId="acd2dd22fbae4b69" providerId="LiveId" clId="{DB99C404-EC06-457C-BB16-AD0136894115}" dt="2021-06-30T04:26:53.970" v="27" actId="20577"/>
        <pc:sldMkLst>
          <pc:docMk/>
          <pc:sldMk cId="1026487" sldId="564"/>
        </pc:sldMkLst>
        <pc:spChg chg="mod">
          <ac:chgData name="Christian Morales LL." userId="acd2dd22fbae4b69" providerId="LiveId" clId="{DB99C404-EC06-457C-BB16-AD0136894115}" dt="2021-06-30T04:25:56.103" v="17" actId="27636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Christian Morales LL." userId="acd2dd22fbae4b69" providerId="LiveId" clId="{DB99C404-EC06-457C-BB16-AD0136894115}" dt="2021-06-30T04:26:53.970" v="27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mod">
        <pc:chgData name="Christian Morales LL." userId="acd2dd22fbae4b69" providerId="LiveId" clId="{DB99C404-EC06-457C-BB16-AD0136894115}" dt="2021-07-02T04:33:36.691" v="369" actId="207"/>
        <pc:sldMkLst>
          <pc:docMk/>
          <pc:sldMk cId="4066532655" sldId="585"/>
        </pc:sldMkLst>
        <pc:spChg chg="del">
          <ac:chgData name="Christian Morales LL." userId="acd2dd22fbae4b69" providerId="LiveId" clId="{DB99C404-EC06-457C-BB16-AD0136894115}" dt="2021-06-30T06:14:25.649" v="33" actId="478"/>
          <ac:spMkLst>
            <pc:docMk/>
            <pc:sldMk cId="4066532655" sldId="585"/>
            <ac:spMk id="2" creationId="{CDAE26F3-17B7-3A45-84B2-3574E3E55628}"/>
          </ac:spMkLst>
        </pc:spChg>
        <pc:spChg chg="mod">
          <ac:chgData name="Christian Morales LL." userId="acd2dd22fbae4b69" providerId="LiveId" clId="{DB99C404-EC06-457C-BB16-AD0136894115}" dt="2021-07-02T04:33:36.691" v="369" actId="207"/>
          <ac:spMkLst>
            <pc:docMk/>
            <pc:sldMk cId="4066532655" sldId="585"/>
            <ac:spMk id="3" creationId="{4AB43E85-BCAE-3E49-9568-7449B516A171}"/>
          </ac:spMkLst>
        </pc:spChg>
        <pc:spChg chg="mod">
          <ac:chgData name="Christian Morales LL." userId="acd2dd22fbae4b69" providerId="LiveId" clId="{DB99C404-EC06-457C-BB16-AD0136894115}" dt="2021-06-30T04:28:01.296" v="29"/>
          <ac:spMkLst>
            <pc:docMk/>
            <pc:sldMk cId="4066532655" sldId="585"/>
            <ac:spMk id="4" creationId="{453C5A2C-3996-1D48-B74B-5AE595806D88}"/>
          </ac:spMkLst>
        </pc:spChg>
        <pc:spChg chg="add del mod">
          <ac:chgData name="Christian Morales LL." userId="acd2dd22fbae4b69" providerId="LiveId" clId="{DB99C404-EC06-457C-BB16-AD0136894115}" dt="2021-06-30T06:14:27.497" v="34" actId="478"/>
          <ac:spMkLst>
            <pc:docMk/>
            <pc:sldMk cId="4066532655" sldId="585"/>
            <ac:spMk id="6" creationId="{949E5677-83A9-4B51-9DA7-A30C1036EF89}"/>
          </ac:spMkLst>
        </pc:spChg>
        <pc:spChg chg="add mod">
          <ac:chgData name="Christian Morales LL." userId="acd2dd22fbae4b69" providerId="LiveId" clId="{DB99C404-EC06-457C-BB16-AD0136894115}" dt="2021-06-30T06:14:28.162" v="35"/>
          <ac:spMkLst>
            <pc:docMk/>
            <pc:sldMk cId="4066532655" sldId="585"/>
            <ac:spMk id="7" creationId="{AA895CB9-51C1-4AFB-BF7A-37ABF1EFF1DA}"/>
          </ac:spMkLst>
        </pc:spChg>
        <pc:picChg chg="add mod">
          <ac:chgData name="Christian Morales LL." userId="acd2dd22fbae4b69" providerId="LiveId" clId="{DB99C404-EC06-457C-BB16-AD0136894115}" dt="2021-06-30T06:14:28.162" v="35"/>
          <ac:picMkLst>
            <pc:docMk/>
            <pc:sldMk cId="4066532655" sldId="585"/>
            <ac:picMk id="8" creationId="{715879FD-F6D0-43B9-9FD4-09E276E40528}"/>
          </ac:picMkLst>
        </pc:picChg>
      </pc:sldChg>
      <pc:sldChg chg="modSp mod">
        <pc:chgData name="Christian Morales LL." userId="acd2dd22fbae4b69" providerId="LiveId" clId="{DB99C404-EC06-457C-BB16-AD0136894115}" dt="2021-06-30T06:31:52.428" v="318" actId="12"/>
        <pc:sldMkLst>
          <pc:docMk/>
          <pc:sldMk cId="963236813" sldId="621"/>
        </pc:sldMkLst>
        <pc:spChg chg="mod">
          <ac:chgData name="Christian Morales LL." userId="acd2dd22fbae4b69" providerId="LiveId" clId="{DB99C404-EC06-457C-BB16-AD0136894115}" dt="2021-06-30T06:31:52.428" v="318" actId="12"/>
          <ac:spMkLst>
            <pc:docMk/>
            <pc:sldMk cId="963236813" sldId="621"/>
            <ac:spMk id="2" creationId="{2543C3BF-6F49-134E-B600-33E11315630D}"/>
          </ac:spMkLst>
        </pc:spChg>
        <pc:spChg chg="mod">
          <ac:chgData name="Christian Morales LL." userId="acd2dd22fbae4b69" providerId="LiveId" clId="{DB99C404-EC06-457C-BB16-AD0136894115}" dt="2021-06-30T04:28:09.759" v="32"/>
          <ac:spMkLst>
            <pc:docMk/>
            <pc:sldMk cId="963236813" sldId="621"/>
            <ac:spMk id="7" creationId="{12D05771-930D-E741-8F52-E6D34754458E}"/>
          </ac:spMkLst>
        </pc:spChg>
      </pc:sldChg>
      <pc:sldChg chg="addSp delSp modSp mod">
        <pc:chgData name="Christian Morales LL." userId="acd2dd22fbae4b69" providerId="LiveId" clId="{DB99C404-EC06-457C-BB16-AD0136894115}" dt="2021-06-30T06:15:12.028" v="46"/>
        <pc:sldMkLst>
          <pc:docMk/>
          <pc:sldMk cId="4008424102" sldId="622"/>
        </pc:sldMkLst>
        <pc:spChg chg="del mod">
          <ac:chgData name="Christian Morales LL." userId="acd2dd22fbae4b69" providerId="LiveId" clId="{DB99C404-EC06-457C-BB16-AD0136894115}" dt="2021-06-30T06:15:09.036" v="44" actId="478"/>
          <ac:spMkLst>
            <pc:docMk/>
            <pc:sldMk cId="4008424102" sldId="622"/>
            <ac:spMk id="2" creationId="{CDAE26F3-17B7-3A45-84B2-3574E3E55628}"/>
          </ac:spMkLst>
        </pc:spChg>
        <pc:spChg chg="del mod">
          <ac:chgData name="Christian Morales LL." userId="acd2dd22fbae4b69" providerId="LiveId" clId="{DB99C404-EC06-457C-BB16-AD0136894115}" dt="2021-06-30T06:15:05.268" v="42" actId="478"/>
          <ac:spMkLst>
            <pc:docMk/>
            <pc:sldMk cId="4008424102" sldId="622"/>
            <ac:spMk id="3" creationId="{4AB43E85-BCAE-3E49-9568-7449B516A171}"/>
          </ac:spMkLst>
        </pc:spChg>
        <pc:spChg chg="del mod">
          <ac:chgData name="Christian Morales LL." userId="acd2dd22fbae4b69" providerId="LiveId" clId="{DB99C404-EC06-457C-BB16-AD0136894115}" dt="2021-06-30T06:15:11.415" v="45" actId="478"/>
          <ac:spMkLst>
            <pc:docMk/>
            <pc:sldMk cId="4008424102" sldId="622"/>
            <ac:spMk id="4" creationId="{453C5A2C-3996-1D48-B74B-5AE595806D88}"/>
          </ac:spMkLst>
        </pc:spChg>
        <pc:spChg chg="add mod">
          <ac:chgData name="Christian Morales LL." userId="acd2dd22fbae4b69" providerId="LiveId" clId="{DB99C404-EC06-457C-BB16-AD0136894115}" dt="2021-06-30T06:15:12.028" v="46"/>
          <ac:spMkLst>
            <pc:docMk/>
            <pc:sldMk cId="4008424102" sldId="622"/>
            <ac:spMk id="6" creationId="{558B4BB5-9AAC-4FA0-B9BB-3BD115230DB1}"/>
          </ac:spMkLst>
        </pc:spChg>
        <pc:graphicFrameChg chg="add mod">
          <ac:chgData name="Christian Morales LL." userId="acd2dd22fbae4b69" providerId="LiveId" clId="{DB99C404-EC06-457C-BB16-AD0136894115}" dt="2021-06-30T06:15:12.028" v="46"/>
          <ac:graphicFrameMkLst>
            <pc:docMk/>
            <pc:sldMk cId="4008424102" sldId="622"/>
            <ac:graphicFrameMk id="5" creationId="{EEB7583B-76CB-4D9F-95CC-46D99EDFCFCD}"/>
          </ac:graphicFrameMkLst>
        </pc:graphicFrameChg>
      </pc:sldChg>
      <pc:sldChg chg="addSp delSp modSp mod modAnim">
        <pc:chgData name="Christian Morales LL." userId="acd2dd22fbae4b69" providerId="LiveId" clId="{DB99C404-EC06-457C-BB16-AD0136894115}" dt="2021-07-02T04:33:43.190" v="370" actId="207"/>
        <pc:sldMkLst>
          <pc:docMk/>
          <pc:sldMk cId="3801035520" sldId="623"/>
        </pc:sldMkLst>
        <pc:spChg chg="del">
          <ac:chgData name="Christian Morales LL." userId="acd2dd22fbae4b69" providerId="LiveId" clId="{DB99C404-EC06-457C-BB16-AD0136894115}" dt="2021-06-30T06:15:36.060" v="51" actId="478"/>
          <ac:spMkLst>
            <pc:docMk/>
            <pc:sldMk cId="3801035520" sldId="623"/>
            <ac:spMk id="2" creationId="{CDAE26F3-17B7-3A45-84B2-3574E3E55628}"/>
          </ac:spMkLst>
        </pc:spChg>
        <pc:spChg chg="mod">
          <ac:chgData name="Christian Morales LL." userId="acd2dd22fbae4b69" providerId="LiveId" clId="{DB99C404-EC06-457C-BB16-AD0136894115}" dt="2021-07-02T04:33:43.190" v="370" actId="207"/>
          <ac:spMkLst>
            <pc:docMk/>
            <pc:sldMk cId="3801035520" sldId="623"/>
            <ac:spMk id="3" creationId="{4AB43E85-BCAE-3E49-9568-7449B516A171}"/>
          </ac:spMkLst>
        </pc:spChg>
        <pc:spChg chg="mod">
          <ac:chgData name="Christian Morales LL." userId="acd2dd22fbae4b69" providerId="LiveId" clId="{DB99C404-EC06-457C-BB16-AD0136894115}" dt="2021-06-30T04:28:06.427" v="31"/>
          <ac:spMkLst>
            <pc:docMk/>
            <pc:sldMk cId="3801035520" sldId="623"/>
            <ac:spMk id="4" creationId="{453C5A2C-3996-1D48-B74B-5AE595806D88}"/>
          </ac:spMkLst>
        </pc:spChg>
        <pc:spChg chg="add del mod">
          <ac:chgData name="Christian Morales LL." userId="acd2dd22fbae4b69" providerId="LiveId" clId="{DB99C404-EC06-457C-BB16-AD0136894115}" dt="2021-06-30T06:15:39.707" v="52" actId="478"/>
          <ac:spMkLst>
            <pc:docMk/>
            <pc:sldMk cId="3801035520" sldId="623"/>
            <ac:spMk id="6" creationId="{4C633869-411A-4F88-BB49-B458ABD5778E}"/>
          </ac:spMkLst>
        </pc:spChg>
        <pc:spChg chg="add mod">
          <ac:chgData name="Christian Morales LL." userId="acd2dd22fbae4b69" providerId="LiveId" clId="{DB99C404-EC06-457C-BB16-AD0136894115}" dt="2021-06-30T06:15:40.445" v="53"/>
          <ac:spMkLst>
            <pc:docMk/>
            <pc:sldMk cId="3801035520" sldId="623"/>
            <ac:spMk id="7" creationId="{751CEEC3-D840-4D2C-9824-BF01907A5C26}"/>
          </ac:spMkLst>
        </pc:spChg>
        <pc:spChg chg="add mod">
          <ac:chgData name="Christian Morales LL." userId="acd2dd22fbae4b69" providerId="LiveId" clId="{DB99C404-EC06-457C-BB16-AD0136894115}" dt="2021-06-30T06:15:40.445" v="53"/>
          <ac:spMkLst>
            <pc:docMk/>
            <pc:sldMk cId="3801035520" sldId="623"/>
            <ac:spMk id="8" creationId="{C8FCF865-3BAE-4F2E-BFA5-D6433B11B077}"/>
          </ac:spMkLst>
        </pc:spChg>
        <pc:spChg chg="mod">
          <ac:chgData name="Christian Morales LL." userId="acd2dd22fbae4b69" providerId="LiveId" clId="{DB99C404-EC06-457C-BB16-AD0136894115}" dt="2021-06-30T06:15:40.445" v="53"/>
          <ac:spMkLst>
            <pc:docMk/>
            <pc:sldMk cId="3801035520" sldId="623"/>
            <ac:spMk id="11" creationId="{E3B8CB5A-CF58-438E-A64C-A53572A6B6BF}"/>
          </ac:spMkLst>
        </pc:spChg>
        <pc:grpChg chg="add mod">
          <ac:chgData name="Christian Morales LL." userId="acd2dd22fbae4b69" providerId="LiveId" clId="{DB99C404-EC06-457C-BB16-AD0136894115}" dt="2021-06-30T06:15:40.445" v="53"/>
          <ac:grpSpMkLst>
            <pc:docMk/>
            <pc:sldMk cId="3801035520" sldId="623"/>
            <ac:grpSpMk id="9" creationId="{89BE05C0-78C5-4151-B063-FBD97DA5BD25}"/>
          </ac:grpSpMkLst>
        </pc:grpChg>
        <pc:picChg chg="mod">
          <ac:chgData name="Christian Morales LL." userId="acd2dd22fbae4b69" providerId="LiveId" clId="{DB99C404-EC06-457C-BB16-AD0136894115}" dt="2021-06-30T06:15:40.445" v="53"/>
          <ac:picMkLst>
            <pc:docMk/>
            <pc:sldMk cId="3801035520" sldId="623"/>
            <ac:picMk id="10" creationId="{6D651A8F-4F2C-4DA4-9D33-E252186B748A}"/>
          </ac:picMkLst>
        </pc:picChg>
      </pc:sldChg>
      <pc:sldChg chg="modSp new mod">
        <pc:chgData name="Christian Morales LL." userId="acd2dd22fbae4b69" providerId="LiveId" clId="{DB99C404-EC06-457C-BB16-AD0136894115}" dt="2021-07-02T04:15:45.374" v="325" actId="20577"/>
        <pc:sldMkLst>
          <pc:docMk/>
          <pc:sldMk cId="3654396908" sldId="625"/>
        </pc:sldMkLst>
        <pc:spChg chg="mod">
          <ac:chgData name="Christian Morales LL." userId="acd2dd22fbae4b69" providerId="LiveId" clId="{DB99C404-EC06-457C-BB16-AD0136894115}" dt="2021-06-30T06:16:00.606" v="56"/>
          <ac:spMkLst>
            <pc:docMk/>
            <pc:sldMk cId="3654396908" sldId="625"/>
            <ac:spMk id="2" creationId="{D5135AD6-4B70-4FBE-94CF-6C022934A7EA}"/>
          </ac:spMkLst>
        </pc:spChg>
        <pc:spChg chg="mod">
          <ac:chgData name="Christian Morales LL." userId="acd2dd22fbae4b69" providerId="LiveId" clId="{DB99C404-EC06-457C-BB16-AD0136894115}" dt="2021-07-02T04:15:45.374" v="325" actId="20577"/>
          <ac:spMkLst>
            <pc:docMk/>
            <pc:sldMk cId="3654396908" sldId="625"/>
            <ac:spMk id="3" creationId="{1CC83832-4F5A-4897-B0E9-FEFA2D3FCC72}"/>
          </ac:spMkLst>
        </pc:spChg>
        <pc:spChg chg="mod">
          <ac:chgData name="Christian Morales LL." userId="acd2dd22fbae4b69" providerId="LiveId" clId="{DB99C404-EC06-457C-BB16-AD0136894115}" dt="2021-06-30T06:29:13.232" v="253"/>
          <ac:spMkLst>
            <pc:docMk/>
            <pc:sldMk cId="3654396908" sldId="625"/>
            <ac:spMk id="4" creationId="{7E8640AE-52B6-4D93-ADF9-1CB6FF553943}"/>
          </ac:spMkLst>
        </pc:spChg>
      </pc:sldChg>
      <pc:sldChg chg="addSp delSp modSp new mod">
        <pc:chgData name="Christian Morales LL." userId="acd2dd22fbae4b69" providerId="LiveId" clId="{DB99C404-EC06-457C-BB16-AD0136894115}" dt="2021-07-02T04:15:50.726" v="331" actId="27636"/>
        <pc:sldMkLst>
          <pc:docMk/>
          <pc:sldMk cId="2973504888" sldId="626"/>
        </pc:sldMkLst>
        <pc:spChg chg="del">
          <ac:chgData name="Christian Morales LL." userId="acd2dd22fbae4b69" providerId="LiveId" clId="{DB99C404-EC06-457C-BB16-AD0136894115}" dt="2021-06-30T06:16:08.247" v="58"/>
          <ac:spMkLst>
            <pc:docMk/>
            <pc:sldMk cId="2973504888" sldId="626"/>
            <ac:spMk id="2" creationId="{3D16C079-8D7E-44CF-8577-7FE7D85C6FA9}"/>
          </ac:spMkLst>
        </pc:spChg>
        <pc:spChg chg="del">
          <ac:chgData name="Christian Morales LL." userId="acd2dd22fbae4b69" providerId="LiveId" clId="{DB99C404-EC06-457C-BB16-AD0136894115}" dt="2021-06-30T06:16:08.247" v="58"/>
          <ac:spMkLst>
            <pc:docMk/>
            <pc:sldMk cId="2973504888" sldId="626"/>
            <ac:spMk id="3" creationId="{2ADCED2D-DE4F-4DB6-98B6-D05B67DF9C13}"/>
          </ac:spMkLst>
        </pc:spChg>
        <pc:spChg chg="del">
          <ac:chgData name="Christian Morales LL." userId="acd2dd22fbae4b69" providerId="LiveId" clId="{DB99C404-EC06-457C-BB16-AD0136894115}" dt="2021-06-30T06:16:08.247" v="58"/>
          <ac:spMkLst>
            <pc:docMk/>
            <pc:sldMk cId="2973504888" sldId="626"/>
            <ac:spMk id="4" creationId="{83D75752-967F-4C77-9275-CAFF394E42E2}"/>
          </ac:spMkLst>
        </pc:spChg>
        <pc:spChg chg="add mod">
          <ac:chgData name="Christian Morales LL." userId="acd2dd22fbae4b69" providerId="LiveId" clId="{DB99C404-EC06-457C-BB16-AD0136894115}" dt="2021-07-02T04:15:50.726" v="331" actId="27636"/>
          <ac:spMkLst>
            <pc:docMk/>
            <pc:sldMk cId="2973504888" sldId="626"/>
            <ac:spMk id="5" creationId="{E0333E36-CE37-4F74-8D65-31886E0804D7}"/>
          </ac:spMkLst>
        </pc:spChg>
        <pc:spChg chg="add mod">
          <ac:chgData name="Christian Morales LL." userId="acd2dd22fbae4b69" providerId="LiveId" clId="{DB99C404-EC06-457C-BB16-AD0136894115}" dt="2021-06-30T06:29:10.533" v="252"/>
          <ac:spMkLst>
            <pc:docMk/>
            <pc:sldMk cId="2973504888" sldId="626"/>
            <ac:spMk id="6" creationId="{9F29023F-5C92-40CA-B4C9-EBCF72DB4BF2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9" creationId="{0F980E26-DF73-4DC5-8633-6A9B4CCB1F49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0" creationId="{D8D8A71C-FA89-4CC9-A0F3-762EB6B6DD7F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1" creationId="{47EEE903-341C-49C4-93E3-65710F173BFE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3" creationId="{65195FED-680A-420D-9AF0-8275D3B85011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5" creationId="{C2CFCC6C-3888-4150-94CB-61839B64FA7C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6" creationId="{24869E1B-B9C8-451A-B0B8-108312E22D96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8" creationId="{3596EDF8-6773-4A55-9006-5ADAEDA4E977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21" creationId="{CA316AD0-01D8-4CAB-9A7C-45B77AC324EE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23" creationId="{CCB99074-1F3D-4C44-9C5C-44B507673D29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25" creationId="{418BABB7-666C-418E-A90E-AC1C765A63EC}"/>
          </ac:spMkLst>
        </pc:sp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7" creationId="{29B1A941-3F7D-4E53-92CB-184DFBECAD26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8" creationId="{8615A5B8-A3F7-41C6-B226-7D61132E9790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12" creationId="{75A34FDA-B76E-404D-9C01-3730FB268F3B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14" creationId="{C7994C8E-5829-4553-AB8D-9E7A9F71AF3E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17" creationId="{A180F395-B78F-4CEB-A0E9-8108ABBC8ACE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19" creationId="{E61D7684-5158-4BD5-BA08-B6B3B43CD1EB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20" creationId="{0613ED5D-8FF1-4E50-9022-958407AD36FE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22" creationId="{5F857317-5A4A-4E98-A948-1C959AC4A958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24" creationId="{EC878529-D338-4030-AFDC-FE5D884CC56E}"/>
          </ac:picMkLst>
        </pc:picChg>
      </pc:sldChg>
      <pc:sldChg chg="addSp modSp new mod">
        <pc:chgData name="Christian Morales LL." userId="acd2dd22fbae4b69" providerId="LiveId" clId="{DB99C404-EC06-457C-BB16-AD0136894115}" dt="2021-07-02T04:15:55.836" v="337" actId="27636"/>
        <pc:sldMkLst>
          <pc:docMk/>
          <pc:sldMk cId="510528538" sldId="627"/>
        </pc:sldMkLst>
        <pc:spChg chg="mod">
          <ac:chgData name="Christian Morales LL." userId="acd2dd22fbae4b69" providerId="LiveId" clId="{DB99C404-EC06-457C-BB16-AD0136894115}" dt="2021-07-02T04:15:55.836" v="337" actId="27636"/>
          <ac:spMkLst>
            <pc:docMk/>
            <pc:sldMk cId="510528538" sldId="627"/>
            <ac:spMk id="2" creationId="{4AFA518F-E112-4F04-BE51-BEA80B33A8A4}"/>
          </ac:spMkLst>
        </pc:spChg>
        <pc:spChg chg="mod">
          <ac:chgData name="Christian Morales LL." userId="acd2dd22fbae4b69" providerId="LiveId" clId="{DB99C404-EC06-457C-BB16-AD0136894115}" dt="2021-06-30T06:29:06.980" v="251"/>
          <ac:spMkLst>
            <pc:docMk/>
            <pc:sldMk cId="510528538" sldId="627"/>
            <ac:spMk id="3" creationId="{F15C2EBE-2196-44E4-BF06-A502CD233E4C}"/>
          </ac:spMkLst>
        </pc:spChg>
        <pc:spChg chg="add mod">
          <ac:chgData name="Christian Morales LL." userId="acd2dd22fbae4b69" providerId="LiveId" clId="{DB99C404-EC06-457C-BB16-AD0136894115}" dt="2021-06-30T06:16:39.816" v="67" actId="27636"/>
          <ac:spMkLst>
            <pc:docMk/>
            <pc:sldMk cId="510528538" sldId="627"/>
            <ac:spMk id="4" creationId="{4925D018-B803-4B1E-88DD-FCFDBADD4A55}"/>
          </ac:spMkLst>
        </pc:spChg>
        <pc:picChg chg="add mod">
          <ac:chgData name="Christian Morales LL." userId="acd2dd22fbae4b69" providerId="LiveId" clId="{DB99C404-EC06-457C-BB16-AD0136894115}" dt="2021-06-30T06:16:39.816" v="67" actId="27636"/>
          <ac:picMkLst>
            <pc:docMk/>
            <pc:sldMk cId="510528538" sldId="627"/>
            <ac:picMk id="5" creationId="{B7A4C93F-0FB1-413E-AF14-DF40AE98A249}"/>
          </ac:picMkLst>
        </pc:picChg>
      </pc:sldChg>
      <pc:sldChg chg="addSp modSp new mod">
        <pc:chgData name="Christian Morales LL." userId="acd2dd22fbae4b69" providerId="LiveId" clId="{DB99C404-EC06-457C-BB16-AD0136894115}" dt="2021-07-02T04:16:01.815" v="343" actId="27636"/>
        <pc:sldMkLst>
          <pc:docMk/>
          <pc:sldMk cId="910442758" sldId="628"/>
        </pc:sldMkLst>
        <pc:spChg chg="mod">
          <ac:chgData name="Christian Morales LL." userId="acd2dd22fbae4b69" providerId="LiveId" clId="{DB99C404-EC06-457C-BB16-AD0136894115}" dt="2021-07-02T04:16:01.815" v="343" actId="27636"/>
          <ac:spMkLst>
            <pc:docMk/>
            <pc:sldMk cId="910442758" sldId="628"/>
            <ac:spMk id="2" creationId="{9358C098-A914-4E8E-B54A-B102F9C9DDE1}"/>
          </ac:spMkLst>
        </pc:spChg>
        <pc:spChg chg="mod">
          <ac:chgData name="Christian Morales LL." userId="acd2dd22fbae4b69" providerId="LiveId" clId="{DB99C404-EC06-457C-BB16-AD0136894115}" dt="2021-06-30T06:29:04.886" v="250"/>
          <ac:spMkLst>
            <pc:docMk/>
            <pc:sldMk cId="910442758" sldId="628"/>
            <ac:spMk id="3" creationId="{A86A00CF-4721-4679-9E87-24C29E12CAA9}"/>
          </ac:spMkLst>
        </pc:spChg>
        <pc:spChg chg="add mod">
          <ac:chgData name="Christian Morales LL." userId="acd2dd22fbae4b69" providerId="LiveId" clId="{DB99C404-EC06-457C-BB16-AD0136894115}" dt="2021-06-30T06:16:55.648" v="69"/>
          <ac:spMkLst>
            <pc:docMk/>
            <pc:sldMk cId="910442758" sldId="628"/>
            <ac:spMk id="4" creationId="{ED3125D1-23DE-4651-A898-85B66A46A9AE}"/>
          </ac:spMkLst>
        </pc:spChg>
        <pc:picChg chg="add mod">
          <ac:chgData name="Christian Morales LL." userId="acd2dd22fbae4b69" providerId="LiveId" clId="{DB99C404-EC06-457C-BB16-AD0136894115}" dt="2021-06-30T06:16:55.648" v="69"/>
          <ac:picMkLst>
            <pc:docMk/>
            <pc:sldMk cId="910442758" sldId="628"/>
            <ac:picMk id="5" creationId="{1ECE7CB2-3569-4E43-BE8F-778631F6D0B8}"/>
          </ac:picMkLst>
        </pc:picChg>
      </pc:sldChg>
      <pc:sldChg chg="addSp modSp new mod">
        <pc:chgData name="Christian Morales LL." userId="acd2dd22fbae4b69" providerId="LiveId" clId="{DB99C404-EC06-457C-BB16-AD0136894115}" dt="2021-07-02T04:16:05.791" v="347" actId="20577"/>
        <pc:sldMkLst>
          <pc:docMk/>
          <pc:sldMk cId="3611873327" sldId="629"/>
        </pc:sldMkLst>
        <pc:spChg chg="mod">
          <ac:chgData name="Christian Morales LL." userId="acd2dd22fbae4b69" providerId="LiveId" clId="{DB99C404-EC06-457C-BB16-AD0136894115}" dt="2021-07-02T04:16:05.791" v="347" actId="20577"/>
          <ac:spMkLst>
            <pc:docMk/>
            <pc:sldMk cId="3611873327" sldId="629"/>
            <ac:spMk id="2" creationId="{A50566DC-EE24-4672-B572-D3B4A68C155D}"/>
          </ac:spMkLst>
        </pc:spChg>
        <pc:spChg chg="mod">
          <ac:chgData name="Christian Morales LL." userId="acd2dd22fbae4b69" providerId="LiveId" clId="{DB99C404-EC06-457C-BB16-AD0136894115}" dt="2021-06-30T06:29:02.240" v="249"/>
          <ac:spMkLst>
            <pc:docMk/>
            <pc:sldMk cId="3611873327" sldId="629"/>
            <ac:spMk id="3" creationId="{E98FE422-F4C3-4FD8-A66B-7A22CD40A872}"/>
          </ac:spMkLst>
        </pc:spChg>
        <pc:spChg chg="add mod">
          <ac:chgData name="Christian Morales LL." userId="acd2dd22fbae4b69" providerId="LiveId" clId="{DB99C404-EC06-457C-BB16-AD0136894115}" dt="2021-06-30T06:17:41.130" v="74"/>
          <ac:spMkLst>
            <pc:docMk/>
            <pc:sldMk cId="3611873327" sldId="629"/>
            <ac:spMk id="4" creationId="{9ECB2498-24F6-4CB8-A283-47D3E52E9B8F}"/>
          </ac:spMkLst>
        </pc:spChg>
        <pc:picChg chg="add mod">
          <ac:chgData name="Christian Morales LL." userId="acd2dd22fbae4b69" providerId="LiveId" clId="{DB99C404-EC06-457C-BB16-AD0136894115}" dt="2021-06-30T06:17:41.130" v="74"/>
          <ac:picMkLst>
            <pc:docMk/>
            <pc:sldMk cId="3611873327" sldId="629"/>
            <ac:picMk id="5" creationId="{6D853AAC-06D1-4A23-B2C5-8BABAB43368E}"/>
          </ac:picMkLst>
        </pc:picChg>
      </pc:sldChg>
      <pc:sldChg chg="addSp modSp new mod">
        <pc:chgData name="Christian Morales LL." userId="acd2dd22fbae4b69" providerId="LiveId" clId="{DB99C404-EC06-457C-BB16-AD0136894115}" dt="2021-07-02T04:16:13.259" v="349" actId="27636"/>
        <pc:sldMkLst>
          <pc:docMk/>
          <pc:sldMk cId="2711072544" sldId="630"/>
        </pc:sldMkLst>
        <pc:spChg chg="mod">
          <ac:chgData name="Christian Morales LL." userId="acd2dd22fbae4b69" providerId="LiveId" clId="{DB99C404-EC06-457C-BB16-AD0136894115}" dt="2021-07-02T04:16:13.259" v="349" actId="27636"/>
          <ac:spMkLst>
            <pc:docMk/>
            <pc:sldMk cId="2711072544" sldId="630"/>
            <ac:spMk id="2" creationId="{77CE30D3-6D1F-44E5-9729-912C865A8051}"/>
          </ac:spMkLst>
        </pc:spChg>
        <pc:spChg chg="mod">
          <ac:chgData name="Christian Morales LL." userId="acd2dd22fbae4b69" providerId="LiveId" clId="{DB99C404-EC06-457C-BB16-AD0136894115}" dt="2021-06-30T06:29:00.216" v="248"/>
          <ac:spMkLst>
            <pc:docMk/>
            <pc:sldMk cId="2711072544" sldId="630"/>
            <ac:spMk id="3" creationId="{8D045751-AB42-4396-814D-0F7CF024695F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4" creationId="{272920CB-242A-4C1B-A98C-460287E654C4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7" creationId="{578ED469-A98A-4519-AFFB-FDE61C1101C4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8" creationId="{600C8FDE-6D1D-42CB-8111-3FF701A0A35C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9" creationId="{DA2C07A6-2EFE-4B48-9687-E0BC8455C877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1" creationId="{90B69A20-808A-462C-8123-C9C674C41EC7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3" creationId="{BEEE38B5-4A40-4539-BBBF-72A2ECAC4961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4" creationId="{BF74D78A-64AD-40F8-95C6-92799C201564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6" creationId="{F574F267-E9C3-42C8-98FD-A5DEA0D88317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8" creationId="{8EAB2429-9F16-48ED-AA7A-8DFF58D7227C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20" creationId="{97F6083F-5C75-48A2-A2B2-3179386405CE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22" creationId="{CEC94BE0-8725-4B3B-98EC-A85FF39F218B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24" creationId="{F11D2123-45F3-4750-97B7-35F634F7E15F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26" creationId="{49A6BD19-49A6-478C-B91B-3447888C1731}"/>
          </ac:spMkLst>
        </pc:sp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5" creationId="{F5C61060-0BEF-46D4-A8D9-EEBB736EA50F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6" creationId="{2971DB18-00C5-41AB-A6C1-EF24344EAC22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0" creationId="{11BB7AB8-F3F1-43F1-8F9A-3306AE45EF55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2" creationId="{17867672-EB98-49F7-AA04-9F017B3D931F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5" creationId="{3A031F6D-5ED3-45ED-9DFE-AD030D089613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7" creationId="{21EE616D-1173-4DDD-A7B9-8C77575360C2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9" creationId="{D8EA6BF4-E78F-4BDC-AAA9-8B1EAA3D4721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21" creationId="{8F51480F-8F62-4C64-8EC9-B2AAB0E4918F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23" creationId="{5DE32893-D98B-4B34-8CCC-0E0B0B523310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25" creationId="{2D734F9E-C840-4C38-9FD8-C69B67B0C376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27" creationId="{DEAA245E-4B31-4812-B8D1-5FE30D0EA4A3}"/>
          </ac:picMkLst>
        </pc:picChg>
        <pc:cxnChg chg="add mod">
          <ac:chgData name="Christian Morales LL." userId="acd2dd22fbae4b69" providerId="LiveId" clId="{DB99C404-EC06-457C-BB16-AD0136894115}" dt="2021-06-30T06:17:58.850" v="77"/>
          <ac:cxnSpMkLst>
            <pc:docMk/>
            <pc:sldMk cId="2711072544" sldId="630"/>
            <ac:cxnSpMk id="28" creationId="{14C37080-BD49-430E-A478-ACDD0ABBE54D}"/>
          </ac:cxnSpMkLst>
        </pc:cxnChg>
        <pc:cxnChg chg="add mod">
          <ac:chgData name="Christian Morales LL." userId="acd2dd22fbae4b69" providerId="LiveId" clId="{DB99C404-EC06-457C-BB16-AD0136894115}" dt="2021-06-30T06:17:58.850" v="77"/>
          <ac:cxnSpMkLst>
            <pc:docMk/>
            <pc:sldMk cId="2711072544" sldId="630"/>
            <ac:cxnSpMk id="29" creationId="{48E33078-305E-4355-BDBB-1AA10D66D756}"/>
          </ac:cxnSpMkLst>
        </pc:cxnChg>
      </pc:sldChg>
      <pc:sldChg chg="addSp modSp new mod">
        <pc:chgData name="Christian Morales LL." userId="acd2dd22fbae4b69" providerId="LiveId" clId="{DB99C404-EC06-457C-BB16-AD0136894115}" dt="2021-07-02T04:16:18.089" v="351" actId="27636"/>
        <pc:sldMkLst>
          <pc:docMk/>
          <pc:sldMk cId="2862677827" sldId="631"/>
        </pc:sldMkLst>
        <pc:spChg chg="mod">
          <ac:chgData name="Christian Morales LL." userId="acd2dd22fbae4b69" providerId="LiveId" clId="{DB99C404-EC06-457C-BB16-AD0136894115}" dt="2021-07-02T04:16:18.089" v="351" actId="27636"/>
          <ac:spMkLst>
            <pc:docMk/>
            <pc:sldMk cId="2862677827" sldId="631"/>
            <ac:spMk id="2" creationId="{910D8F70-C2F9-483C-A77F-0746885D1DE7}"/>
          </ac:spMkLst>
        </pc:spChg>
        <pc:spChg chg="mod">
          <ac:chgData name="Christian Morales LL." userId="acd2dd22fbae4b69" providerId="LiveId" clId="{DB99C404-EC06-457C-BB16-AD0136894115}" dt="2021-06-30T06:28:58.025" v="247"/>
          <ac:spMkLst>
            <pc:docMk/>
            <pc:sldMk cId="2862677827" sldId="631"/>
            <ac:spMk id="3" creationId="{DC26C706-2162-4545-A26B-2F0F5473F8D2}"/>
          </ac:spMkLst>
        </pc:spChg>
        <pc:spChg chg="add mod">
          <ac:chgData name="Christian Morales LL." userId="acd2dd22fbae4b69" providerId="LiveId" clId="{DB99C404-EC06-457C-BB16-AD0136894115}" dt="2021-06-30T06:18:29.678" v="84" actId="27636"/>
          <ac:spMkLst>
            <pc:docMk/>
            <pc:sldMk cId="2862677827" sldId="631"/>
            <ac:spMk id="4" creationId="{48EDDF76-8D4E-429A-B09F-A3E910EC9E29}"/>
          </ac:spMkLst>
        </pc:spChg>
        <pc:picChg chg="add mod">
          <ac:chgData name="Christian Morales LL." userId="acd2dd22fbae4b69" providerId="LiveId" clId="{DB99C404-EC06-457C-BB16-AD0136894115}" dt="2021-06-30T06:18:29.678" v="84" actId="27636"/>
          <ac:picMkLst>
            <pc:docMk/>
            <pc:sldMk cId="2862677827" sldId="631"/>
            <ac:picMk id="5" creationId="{7327D445-2743-4E94-A9C2-0C8CE052B0CB}"/>
          </ac:picMkLst>
        </pc:picChg>
      </pc:sldChg>
      <pc:sldChg chg="addSp modSp new mod modAnim">
        <pc:chgData name="Christian Morales LL." userId="acd2dd22fbae4b69" providerId="LiveId" clId="{DB99C404-EC06-457C-BB16-AD0136894115}" dt="2021-07-02T04:16:21.181" v="353" actId="27636"/>
        <pc:sldMkLst>
          <pc:docMk/>
          <pc:sldMk cId="3737965249" sldId="632"/>
        </pc:sldMkLst>
        <pc:spChg chg="mod">
          <ac:chgData name="Christian Morales LL." userId="acd2dd22fbae4b69" providerId="LiveId" clId="{DB99C404-EC06-457C-BB16-AD0136894115}" dt="2021-07-02T04:16:21.181" v="353" actId="27636"/>
          <ac:spMkLst>
            <pc:docMk/>
            <pc:sldMk cId="3737965249" sldId="632"/>
            <ac:spMk id="2" creationId="{9BC17B13-1A9C-4EA7-9BE1-7D19DB5C05C1}"/>
          </ac:spMkLst>
        </pc:spChg>
        <pc:spChg chg="mod">
          <ac:chgData name="Christian Morales LL." userId="acd2dd22fbae4b69" providerId="LiveId" clId="{DB99C404-EC06-457C-BB16-AD0136894115}" dt="2021-06-30T06:28:53.403" v="246"/>
          <ac:spMkLst>
            <pc:docMk/>
            <pc:sldMk cId="3737965249" sldId="632"/>
            <ac:spMk id="3" creationId="{DCBC428E-0CC1-4313-A818-2D268771173C}"/>
          </ac:spMkLst>
        </pc:spChg>
        <pc:spChg chg="add 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" creationId="{46F9B159-5F26-4E49-BC6C-11D8C60F5D6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" creationId="{08AB8D29-08E4-4EB2-8814-25E4E36E78E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" creationId="{C97C8206-8392-40AF-BECF-4028BD9F06B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" creationId="{77886352-8AB5-4782-8FDC-CA3F60BD431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" creationId="{DC07632E-6FC5-4EFC-8641-E014AF31604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" creationId="{A0F80815-E9D3-47C9-9D5F-CA85A9FC79A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" creationId="{9677C5D2-3ABF-438D-B875-4C3C77C2821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" creationId="{1F6A30CE-9249-4613-B2A7-A24AF2DDE5E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" creationId="{B4C3C2F8-4C39-42B7-83AB-C77DE2B7ABF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" creationId="{5F583FA6-73E7-4873-9832-0422D732B2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" creationId="{8D77A876-0D14-4360-8386-6BDBCE459C1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" creationId="{85698E34-B113-40B6-94D3-2D26B315224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" creationId="{8FAC8CDB-97C3-4D0D-B274-8084E14737F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" creationId="{DCE3575B-6823-4535-856B-15961FEB4E8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" creationId="{10293254-F452-4248-8171-06C988C41B8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" creationId="{396ADD3C-A68D-4D62-84B4-DB15E685CAE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" creationId="{DD5A6A35-61C3-49EE-9AF4-E7B749C6224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" creationId="{41DB4A2B-D90A-4D07-989C-353B7E726C7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" creationId="{3957B853-FE03-4093-B37A-D3ADACB055E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" creationId="{2BF74CC2-FBDC-461A-A78D-64C90DB68BA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" creationId="{47BC18C3-8757-4A48-8437-2BE3EA33186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" creationId="{33F38B3F-CE77-4510-8B25-1DDCB8C4199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" creationId="{C6DE312F-A86B-404A-B914-FADACD9860B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" creationId="{01C9EEBB-EDAB-4D05-95DD-AD650B5B96B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" creationId="{FB6A8C5A-F716-4290-BEEF-DEAF3352527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" creationId="{66996179-28AE-4EA1-A521-6574674D1B8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" creationId="{0B89FFF6-14CF-4085-BC4B-D3321B00687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" creationId="{94A4205F-0E9F-4B53-A850-B59CC6EB092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" creationId="{2133577E-0061-426C-9BAA-9A581FAEB7B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" creationId="{F4609653-6132-4A5C-9709-EDD56B7FAF0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" creationId="{01E7CD17-90F2-4303-9F62-A7A1AEB3FD3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" creationId="{6664F23D-4FC0-4B5F-93DE-2D2967F98B1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0" creationId="{A02E0643-6F07-4E64-ACB6-82E875C78B5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2" creationId="{80F00578-9905-4E42-92BC-A5E3E7AA594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3" creationId="{86BED88D-1263-4DF5-B324-541F8E77637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4" creationId="{DBFBF2AB-5B48-409D-B622-87C21AA563E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5" creationId="{5A88B6B4-CE19-4039-B53F-A45C709AF5E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6" creationId="{BAE43510-972A-4AEF-A373-DD1403407D4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7" creationId="{D4EFBF1C-2503-429B-9D01-5D9D80DD7FD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8" creationId="{7045C8FA-9276-469D-9204-15CCAF0510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9" creationId="{CFD5D9AE-66AE-4D5E-B23F-A0B022AE261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0" creationId="{CE8C03F0-1552-4811-87F7-6E4B34B9226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1" creationId="{4B93DDA1-6FF5-4A1D-B600-F2511297468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2" creationId="{B257D12C-1F88-43CA-B036-EE7E9F2FC46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3" creationId="{C0D9CE10-1F87-40A3-A0D4-087C7A0786C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4" creationId="{7F59AAC7-74B9-45E8-96E4-5E5694B7B24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5" creationId="{B2A8CB4A-BAC9-4874-8343-E5461E21B00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6" creationId="{032B91DC-1E52-44E1-B411-55AA42CE78F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7" creationId="{FFE8E002-7FD6-4865-BF04-63F0B9E5472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8" creationId="{4FB8ACFB-BBFD-40D7-A166-30BEA990C0B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9" creationId="{D75C49BD-5AFA-4668-9E00-704FCE5B3A8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0" creationId="{172F7412-C3AD-466E-90F2-74C50E3A06A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1" creationId="{DFA843C7-FEEB-49D8-8C8D-12646FCF756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2" creationId="{29E0D116-809B-4312-934B-479B8EADE37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3" creationId="{82F9E2C2-B936-4888-BBE4-D7543EA685F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4" creationId="{C8D6A696-7A03-459D-ACDA-885A4F1E9E3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5" creationId="{C25ACCCB-2C71-4799-8863-3DD85E88FD5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6" creationId="{44F536B0-6121-4276-8601-CD6963AB450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7" creationId="{72CB2699-6C16-4742-B296-DB14EAA5ECA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8" creationId="{AE7F8884-0C73-4C01-B649-882E15FDFA8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9" creationId="{A3C7019D-B683-45AD-94B4-A78809C96D0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0" creationId="{12D16D19-D2D7-469C-9232-B268D0B3D47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1" creationId="{DADE03F2-7A08-4C3E-97B5-E018E19FA42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2" creationId="{F195DBAA-CE86-48CA-BCE8-8ECFA4236D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3" creationId="{97A1286F-1FF6-4846-8229-F8C7CD5BB2F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4" creationId="{13E8E00A-43D9-4AA3-8744-8B7F9EECB8E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5" creationId="{5083E4E4-B6DD-4059-B2DE-DA1825AC82E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6" creationId="{EF3FC80A-217A-4C27-ABB9-7AC802FAA2D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7" creationId="{C97B7A77-BA36-454B-AA1C-525738C9E5C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8" creationId="{C38638CB-05D7-4DD2-9F5F-DDACC8BC2BA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9" creationId="{5C1A8B33-ED9E-455C-829F-70837FE9A2C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0" creationId="{477047BE-498D-4FE8-A00C-73D072D7561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1" creationId="{4442C61A-2D67-4B68-B343-54F3D0F56EC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2" creationId="{98049915-A931-46E3-AA4E-E63E45F187F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3" creationId="{85F117CE-9B93-4C20-B02E-F17F498409F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4" creationId="{5CAFD724-6BA1-48B4-83EE-05AB0243BF3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5" creationId="{BE70A0C9-776A-4D71-B7C0-7B64D6205B3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6" creationId="{D6C918BB-ECE8-4651-B34E-F0686BFA917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7" creationId="{2EC94D8E-3D62-45B6-B489-C8F9E872911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8" creationId="{02648E6B-E97E-4EA2-B3BC-D26FD1B5903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9" creationId="{A38F8A87-7BEA-4A49-AB35-DC086B251C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0" creationId="{EF9D9C45-9876-4177-A892-335341F46F6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1" creationId="{EA482D47-441E-43E0-A134-04ADCC4AE91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2" creationId="{F732C84E-7FAE-4057-8DB6-447AFB2E676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3" creationId="{33250097-2C1D-4D4D-A018-8C6438B9B6A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4" creationId="{3C8759F0-DD5E-4F04-BD74-24DC11B849F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5" creationId="{8C07F6FC-3517-4750-95AD-9EC30E58BA5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6" creationId="{83CF516E-330E-44D5-A9D3-E074B601E15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7" creationId="{3EBBA780-3145-4721-A0E0-83ED45063FD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8" creationId="{412C6EF2-5FE5-4237-A1B1-7DD9C24D354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9" creationId="{28FFBA5C-15D7-4E85-9C37-C43D0D0E5E7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0" creationId="{194DEC42-1F2A-4746-ABA0-D4BCE98C386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1" creationId="{FE7B0E50-C2B9-4A24-8BB6-6120147A8EF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2" creationId="{DF97992E-1B10-4D23-8F50-94CB6E90FFE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3" creationId="{0EB63873-0E82-4C8C-9BFC-B8F922E43CE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4" creationId="{23BB364B-5B36-489F-89A6-E28A6CCBFFA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5" creationId="{9600B9E2-EB59-4A44-9641-93B0C39D5B9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6" creationId="{CBB268FD-A0D3-4E29-9C78-7F809F38DC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7" creationId="{BE6A70CE-88B0-4547-81C9-456788FA89C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8" creationId="{7EE1289A-D414-4C44-B23D-A20EC03F200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9" creationId="{5D0811FC-B3B1-4BE9-BCE7-E5F49272B32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0" creationId="{5C9A24E9-7798-4426-B4B5-B805E6FE85A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1" creationId="{B2A41475-334B-4A4A-BF34-A5242A8EB5F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2" creationId="{B998BA0A-7DBE-47ED-8A83-0301755AD04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3" creationId="{E6F7ADC5-7100-4014-B0FD-FEA7D72E0B7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4" creationId="{A358FC96-D5D0-46CF-AB42-B1AAA4E651E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5" creationId="{6357843A-F7A8-4006-8D1B-C36CB8911B7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6" creationId="{FCAA5E0D-EC81-4194-91EA-F0DD2265748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7" creationId="{17E6B857-8664-453D-9372-DC2E410A14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8" creationId="{4335F1A4-63EA-471E-8449-C5CAA8D0139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9" creationId="{9C98606B-097C-448E-A0E9-20F98EBBE3B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0" creationId="{D1CBCDB5-9A32-405B-BCF9-600A2C39E5D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1" creationId="{C7654FCB-3585-4135-A8D3-B4FD8A2C0A8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2" creationId="{AB88C96F-5A5F-443F-9B33-356696BC422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3" creationId="{F6CD85C7-1DF6-403F-9344-383024652BE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4" creationId="{933054E9-5F00-46F1-943E-BE6B6C66C39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5" creationId="{9FA52EB4-5E4A-4283-BC5B-E63FBC6ECC2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6" creationId="{23018301-0DF6-4689-9214-DC29DC3DA42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7" creationId="{EBE1AE6B-D3BA-4E8B-875A-0247D31C7CB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8" creationId="{45100630-88D7-41EC-8272-456E578E893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9" creationId="{03A6CC6E-5D35-4113-91A1-F901BDA25A7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0" creationId="{1BB6AE20-8833-4254-8CE2-652F46C9C3F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1" creationId="{2287CDA9-49AE-4FBA-8EBE-9EEA671B586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2" creationId="{11E77579-160B-4EB4-AAF4-FE0BC3C7141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3" creationId="{E3E7658F-4A6F-4275-8334-21625841238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4" creationId="{892058D8-97C8-4702-9607-F9DC67E52D0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5" creationId="{45E2972A-10EA-4F08-8A53-15392259E7F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6" creationId="{0B55AF1F-4367-4793-9740-5560C9E8D69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7" creationId="{CA0C0B88-3EE2-4BE1-ACD0-5525D4C2B92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8" creationId="{90E91A63-4225-4115-B22A-F45DDE7AB7B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9" creationId="{277E1CAC-777C-44B2-AFC5-C8DB36087C3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0" creationId="{C92415FE-D51A-4562-99CA-99954007BCA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1" creationId="{636E1161-27CE-48CA-BDD7-9EEBEF8BA3F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2" creationId="{E2D3DA96-07FF-4A35-A24B-BCC99B4A1F3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3" creationId="{57C317ED-D2DA-45A0-903E-FCB2FEF271D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4" creationId="{24D5938C-479A-456B-8511-E88C49E37C4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5" creationId="{5FF6FB6A-F2EC-4E90-8D71-F2149D0E61C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6" creationId="{C48F60C1-2E77-4B93-B5FE-48E80509250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7" creationId="{E64409F9-34A5-45B4-82F3-2B9A5CE8066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8" creationId="{92CA8B7F-28F8-4A91-9861-BCD85E7CC1A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9" creationId="{AF209C2F-FE23-4F41-8A89-ED28420C5CE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0" creationId="{78A7ACCA-320C-4DF5-A5B1-06B358869D8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1" creationId="{6A2EA466-D21C-4D23-95A1-1342FCB15E7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2" creationId="{658232EC-D7EA-466C-9B27-5A9191AB4E3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3" creationId="{B36FCE03-5328-4C7F-BAE3-E96E996C67D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4" creationId="{C327B7F6-F596-48DB-94FC-9A7465B230A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5" creationId="{286A4D35-1AC3-45FE-97B8-5BA9DE53CA8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6" creationId="{92D46446-EE45-4ABA-B9EE-072E0C985F0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7" creationId="{61564261-00DF-4FA9-9E9B-BACABDC28EA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8" creationId="{9AE5E4A6-22A2-4F19-AF3B-42241164157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9" creationId="{C14B013C-D6DA-4A7F-895E-D7D97BA020B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0" creationId="{0F52A6AC-C66D-47D0-BF33-6D0EFF50780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1" creationId="{835C6064-4AFC-4720-8260-02AFA761953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2" creationId="{96760381-546A-4634-9529-D6F1FC82CD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3" creationId="{B2FB9CD8-1A99-4E64-B83E-03D89614DDE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4" creationId="{068C7EF1-1D56-487C-AD14-230C7E8EEF7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5" creationId="{B222FB4C-8177-4B53-A7C8-8436ED220C7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6" creationId="{B73986CA-7CBD-4E95-8E02-98FCADFD6C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7" creationId="{C3A44E51-8CA4-4C59-9204-ED205D93FBC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8" creationId="{326BCD4D-3F51-49B7-A535-931A53CE928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9" creationId="{0126E6D4-C07B-4F4C-99FC-651D8379577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0" creationId="{0A5AD75C-74D0-4916-ABEE-81397CB2B0E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1" creationId="{AEB743B5-E761-4127-AD6C-E5C80C094A3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2" creationId="{FBDE3587-ABE1-4DBA-96B2-48CDDB0238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3" creationId="{2C8A5C27-1835-4345-8F37-873F1ED319F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4" creationId="{02C93A82-715C-4C89-834A-DF8CDE35208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5" creationId="{DBFB64E5-1494-47AE-8152-A0A875C2ED3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6" creationId="{78D15673-6EDA-4EE0-885C-69CDA37C951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7" creationId="{6908E083-0EE6-4E96-AFA2-FDF39BFCAB0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8" creationId="{3377D460-C1ED-46C9-ABE1-FB9E5FEFE99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9" creationId="{830352EC-9B6E-400A-8F7C-0C370A87E0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0" creationId="{2235076F-8E98-4534-95B1-599CC6ADB3A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1" creationId="{6BF692BA-E5E1-45A0-99D3-22802DBC143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2" creationId="{11B016DC-8C11-4C76-9055-3757949395C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3" creationId="{9B652537-4DA4-405D-9CA6-90AF2514726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4" creationId="{FD683843-1DCE-47ED-9F9D-EE22DF896E2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5" creationId="{8C6F1D6D-2FEB-4209-AAB3-BD125EE3269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6" creationId="{409FD7B7-F643-4AA4-A30C-23C9A1EBE4F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7" creationId="{FA018176-68DD-46DD-833E-C21F5E32896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8" creationId="{3917E9FC-5B29-43A3-B035-650FD04A2BA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9" creationId="{B2A2B8A2-F355-4DCC-88DE-4949ABFC9FB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0" creationId="{EB8411EF-5CDC-434C-8AFC-D022AEAA94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1" creationId="{9A9A7D22-5348-4A73-96FA-969CF2E7414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2" creationId="{94C69F91-B244-4F4B-AEAF-8690CA8125C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3" creationId="{CDE24184-E9B5-47FF-9C8D-7F6D851298A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4" creationId="{E8D7AB4D-EB39-479D-9A2F-75539DDE912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5" creationId="{1CA7AB0E-3192-46C6-97B7-6206A41E4EB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6" creationId="{648F1406-4740-440C-BD2D-10704D8F5B0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7" creationId="{01B5FBC3-0E5E-4DD9-959B-3111C16A10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8" creationId="{27ED0889-97BB-4601-A866-A6CE1AE41C1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9" creationId="{3D0A2F9A-569B-4F69-A05D-476CE7B833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0" creationId="{53F8AA6C-3E4A-4357-A57C-7E3F0AF57E4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1" creationId="{FE77E9A4-19FC-48D2-8958-560BC11D959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2" creationId="{00148220-9333-44BF-9524-F5F778CC2A9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3" creationId="{56EE2C17-93AA-4778-8E71-056BA0C2490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4" creationId="{650615BF-A52A-419E-9F9F-FC10E08A74F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5" creationId="{1E1BB70A-DB97-4584-91E3-6B59ECC98E4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6" creationId="{44ABD39C-F48C-450B-9921-32103B1CC7C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7" creationId="{8D133C69-A807-4C28-AA93-223770CFEF3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8" creationId="{F72F2E45-D5AA-4AA1-9C4B-DAE3011B7E0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9" creationId="{3DDAA39A-F824-43E6-B9B5-C7ED152D397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0" creationId="{DC1B0476-ABD7-438B-B7BB-1308D627E5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1" creationId="{3ABDD127-02D3-4770-B44C-4602ACB1F51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2" creationId="{292C650F-9235-47A1-9BEC-0B25B335295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3" creationId="{68DB05FF-1903-4ADC-B601-04658F6DF98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4" creationId="{3206C517-3244-4D22-8132-351CCF9EE3B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5" creationId="{1BE29904-6807-49A6-9730-DF9E8006F17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6" creationId="{C21CA0AB-696F-4BB6-A5EA-E293146EE0D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7" creationId="{E4A879BC-7D52-437A-A5D9-2DCDBF96D12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8" creationId="{2B64346B-85AF-4268-8D75-1BF83D0E998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9" creationId="{F3C97DC6-545A-4E36-90C0-5C5F501C7E3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0" creationId="{583E6555-939E-4D40-AFBB-F26212C5B45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1" creationId="{5E7E58E1-12D1-496D-9750-7D05BE07B1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2" creationId="{C8BCF910-CBD9-4B13-9D69-E9FDB3A2796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3" creationId="{FBD2333E-FB5F-44E5-9FE3-BE2FC5420DF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4" creationId="{053DB9CD-AC1D-4004-B3C2-036EE526899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5" creationId="{AAF1BC7C-3E90-469A-BE5A-2A661E62CF0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6" creationId="{3B60857A-B313-41B6-8BD0-7788B7AD0E6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7" creationId="{14FD3976-C901-4E26-8A51-F5E5010EFD6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8" creationId="{478948DD-F42A-4C31-8194-7234180F7CC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9" creationId="{B25C5F8F-329E-411E-AC59-63F53FD00E4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0" creationId="{A2DBE7B1-52D3-4A68-A947-E3B86CE796A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1" creationId="{968E3CC0-43F2-4AF7-BD35-96CB64CD65C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2" creationId="{A4CAC94A-CB59-4332-82D8-9085E93EA19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3" creationId="{28404C65-6EE6-4A0E-8595-2E06D652ABB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4" creationId="{2B44A9B7-8BEA-4147-A6E2-16F744D6FE7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5" creationId="{06CEBE63-91C4-4D90-987F-7397D74A72D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6" creationId="{8F362ABB-1C79-4784-A941-A1DBCA71678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7" creationId="{AC1F4075-D4C5-40FD-896A-2BF35C67D98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8" creationId="{05C72325-4E74-4BBA-825F-13712672F52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9" creationId="{3FC6699F-783B-4173-BE96-9BCED8E7BC9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0" creationId="{BC088163-E3A7-4125-BA14-4B22980E40B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1" creationId="{9F68B7F6-6593-4CBE-8B30-72B2665EF29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2" creationId="{DBD08DE7-E891-4A4B-9831-DDAE8E98B44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3" creationId="{F709C95A-6FE2-4B20-82CB-BACF35B1646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4" creationId="{8A64F53C-B6E2-4AB4-B0BD-6D0D80ABE19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5" creationId="{7ECD5B86-470E-4452-B02B-4DAD9E3029F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6" creationId="{E2ABFB1D-8F1C-4B0C-9D1F-F8465157CA5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7" creationId="{0328B315-929E-4820-BDF7-C048E2A7A46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8" creationId="{FB3C7033-5195-4090-8072-B2CB207AF6C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9" creationId="{C575B089-27B0-4CEE-9789-646FB24FCE7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0" creationId="{D9A81546-6093-4728-9F71-C8946BC32A5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1" creationId="{AE8D429B-2733-4743-8B4F-45941C5606A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2" creationId="{8C309931-006A-4640-8174-792231CAC5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3" creationId="{352A5A2E-B439-4ED4-92A7-50AF761A6B3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4" creationId="{797E3AF7-9481-42A9-82E8-74593FD09EA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5" creationId="{D632D692-35A1-4981-9725-3BC5ABA868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6" creationId="{E6EFE6D4-86E1-4A92-BB79-99CCC81F308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7" creationId="{8D1AFEEF-2270-462E-AD53-F8F9A259BAE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8" creationId="{CF83C12A-0896-4CF6-A31E-3040019614A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9" creationId="{5784149A-9641-478A-A22C-514CA147EAC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0" creationId="{0D60B82A-4552-4E77-A362-0B07535411A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1" creationId="{04A38FF5-2097-4FFD-86A9-BD99230736A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2" creationId="{442A9326-D918-4DBE-8923-BC420AA6250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3" creationId="{95D03D99-20AD-46DD-89A8-290EBB8A420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4" creationId="{62985F8E-FDC3-4D6B-8F8B-54E1262E82D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5" creationId="{0533558E-F3EC-4354-816C-D7B4B5C04C1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6" creationId="{FA1CD701-525A-49BB-ADF8-AF0C207CB32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7" creationId="{A2CB271B-1449-43F5-B8E3-0F58716B5F8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8" creationId="{985B61D8-EDD6-4590-97C4-6ECBAB7DDA6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9" creationId="{943244AF-8486-4601-864F-2F9F0CE7ABF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0" creationId="{46D097AF-EB5A-4DA7-9F5E-E57E9CA27A5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1" creationId="{217A8621-5676-48E5-9981-A250F712816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2" creationId="{83A650D1-188F-41C9-A8F8-17E9712DAC4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3" creationId="{F1854BCE-1B07-463D-8376-33E8D1BE1EC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4" creationId="{8F7D3F1E-0B4B-4D3E-9D61-F0F1CD60658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5" creationId="{6EC85DCA-0786-4782-B03F-9F9DD569A00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6" creationId="{FA5673BD-FE10-43FA-9CC9-28A028DCCDB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7" creationId="{DB34ABF8-F4EE-43EE-BA1D-7816461C2E1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8" creationId="{4CFBF60A-B747-4E27-B58C-AD43C036E7A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9" creationId="{C1FBD132-C0A3-448D-B3DC-09AE82C28D5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0" creationId="{62B2224F-F11B-4FEA-9795-4DC4F87F380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1" creationId="{26094008-3702-417C-AA4F-009D5A2A7C8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2" creationId="{02D235C4-6131-4453-9EEF-7D7F9FD479D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3" creationId="{0765352C-6B67-44F7-91BE-3139E8E5FD7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4" creationId="{E09283EC-9A31-40FC-AD1A-6C7540BA2DD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5" creationId="{C059970A-ADDD-4E24-A9B3-4DB22608354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6" creationId="{784A1492-BC87-4F0F-AA8B-4D82C856D20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7" creationId="{90BFA074-9757-4544-894B-CA9EAA9B809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8" creationId="{370C5452-D8F1-41FD-B73B-D4949380E1D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9" creationId="{D43CD29E-28C1-4D0D-97CD-A31E88B9EB5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0" creationId="{BC8FAE35-BBD8-458D-ABE3-C9463FA96A2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1" creationId="{BADF3917-1A42-4ED6-9F08-FE5BE33D195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2" creationId="{3F2F8A42-4DBC-43F1-B6EC-68969491641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3" creationId="{8324D511-D68B-425F-8D8B-F5CD4035B82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4" creationId="{FC1EA77F-4C6D-43DE-8A9C-9C2DECCF05E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5" creationId="{ED12674D-6EA6-4363-AAE8-424975A6A46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6" creationId="{881ED644-50CD-4C21-B181-796B3A76A54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7" creationId="{2A15AAB4-F466-4164-A9BF-BDC81AB8B9D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8" creationId="{F1D01187-2F07-40FB-A55F-7144A2E00D5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9" creationId="{C723C79F-3407-49AA-9BAD-540E5FF0514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0" creationId="{B557F940-1D71-4561-9B65-4EC67523B74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1" creationId="{9F893374-2D1D-44B6-A76B-44BB9810DC7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2" creationId="{16BC1CC3-E283-4B37-ADCB-C25616A8D62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3" creationId="{C349C5BA-406D-4265-9C88-E3EDD905F50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4" creationId="{0E274418-AFB5-4E1A-9A02-8E9353AFFB5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5" creationId="{DBB8A72A-6E8A-471B-B4EB-3A901F4EB33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6" creationId="{132A8C54-8D6D-47E2-86C0-A6626DE88BF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7" creationId="{B004BB34-498C-4376-AC62-1DEFBA96E09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8" creationId="{41846843-0A9A-4773-8389-FFBF4751747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9" creationId="{79AE5116-3F78-4622-8BD6-0EC8E6F58F4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0" creationId="{B5635363-5D0D-44DF-8B18-271E7B3352E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1" creationId="{73C17AD1-35C1-47ED-91DD-87ED2D8DA0F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2" creationId="{F5A5CE51-8C96-44CE-955F-4BC1CEE2F7C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3" creationId="{D0340B2D-C0BA-482E-A760-37C292928B1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4" creationId="{AC9B3B46-4E57-4699-A21C-F0581F4DADF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5" creationId="{5D8F667C-CBB1-49F0-8449-F12AB23AC46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6" creationId="{B68DFE9E-B50A-4168-84B9-68B65CE9FA8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7" creationId="{BC714C36-9C53-4ACF-A7B6-B055184A958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8" creationId="{CE253CB7-3E1E-4D21-9A05-64B92672D7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9" creationId="{1CEF9896-220C-4781-9DF3-FFB1243151E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0" creationId="{B26BE94B-5AC5-4468-A51A-6F95A27DBC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1" creationId="{DCC6974A-EAAA-4204-88CC-CEA6093249E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2" creationId="{341246FF-11F9-48B3-89CE-06D48A78656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3" creationId="{E2E6B197-CF3E-4313-BA68-B46364081AA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4" creationId="{0A50AAE9-8CB4-4017-9054-5DE108B58E5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5" creationId="{009A8F4A-12C2-4959-8536-A3AC7B219A4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6" creationId="{F1508B6A-1F9D-43DE-BDB9-A86D68BAED9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7" creationId="{F74A718F-5741-4ED8-8BD1-ABBC7B5545F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8" creationId="{E7FFC2F5-52C7-4F67-A638-5AD3CFA1C99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9" creationId="{27BFB12A-D4C5-4ED4-BC97-DC0DE159008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0" creationId="{9353941A-E0D3-46F7-8933-BC444AB6A65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1" creationId="{6072A3FC-A0E9-4675-A566-E79A385FFAD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2" creationId="{98C6B68F-2E2D-45CC-95C4-6361114FF94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3" creationId="{7D52E216-D8D3-489B-84C6-435DF1309BF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4" creationId="{756DC8AE-6757-4DCE-B46A-CBCDB048930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5" creationId="{C3BBFD47-D3A3-46E3-8C7D-F9B01E431F5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6" creationId="{2ED4F404-B32D-4F7D-8E11-01F38C7BDC3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7" creationId="{E61CED0A-17CF-4B48-A136-E77313FB1A4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8" creationId="{8B187AA2-0183-40DB-AA39-33AC2BC93D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9" creationId="{9966FA35-E78F-43E2-8C3D-94778B81E84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0" creationId="{F0CA0AFE-A413-4BD3-8327-148980ACAF6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1" creationId="{6576BB32-EDE0-4A41-8538-318BEE56417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2" creationId="{8983D5D1-02B8-485A-94C4-179DD0FBFD2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3" creationId="{07A4D71B-5875-4435-BF0A-6D12E3CC3A0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4" creationId="{D5B26A79-021F-42D4-8FB9-1C843791ED2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5" creationId="{3D4C9484-F6DD-462C-82C1-8300FE45888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6" creationId="{D21AC1E9-2867-494E-9F9B-A70ED53444B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7" creationId="{9441A4BD-8DF0-4C8A-8D8B-38F1EAFC6FA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8" creationId="{E4330C97-D64A-438A-AA95-6A5E8B2D14D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9" creationId="{5C9042EA-964D-4CFD-89BD-7A955BDCAB9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0" creationId="{43112939-C52E-4D87-B676-2CB524CD540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1" creationId="{B2765843-F574-402E-B1DA-1E377309565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2" creationId="{0F2EB38F-5BF6-4DEE-9E88-A143518B2B3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3" creationId="{134EC8B7-1913-4AC8-8227-CEF4C0B869D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4" creationId="{A34D9E75-8C56-42BF-937D-4E80B96673B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5" creationId="{7709AD21-5316-4BDA-8E95-059CA180D42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6" creationId="{911C6E33-5DCE-48D8-9A58-B78AD6C7AA3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7" creationId="{5B456DEC-45B9-444E-A1F4-CB7E6DBC3D8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8" creationId="{C0DBDB99-5670-49A8-A769-8FEE9295290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9" creationId="{35A374FF-955B-497E-88D8-A2DC67045E7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0" creationId="{7596F865-6270-41B8-8607-EDB4D11DE0A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1" creationId="{5CB6E870-4AA2-4DB3-9025-F8BB8CB9CA9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2" creationId="{B16DF9E2-31D1-47D2-998D-01A5B5EAB18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3" creationId="{2C46CDDB-9415-4376-A545-0DA8CAFA7E2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4" creationId="{0A9079AA-3911-4665-BFB8-AF42C9FA619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5" creationId="{AB129B25-D8AC-4EE6-BE58-C24A7E2CDAC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6" creationId="{B8BA8B25-81C2-480F-B694-C9692394A9F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7" creationId="{1D63FCAE-54B5-414C-BE4F-75BCC064893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8" creationId="{2DEFD767-B4D6-4ABE-A496-91C77092E94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9" creationId="{717DC625-6730-4CA2-B777-7E0FDED83CC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0" creationId="{57B1C29C-BE6D-43CB-A64F-A8ED6AEA1AE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1" creationId="{5E5240CA-648F-4035-817C-D1E31A1CA57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2" creationId="{582F4F17-8E1D-43E0-ADA0-BE5F5C6C8C2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3" creationId="{349D7165-3122-40B3-85DE-09C85FB5B8E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4" creationId="{54BA3997-1D59-4823-BF96-E3F8E35052C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5" creationId="{4977EC17-7455-48F3-851B-E748D5C35BD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6" creationId="{5634BDB5-5749-411B-A4C2-EC7E83865CB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7" creationId="{6C24DFEF-88E9-4D5C-86BF-465DB37F091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8" creationId="{1328CACE-C539-4633-BD05-30A8E31EA3C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9" creationId="{5DB6117C-E1CC-4D83-A919-009236870F0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0" creationId="{343A40A2-867C-4272-8F39-08413F063A7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1" creationId="{DABDEB56-E355-4C0C-906B-089446CD6CC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2" creationId="{9D339A4B-189C-47FC-B6BF-16C3F7193A8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3" creationId="{A13CB60E-603B-44CD-84C3-BD2CB1E0094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4" creationId="{0DA1C4CD-BEA8-4E67-802D-8666398960E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5" creationId="{F9EEDE19-20CF-4FD1-831F-4087C269569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6" creationId="{BE8CA0CD-122A-49FC-956D-681B17A1AC1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7" creationId="{AB7AC5F8-406D-45C7-864A-568D506B3F6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8" creationId="{683C105F-02DB-4136-94BD-E8402EBBB5E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9" creationId="{D528FB6E-03A7-42C0-A333-11EEE06360F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0" creationId="{9F6BD256-E1CE-4C95-8CD2-DC918400AD9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1" creationId="{E347C36A-B0B8-4761-B6B1-344753E423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4" creationId="{37EA2C93-EBFC-42A5-B2C4-9DDAA50B71A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5" creationId="{6178037A-6F0E-419A-A725-859E25AE872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6" creationId="{3D4B42B8-25CC-4D08-8381-2307C16B10D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7" creationId="{58F62107-A629-4C74-A859-978A85D62C4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8" creationId="{6F843811-610F-4438-9463-FC6F8761B92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9" creationId="{D51441F3-3EF9-4C3F-AEA3-35EE0425E51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00" creationId="{C5BB7731-BBE8-43D9-8FCF-0FF1E2DCB4DA}"/>
          </ac:spMkLst>
        </pc:spChg>
        <pc:spChg chg="add 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01" creationId="{CA8CF9D7-6B2B-4B7D-A453-E5565E34E18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04" creationId="{BC2CCCAB-26D5-44FC-AEB8-16A2842EC7A8}"/>
          </ac:spMkLst>
        </pc:spChg>
        <pc:grpChg chg="add mod">
          <ac:chgData name="Christian Morales LL." userId="acd2dd22fbae4b69" providerId="LiveId" clId="{DB99C404-EC06-457C-BB16-AD0136894115}" dt="2021-06-30T06:18:57.250" v="87"/>
          <ac:grpSpMkLst>
            <pc:docMk/>
            <pc:sldMk cId="3737965249" sldId="632"/>
            <ac:grpSpMk id="5" creationId="{B30D5E96-1E54-4DBD-8A9C-1DD1BCF46673}"/>
          </ac:grpSpMkLst>
        </pc:grpChg>
        <pc:grpChg chg="mod">
          <ac:chgData name="Christian Morales LL." userId="acd2dd22fbae4b69" providerId="LiveId" clId="{DB99C404-EC06-457C-BB16-AD0136894115}" dt="2021-06-30T06:18:57.250" v="87"/>
          <ac:grpSpMkLst>
            <pc:docMk/>
            <pc:sldMk cId="3737965249" sldId="632"/>
            <ac:grpSpMk id="6" creationId="{01B0668B-DED6-4EB6-9CFC-38B77E8DAB28}"/>
          </ac:grpSpMkLst>
        </pc:grpChg>
        <pc:grpChg chg="mod">
          <ac:chgData name="Christian Morales LL." userId="acd2dd22fbae4b69" providerId="LiveId" clId="{DB99C404-EC06-457C-BB16-AD0136894115}" dt="2021-06-30T06:18:57.250" v="87"/>
          <ac:grpSpMkLst>
            <pc:docMk/>
            <pc:sldMk cId="3737965249" sldId="632"/>
            <ac:grpSpMk id="8" creationId="{74804A50-1852-4EF1-9409-85B8080638E4}"/>
          </ac:grpSpMkLst>
        </pc:grpChg>
        <pc:grpChg chg="add mod">
          <ac:chgData name="Christian Morales LL." userId="acd2dd22fbae4b69" providerId="LiveId" clId="{DB99C404-EC06-457C-BB16-AD0136894115}" dt="2021-06-30T06:18:57.250" v="87"/>
          <ac:grpSpMkLst>
            <pc:docMk/>
            <pc:sldMk cId="3737965249" sldId="632"/>
            <ac:grpSpMk id="402" creationId="{25F4D2C0-1A6D-45C1-AAF9-1D715103C447}"/>
          </ac:grpSpMkLst>
        </pc:grp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7" creationId="{12E3DA63-CF3B-448D-B5BF-3D856AE48B66}"/>
          </ac:picMkLst>
        </pc:pic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41" creationId="{ED86A711-24AC-426D-8DC1-EBD0EEFDA4FE}"/>
          </ac:picMkLst>
        </pc:pic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392" creationId="{7E648401-3F34-4116-9FF5-623E02915164}"/>
          </ac:picMkLst>
        </pc:pic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393" creationId="{7DD7EAF5-C9D7-4994-A976-5060898FEE62}"/>
          </ac:picMkLst>
        </pc:pic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403" creationId="{4193AF07-3027-46B9-9D52-5B5AFBDB298A}"/>
          </ac:picMkLst>
        </pc:picChg>
      </pc:sldChg>
      <pc:sldChg chg="addSp modSp new mod">
        <pc:chgData name="Christian Morales LL." userId="acd2dd22fbae4b69" providerId="LiveId" clId="{DB99C404-EC06-457C-BB16-AD0136894115}" dt="2021-06-30T06:28:50.390" v="245"/>
        <pc:sldMkLst>
          <pc:docMk/>
          <pc:sldMk cId="292339041" sldId="633"/>
        </pc:sldMkLst>
        <pc:spChg chg="mod">
          <ac:chgData name="Christian Morales LL." userId="acd2dd22fbae4b69" providerId="LiveId" clId="{DB99C404-EC06-457C-BB16-AD0136894115}" dt="2021-06-30T06:19:34.540" v="92" actId="27636"/>
          <ac:spMkLst>
            <pc:docMk/>
            <pc:sldMk cId="292339041" sldId="633"/>
            <ac:spMk id="2" creationId="{E6234D21-26A9-47A0-AB42-06F655164939}"/>
          </ac:spMkLst>
        </pc:spChg>
        <pc:spChg chg="mod">
          <ac:chgData name="Christian Morales LL." userId="acd2dd22fbae4b69" providerId="LiveId" clId="{DB99C404-EC06-457C-BB16-AD0136894115}" dt="2021-06-30T06:28:50.390" v="245"/>
          <ac:spMkLst>
            <pc:docMk/>
            <pc:sldMk cId="292339041" sldId="633"/>
            <ac:spMk id="3" creationId="{4FAA580E-8F37-4EBC-88AF-8942EFA45531}"/>
          </ac:spMkLst>
        </pc:spChg>
        <pc:spChg chg="add mod">
          <ac:chgData name="Christian Morales LL." userId="acd2dd22fbae4b69" providerId="LiveId" clId="{DB99C404-EC06-457C-BB16-AD0136894115}" dt="2021-06-30T06:19:42.253" v="93"/>
          <ac:spMkLst>
            <pc:docMk/>
            <pc:sldMk cId="292339041" sldId="633"/>
            <ac:spMk id="4" creationId="{C75EC95F-87D0-4F6B-9975-39567C02C883}"/>
          </ac:spMkLst>
        </pc:spChg>
        <pc:spChg chg="add mod">
          <ac:chgData name="Christian Morales LL." userId="acd2dd22fbae4b69" providerId="LiveId" clId="{DB99C404-EC06-457C-BB16-AD0136894115}" dt="2021-06-30T06:19:42.253" v="93"/>
          <ac:spMkLst>
            <pc:docMk/>
            <pc:sldMk cId="292339041" sldId="633"/>
            <ac:spMk id="5" creationId="{866DC8C9-A6A0-4045-83BE-AE0A6A89D68F}"/>
          </ac:spMkLst>
        </pc:spChg>
        <pc:picChg chg="add mod">
          <ac:chgData name="Christian Morales LL." userId="acd2dd22fbae4b69" providerId="LiveId" clId="{DB99C404-EC06-457C-BB16-AD0136894115}" dt="2021-06-30T06:19:42.253" v="93"/>
          <ac:picMkLst>
            <pc:docMk/>
            <pc:sldMk cId="292339041" sldId="633"/>
            <ac:picMk id="6" creationId="{5403501B-2B40-4BBC-86FD-D6282BDDF408}"/>
          </ac:picMkLst>
        </pc:picChg>
      </pc:sldChg>
      <pc:sldChg chg="addSp modSp new mod">
        <pc:chgData name="Christian Morales LL." userId="acd2dd22fbae4b69" providerId="LiveId" clId="{DB99C404-EC06-457C-BB16-AD0136894115}" dt="2021-07-02T04:16:38.557" v="355" actId="27636"/>
        <pc:sldMkLst>
          <pc:docMk/>
          <pc:sldMk cId="75436207" sldId="634"/>
        </pc:sldMkLst>
        <pc:spChg chg="mod">
          <ac:chgData name="Christian Morales LL." userId="acd2dd22fbae4b69" providerId="LiveId" clId="{DB99C404-EC06-457C-BB16-AD0136894115}" dt="2021-07-02T04:16:38.557" v="355" actId="27636"/>
          <ac:spMkLst>
            <pc:docMk/>
            <pc:sldMk cId="75436207" sldId="634"/>
            <ac:spMk id="2" creationId="{E5EA1F9A-E470-43F1-9E6A-22E0BA173D61}"/>
          </ac:spMkLst>
        </pc:spChg>
        <pc:spChg chg="mod">
          <ac:chgData name="Christian Morales LL." userId="acd2dd22fbae4b69" providerId="LiveId" clId="{DB99C404-EC06-457C-BB16-AD0136894115}" dt="2021-06-30T06:28:47.734" v="244"/>
          <ac:spMkLst>
            <pc:docMk/>
            <pc:sldMk cId="75436207" sldId="634"/>
            <ac:spMk id="3" creationId="{DF772D99-767F-4505-BA37-31A70E4EB7B4}"/>
          </ac:spMkLst>
        </pc:spChg>
        <pc:spChg chg="add mod">
          <ac:chgData name="Christian Morales LL." userId="acd2dd22fbae4b69" providerId="LiveId" clId="{DB99C404-EC06-457C-BB16-AD0136894115}" dt="2021-06-30T06:20:01.758" v="97" actId="27636"/>
          <ac:spMkLst>
            <pc:docMk/>
            <pc:sldMk cId="75436207" sldId="634"/>
            <ac:spMk id="4" creationId="{CC843E20-A092-4AA1-B61E-B94A30BFBB2B}"/>
          </ac:spMkLst>
        </pc:spChg>
        <pc:picChg chg="add mod">
          <ac:chgData name="Christian Morales LL." userId="acd2dd22fbae4b69" providerId="LiveId" clId="{DB99C404-EC06-457C-BB16-AD0136894115}" dt="2021-06-30T06:20:01.758" v="97" actId="27636"/>
          <ac:picMkLst>
            <pc:docMk/>
            <pc:sldMk cId="75436207" sldId="634"/>
            <ac:picMk id="5" creationId="{19DF6254-0392-47CD-8C54-27C7276BA254}"/>
          </ac:picMkLst>
        </pc:picChg>
      </pc:sldChg>
      <pc:sldChg chg="addSp modSp new mod">
        <pc:chgData name="Christian Morales LL." userId="acd2dd22fbae4b69" providerId="LiveId" clId="{DB99C404-EC06-457C-BB16-AD0136894115}" dt="2021-06-30T06:28:44.835" v="243"/>
        <pc:sldMkLst>
          <pc:docMk/>
          <pc:sldMk cId="3970939085" sldId="635"/>
        </pc:sldMkLst>
        <pc:spChg chg="mod">
          <ac:chgData name="Christian Morales LL." userId="acd2dd22fbae4b69" providerId="LiveId" clId="{DB99C404-EC06-457C-BB16-AD0136894115}" dt="2021-06-30T06:20:13.136" v="102" actId="27636"/>
          <ac:spMkLst>
            <pc:docMk/>
            <pc:sldMk cId="3970939085" sldId="635"/>
            <ac:spMk id="2" creationId="{ACC4CA3D-6894-4237-A027-C6D81968119F}"/>
          </ac:spMkLst>
        </pc:spChg>
        <pc:spChg chg="mod">
          <ac:chgData name="Christian Morales LL." userId="acd2dd22fbae4b69" providerId="LiveId" clId="{DB99C404-EC06-457C-BB16-AD0136894115}" dt="2021-06-30T06:28:44.835" v="243"/>
          <ac:spMkLst>
            <pc:docMk/>
            <pc:sldMk cId="3970939085" sldId="635"/>
            <ac:spMk id="3" creationId="{F0A5A7BE-B362-44AF-A6BE-68CAF865CEC4}"/>
          </ac:spMkLst>
        </pc:spChg>
        <pc:picChg chg="add mod">
          <ac:chgData name="Christian Morales LL." userId="acd2dd22fbae4b69" providerId="LiveId" clId="{DB99C404-EC06-457C-BB16-AD0136894115}" dt="2021-06-30T06:20:21.524" v="103"/>
          <ac:picMkLst>
            <pc:docMk/>
            <pc:sldMk cId="3970939085" sldId="635"/>
            <ac:picMk id="4" creationId="{6729B19C-948B-4B98-9916-2F26AA5D067F}"/>
          </ac:picMkLst>
        </pc:picChg>
      </pc:sldChg>
      <pc:sldChg chg="addSp modSp new mod">
        <pc:chgData name="Christian Morales LL." userId="acd2dd22fbae4b69" providerId="LiveId" clId="{DB99C404-EC06-457C-BB16-AD0136894115}" dt="2021-07-02T04:16:46.741" v="357" actId="27636"/>
        <pc:sldMkLst>
          <pc:docMk/>
          <pc:sldMk cId="1315541457" sldId="636"/>
        </pc:sldMkLst>
        <pc:spChg chg="mod">
          <ac:chgData name="Christian Morales LL." userId="acd2dd22fbae4b69" providerId="LiveId" clId="{DB99C404-EC06-457C-BB16-AD0136894115}" dt="2021-07-02T04:16:46.741" v="357" actId="27636"/>
          <ac:spMkLst>
            <pc:docMk/>
            <pc:sldMk cId="1315541457" sldId="636"/>
            <ac:spMk id="2" creationId="{A06E65C1-FBC6-4C56-B436-8A23714C649A}"/>
          </ac:spMkLst>
        </pc:spChg>
        <pc:spChg chg="mod">
          <ac:chgData name="Christian Morales LL." userId="acd2dd22fbae4b69" providerId="LiveId" clId="{DB99C404-EC06-457C-BB16-AD0136894115}" dt="2021-06-30T06:28:41.251" v="242"/>
          <ac:spMkLst>
            <pc:docMk/>
            <pc:sldMk cId="1315541457" sldId="636"/>
            <ac:spMk id="3" creationId="{BB1ED968-F027-4090-B366-3099A37EE77D}"/>
          </ac:spMkLst>
        </pc:spChg>
        <pc:spChg chg="add mod">
          <ac:chgData name="Christian Morales LL." userId="acd2dd22fbae4b69" providerId="LiveId" clId="{DB99C404-EC06-457C-BB16-AD0136894115}" dt="2021-06-30T06:20:52.010" v="109"/>
          <ac:spMkLst>
            <pc:docMk/>
            <pc:sldMk cId="1315541457" sldId="636"/>
            <ac:spMk id="4" creationId="{F810321C-2287-48E4-B52A-71C0D8227F6B}"/>
          </ac:spMkLst>
        </pc:spChg>
        <pc:spChg chg="add mod">
          <ac:chgData name="Christian Morales LL." userId="acd2dd22fbae4b69" providerId="LiveId" clId="{DB99C404-EC06-457C-BB16-AD0136894115}" dt="2021-06-30T06:20:52.010" v="109"/>
          <ac:spMkLst>
            <pc:docMk/>
            <pc:sldMk cId="1315541457" sldId="636"/>
            <ac:spMk id="6" creationId="{39EE122F-F966-47EA-9B51-1EA5AAB161B2}"/>
          </ac:spMkLst>
        </pc:spChg>
        <pc:picChg chg="add mod">
          <ac:chgData name="Christian Morales LL." userId="acd2dd22fbae4b69" providerId="LiveId" clId="{DB99C404-EC06-457C-BB16-AD0136894115}" dt="2021-06-30T06:20:52.010" v="109"/>
          <ac:picMkLst>
            <pc:docMk/>
            <pc:sldMk cId="1315541457" sldId="636"/>
            <ac:picMk id="5" creationId="{C12CFBC0-3F30-4B93-985D-9390BB4D4BD9}"/>
          </ac:picMkLst>
        </pc:picChg>
      </pc:sldChg>
      <pc:sldChg chg="addSp delSp modSp new mod">
        <pc:chgData name="Christian Morales LL." userId="acd2dd22fbae4b69" providerId="LiveId" clId="{DB99C404-EC06-457C-BB16-AD0136894115}" dt="2021-07-02T04:16:51.882" v="358" actId="20577"/>
        <pc:sldMkLst>
          <pc:docMk/>
          <pc:sldMk cId="2757589047" sldId="637"/>
        </pc:sldMkLst>
        <pc:spChg chg="mod">
          <ac:chgData name="Christian Morales LL." userId="acd2dd22fbae4b69" providerId="LiveId" clId="{DB99C404-EC06-457C-BB16-AD0136894115}" dt="2021-07-02T04:16:51.882" v="358" actId="20577"/>
          <ac:spMkLst>
            <pc:docMk/>
            <pc:sldMk cId="2757589047" sldId="637"/>
            <ac:spMk id="2" creationId="{E51CF199-8BD1-4288-AB62-CC97E4300D20}"/>
          </ac:spMkLst>
        </pc:spChg>
        <pc:spChg chg="mod">
          <ac:chgData name="Christian Morales LL." userId="acd2dd22fbae4b69" providerId="LiveId" clId="{DB99C404-EC06-457C-BB16-AD0136894115}" dt="2021-06-30T06:28:38.994" v="241"/>
          <ac:spMkLst>
            <pc:docMk/>
            <pc:sldMk cId="2757589047" sldId="637"/>
            <ac:spMk id="3" creationId="{53544037-5188-4F51-851C-F623B95BDE32}"/>
          </ac:spMkLst>
        </pc:spChg>
        <pc:spChg chg="add del mod">
          <ac:chgData name="Christian Morales LL." userId="acd2dd22fbae4b69" providerId="LiveId" clId="{DB99C404-EC06-457C-BB16-AD0136894115}" dt="2021-06-30T06:21:12.221" v="113"/>
          <ac:spMkLst>
            <pc:docMk/>
            <pc:sldMk cId="2757589047" sldId="637"/>
            <ac:spMk id="4" creationId="{2247E5F9-DB09-4E1E-950E-E159EB20C90F}"/>
          </ac:spMkLst>
        </pc:spChg>
        <pc:spChg chg="add mod">
          <ac:chgData name="Christian Morales LL." userId="acd2dd22fbae4b69" providerId="LiveId" clId="{DB99C404-EC06-457C-BB16-AD0136894115}" dt="2021-06-30T06:21:30.406" v="114"/>
          <ac:spMkLst>
            <pc:docMk/>
            <pc:sldMk cId="2757589047" sldId="637"/>
            <ac:spMk id="5" creationId="{EE20B0D0-85DE-47E0-8644-4FBA07D28615}"/>
          </ac:spMkLst>
        </pc:spChg>
      </pc:sldChg>
      <pc:sldChg chg="addSp modSp new mod">
        <pc:chgData name="Christian Morales LL." userId="acd2dd22fbae4b69" providerId="LiveId" clId="{DB99C404-EC06-457C-BB16-AD0136894115}" dt="2021-07-02T04:16:56.726" v="360" actId="27636"/>
        <pc:sldMkLst>
          <pc:docMk/>
          <pc:sldMk cId="4256373139" sldId="638"/>
        </pc:sldMkLst>
        <pc:spChg chg="mod">
          <ac:chgData name="Christian Morales LL." userId="acd2dd22fbae4b69" providerId="LiveId" clId="{DB99C404-EC06-457C-BB16-AD0136894115}" dt="2021-07-02T04:16:56.726" v="360" actId="27636"/>
          <ac:spMkLst>
            <pc:docMk/>
            <pc:sldMk cId="4256373139" sldId="638"/>
            <ac:spMk id="2" creationId="{DAE8CE22-D57A-46DB-8E18-BF90756AAC20}"/>
          </ac:spMkLst>
        </pc:spChg>
        <pc:spChg chg="mod">
          <ac:chgData name="Christian Morales LL." userId="acd2dd22fbae4b69" providerId="LiveId" clId="{DB99C404-EC06-457C-BB16-AD0136894115}" dt="2021-06-30T06:28:37.136" v="240"/>
          <ac:spMkLst>
            <pc:docMk/>
            <pc:sldMk cId="4256373139" sldId="638"/>
            <ac:spMk id="3" creationId="{96D101D9-F1DD-46AF-8E72-21F05622FBD3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5" creationId="{3EB511C5-8CA7-4188-9150-1E3FC1168886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6" creationId="{CBEACE82-A130-4D2C-B71A-3B5B87C27B5C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8" creationId="{60956CF1-52B5-4196-9C70-02592EEF89C1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0" creationId="{ADA2EE14-BB4A-4D35-8F0E-C7E122F2577D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2" creationId="{0A194261-02F6-40F9-B3F5-511067933013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3" creationId="{296546B1-2BB5-40D3-B63F-2225CB1412DC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4" creationId="{10C4442D-220D-40EA-8281-DD0E59937DC8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5" creationId="{CCB70B84-E529-4138-B10C-5404E5DCC4EA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6" creationId="{C7A3C90E-9A19-4F9E-873A-E7554003156E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8" creationId="{C6C9E521-EF0C-40B4-829F-A3DBEB43E0C4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20" creationId="{DB2CA5B5-A014-483B-9092-DF6B7F31D985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23" creationId="{BCF652EB-3B46-43AB-BDEE-BBEDFAF69D2C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27" creationId="{49AF338C-CB15-4725-9E14-773FAA94281C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29" creationId="{7CB4112D-0B25-4863-BB66-C509C7B2C024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31" creationId="{D5B884FF-B48A-4E7A-BC7F-24C06AE0DA25}"/>
          </ac:spMkLst>
        </pc:sp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4" creationId="{667096ED-C85A-4ACD-9E15-7283DF932B6E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7" creationId="{9A10EE57-6088-4B30-AA15-E20D6B9DD915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9" creationId="{35414F3E-2529-40FA-A322-6003BADA3151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11" creationId="{3BF5EBA5-0CC5-4C5E-A54A-18D499D61682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17" creationId="{423966BC-B611-4319-9277-7BDC9DF47BD6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19" creationId="{EFFFB372-543B-4CC1-96F1-CC4B5CAAFBEE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1" creationId="{BAEE3FB1-2124-4EA2-86C0-BEDCFCCFC177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2" creationId="{C7D12254-58EF-4922-ACD2-1AE53E7F5E67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4" creationId="{9C671425-85E2-4CD9-8AE8-1AFC333ED932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5" creationId="{56331F74-ACF3-4B42-B634-04088B144335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6" creationId="{EC81A1FA-1792-4E41-A3AE-01BE4C15693E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8" creationId="{C6214E8C-10B0-4768-9636-F63A7F8DA4B5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30" creationId="{C11D6338-5A9C-4F59-9C8D-63AF28ED8666}"/>
          </ac:picMkLst>
        </pc:picChg>
        <pc:cxnChg chg="add mod">
          <ac:chgData name="Christian Morales LL." userId="acd2dd22fbae4b69" providerId="LiveId" clId="{DB99C404-EC06-457C-BB16-AD0136894115}" dt="2021-06-30T06:21:54.714" v="117"/>
          <ac:cxnSpMkLst>
            <pc:docMk/>
            <pc:sldMk cId="4256373139" sldId="638"/>
            <ac:cxnSpMk id="32" creationId="{0B870635-6DD8-459A-AB1A-12007F75A4C3}"/>
          </ac:cxnSpMkLst>
        </pc:cxnChg>
        <pc:cxnChg chg="add mod">
          <ac:chgData name="Christian Morales LL." userId="acd2dd22fbae4b69" providerId="LiveId" clId="{DB99C404-EC06-457C-BB16-AD0136894115}" dt="2021-06-30T06:21:54.714" v="117"/>
          <ac:cxnSpMkLst>
            <pc:docMk/>
            <pc:sldMk cId="4256373139" sldId="638"/>
            <ac:cxnSpMk id="33" creationId="{5D1B97C4-BE38-4C05-A278-149ABB806DAF}"/>
          </ac:cxnSpMkLst>
        </pc:cxnChg>
        <pc:cxnChg chg="add mod">
          <ac:chgData name="Christian Morales LL." userId="acd2dd22fbae4b69" providerId="LiveId" clId="{DB99C404-EC06-457C-BB16-AD0136894115}" dt="2021-06-30T06:21:54.714" v="117"/>
          <ac:cxnSpMkLst>
            <pc:docMk/>
            <pc:sldMk cId="4256373139" sldId="638"/>
            <ac:cxnSpMk id="34" creationId="{F3795503-35C7-4029-8C84-1DEB2EA3D061}"/>
          </ac:cxnSpMkLst>
        </pc:cxnChg>
      </pc:sldChg>
      <pc:sldChg chg="addSp modSp new mod">
        <pc:chgData name="Christian Morales LL." userId="acd2dd22fbae4b69" providerId="LiveId" clId="{DB99C404-EC06-457C-BB16-AD0136894115}" dt="2021-07-02T04:17:02.041" v="362" actId="27636"/>
        <pc:sldMkLst>
          <pc:docMk/>
          <pc:sldMk cId="1047164257" sldId="639"/>
        </pc:sldMkLst>
        <pc:spChg chg="mod">
          <ac:chgData name="Christian Morales LL." userId="acd2dd22fbae4b69" providerId="LiveId" clId="{DB99C404-EC06-457C-BB16-AD0136894115}" dt="2021-07-02T04:17:02.041" v="362" actId="27636"/>
          <ac:spMkLst>
            <pc:docMk/>
            <pc:sldMk cId="1047164257" sldId="639"/>
            <ac:spMk id="2" creationId="{1CCF4955-AACE-4E5B-82DC-5B99E556A2F0}"/>
          </ac:spMkLst>
        </pc:spChg>
        <pc:spChg chg="mod">
          <ac:chgData name="Christian Morales LL." userId="acd2dd22fbae4b69" providerId="LiveId" clId="{DB99C404-EC06-457C-BB16-AD0136894115}" dt="2021-06-30T06:28:35.339" v="239"/>
          <ac:spMkLst>
            <pc:docMk/>
            <pc:sldMk cId="1047164257" sldId="639"/>
            <ac:spMk id="3" creationId="{C251CBC6-68A9-425F-BCCF-4F8EF89662BB}"/>
          </ac:spMkLst>
        </pc:spChg>
        <pc:spChg chg="add mod">
          <ac:chgData name="Christian Morales LL." userId="acd2dd22fbae4b69" providerId="LiveId" clId="{DB99C404-EC06-457C-BB16-AD0136894115}" dt="2021-06-30T06:22:14.960" v="120"/>
          <ac:spMkLst>
            <pc:docMk/>
            <pc:sldMk cId="1047164257" sldId="639"/>
            <ac:spMk id="4" creationId="{BD1270D4-ED3C-41B1-AC8A-A2F4456C703E}"/>
          </ac:spMkLst>
        </pc:spChg>
        <pc:picChg chg="add mod">
          <ac:chgData name="Christian Morales LL." userId="acd2dd22fbae4b69" providerId="LiveId" clId="{DB99C404-EC06-457C-BB16-AD0136894115}" dt="2021-06-30T06:22:14.960" v="120"/>
          <ac:picMkLst>
            <pc:docMk/>
            <pc:sldMk cId="1047164257" sldId="639"/>
            <ac:picMk id="5" creationId="{91EBEDE5-9B90-4FFF-936B-2E3F85460CD7}"/>
          </ac:picMkLst>
        </pc:picChg>
      </pc:sldChg>
      <pc:sldChg chg="addSp modSp new mod">
        <pc:chgData name="Christian Morales LL." userId="acd2dd22fbae4b69" providerId="LiveId" clId="{DB99C404-EC06-457C-BB16-AD0136894115}" dt="2021-07-02T04:17:05.214" v="364" actId="27636"/>
        <pc:sldMkLst>
          <pc:docMk/>
          <pc:sldMk cId="2331215399" sldId="640"/>
        </pc:sldMkLst>
        <pc:spChg chg="mod">
          <ac:chgData name="Christian Morales LL." userId="acd2dd22fbae4b69" providerId="LiveId" clId="{DB99C404-EC06-457C-BB16-AD0136894115}" dt="2021-07-02T04:17:05.214" v="364" actId="27636"/>
          <ac:spMkLst>
            <pc:docMk/>
            <pc:sldMk cId="2331215399" sldId="640"/>
            <ac:spMk id="2" creationId="{B030498D-321B-4025-9E88-40A17F11F5FF}"/>
          </ac:spMkLst>
        </pc:spChg>
        <pc:spChg chg="mod">
          <ac:chgData name="Christian Morales LL." userId="acd2dd22fbae4b69" providerId="LiveId" clId="{DB99C404-EC06-457C-BB16-AD0136894115}" dt="2021-06-30T06:28:33.336" v="238"/>
          <ac:spMkLst>
            <pc:docMk/>
            <pc:sldMk cId="2331215399" sldId="640"/>
            <ac:spMk id="3" creationId="{F6A11D57-23B0-41D3-A87E-67CC6DA71226}"/>
          </ac:spMkLst>
        </pc:spChg>
        <pc:spChg chg="add mod">
          <ac:chgData name="Christian Morales LL." userId="acd2dd22fbae4b69" providerId="LiveId" clId="{DB99C404-EC06-457C-BB16-AD0136894115}" dt="2021-06-30T06:22:33.123" v="122"/>
          <ac:spMkLst>
            <pc:docMk/>
            <pc:sldMk cId="2331215399" sldId="640"/>
            <ac:spMk id="4" creationId="{B233A483-41B4-4288-B82A-A8D1142B3237}"/>
          </ac:spMkLst>
        </pc:spChg>
        <pc:picChg chg="add mod">
          <ac:chgData name="Christian Morales LL." userId="acd2dd22fbae4b69" providerId="LiveId" clId="{DB99C404-EC06-457C-BB16-AD0136894115}" dt="2021-06-30T06:22:33.123" v="122"/>
          <ac:picMkLst>
            <pc:docMk/>
            <pc:sldMk cId="2331215399" sldId="640"/>
            <ac:picMk id="5" creationId="{1ABFCEAC-7D54-46D0-994D-8E0ADBF7F586}"/>
          </ac:picMkLst>
        </pc:picChg>
        <pc:picChg chg="add mod">
          <ac:chgData name="Christian Morales LL." userId="acd2dd22fbae4b69" providerId="LiveId" clId="{DB99C404-EC06-457C-BB16-AD0136894115}" dt="2021-06-30T06:22:33.123" v="122"/>
          <ac:picMkLst>
            <pc:docMk/>
            <pc:sldMk cId="2331215399" sldId="640"/>
            <ac:picMk id="6" creationId="{4CACD556-F3F6-4431-816B-7D4503132B23}"/>
          </ac:picMkLst>
        </pc:picChg>
        <pc:picChg chg="add mod">
          <ac:chgData name="Christian Morales LL." userId="acd2dd22fbae4b69" providerId="LiveId" clId="{DB99C404-EC06-457C-BB16-AD0136894115}" dt="2021-06-30T06:22:33.123" v="122"/>
          <ac:picMkLst>
            <pc:docMk/>
            <pc:sldMk cId="2331215399" sldId="640"/>
            <ac:picMk id="7" creationId="{84EC558B-B83F-4243-9AE2-C77FCEF0B33A}"/>
          </ac:picMkLst>
        </pc:picChg>
        <pc:picChg chg="add mod">
          <ac:chgData name="Christian Morales LL." userId="acd2dd22fbae4b69" providerId="LiveId" clId="{DB99C404-EC06-457C-BB16-AD0136894115}" dt="2021-06-30T06:22:33.123" v="122"/>
          <ac:picMkLst>
            <pc:docMk/>
            <pc:sldMk cId="2331215399" sldId="640"/>
            <ac:picMk id="8" creationId="{530E4226-E5B2-4BC5-A25A-A705B0DED686}"/>
          </ac:picMkLst>
        </pc:picChg>
      </pc:sldChg>
      <pc:sldChg chg="addSp modSp new mod">
        <pc:chgData name="Christian Morales LL." userId="acd2dd22fbae4b69" providerId="LiveId" clId="{DB99C404-EC06-457C-BB16-AD0136894115}" dt="2021-07-02T04:17:12.268" v="366" actId="27636"/>
        <pc:sldMkLst>
          <pc:docMk/>
          <pc:sldMk cId="799221411" sldId="641"/>
        </pc:sldMkLst>
        <pc:spChg chg="mod">
          <ac:chgData name="Christian Morales LL." userId="acd2dd22fbae4b69" providerId="LiveId" clId="{DB99C404-EC06-457C-BB16-AD0136894115}" dt="2021-07-02T04:17:12.268" v="366" actId="27636"/>
          <ac:spMkLst>
            <pc:docMk/>
            <pc:sldMk cId="799221411" sldId="641"/>
            <ac:spMk id="2" creationId="{0DD301EE-9DD4-4C54-9C57-3A37AED9F4B5}"/>
          </ac:spMkLst>
        </pc:spChg>
        <pc:spChg chg="mod">
          <ac:chgData name="Christian Morales LL." userId="acd2dd22fbae4b69" providerId="LiveId" clId="{DB99C404-EC06-457C-BB16-AD0136894115}" dt="2021-06-30T06:28:29.568" v="237"/>
          <ac:spMkLst>
            <pc:docMk/>
            <pc:sldMk cId="799221411" sldId="641"/>
            <ac:spMk id="3" creationId="{B704F000-A279-4B9E-A639-49156938E2C8}"/>
          </ac:spMkLst>
        </pc:spChg>
        <pc:picChg chg="add mod">
          <ac:chgData name="Christian Morales LL." userId="acd2dd22fbae4b69" providerId="LiveId" clId="{DB99C404-EC06-457C-BB16-AD0136894115}" dt="2021-06-30T06:23:13.141" v="131"/>
          <ac:picMkLst>
            <pc:docMk/>
            <pc:sldMk cId="799221411" sldId="641"/>
            <ac:picMk id="4" creationId="{729458AD-C978-45A0-BAD0-54F567D9CF89}"/>
          </ac:picMkLst>
        </pc:picChg>
      </pc:sldChg>
      <pc:sldChg chg="addSp modSp new mod">
        <pc:chgData name="Christian Morales LL." userId="acd2dd22fbae4b69" providerId="LiveId" clId="{DB99C404-EC06-457C-BB16-AD0136894115}" dt="2021-07-02T04:17:15.595" v="368" actId="27636"/>
        <pc:sldMkLst>
          <pc:docMk/>
          <pc:sldMk cId="228211429" sldId="642"/>
        </pc:sldMkLst>
        <pc:spChg chg="mod">
          <ac:chgData name="Christian Morales LL." userId="acd2dd22fbae4b69" providerId="LiveId" clId="{DB99C404-EC06-457C-BB16-AD0136894115}" dt="2021-07-02T04:17:15.595" v="368" actId="27636"/>
          <ac:spMkLst>
            <pc:docMk/>
            <pc:sldMk cId="228211429" sldId="642"/>
            <ac:spMk id="2" creationId="{BF342F8A-1777-48E9-9698-020D2E6122B6}"/>
          </ac:spMkLst>
        </pc:spChg>
        <pc:spChg chg="mod">
          <ac:chgData name="Christian Morales LL." userId="acd2dd22fbae4b69" providerId="LiveId" clId="{DB99C404-EC06-457C-BB16-AD0136894115}" dt="2021-06-30T06:28:26.904" v="236"/>
          <ac:spMkLst>
            <pc:docMk/>
            <pc:sldMk cId="228211429" sldId="642"/>
            <ac:spMk id="3" creationId="{289A55B7-86B2-48B1-9014-EE2E16CA6A14}"/>
          </ac:spMkLst>
        </pc:spChg>
        <pc:picChg chg="add mod">
          <ac:chgData name="Christian Morales LL." userId="acd2dd22fbae4b69" providerId="LiveId" clId="{DB99C404-EC06-457C-BB16-AD0136894115}" dt="2021-06-30T06:23:30.404" v="134"/>
          <ac:picMkLst>
            <pc:docMk/>
            <pc:sldMk cId="228211429" sldId="642"/>
            <ac:picMk id="4" creationId="{5C599628-670B-4C1F-A4B0-C707614217CF}"/>
          </ac:picMkLst>
        </pc:picChg>
      </pc:sldChg>
      <pc:sldChg chg="addSp modSp new">
        <pc:chgData name="Christian Morales LL." userId="acd2dd22fbae4b69" providerId="LiveId" clId="{DB99C404-EC06-457C-BB16-AD0136894115}" dt="2021-06-30T06:28:23.753" v="235"/>
        <pc:sldMkLst>
          <pc:docMk/>
          <pc:sldMk cId="1700387714" sldId="643"/>
        </pc:sldMkLst>
        <pc:spChg chg="mod">
          <ac:chgData name="Christian Morales LL." userId="acd2dd22fbae4b69" providerId="LiveId" clId="{DB99C404-EC06-457C-BB16-AD0136894115}" dt="2021-06-30T06:23:37.915" v="136"/>
          <ac:spMkLst>
            <pc:docMk/>
            <pc:sldMk cId="1700387714" sldId="643"/>
            <ac:spMk id="2" creationId="{BA65D2BA-4F12-4DD7-AC54-7385A2C2AEEB}"/>
          </ac:spMkLst>
        </pc:spChg>
        <pc:spChg chg="mod">
          <ac:chgData name="Christian Morales LL." userId="acd2dd22fbae4b69" providerId="LiveId" clId="{DB99C404-EC06-457C-BB16-AD0136894115}" dt="2021-06-30T06:28:23.753" v="235"/>
          <ac:spMkLst>
            <pc:docMk/>
            <pc:sldMk cId="1700387714" sldId="643"/>
            <ac:spMk id="3" creationId="{56FB79E5-FBCE-41B9-BA8E-BD1F4F65C029}"/>
          </ac:spMkLst>
        </pc:spChg>
        <pc:spChg chg="add mod">
          <ac:chgData name="Christian Morales LL." userId="acd2dd22fbae4b69" providerId="LiveId" clId="{DB99C404-EC06-457C-BB16-AD0136894115}" dt="2021-06-30T06:23:44.012" v="137"/>
          <ac:spMkLst>
            <pc:docMk/>
            <pc:sldMk cId="1700387714" sldId="643"/>
            <ac:spMk id="4" creationId="{A9687910-B4CB-4885-8EBE-884132B8E0A4}"/>
          </ac:spMkLst>
        </pc:spChg>
        <pc:picChg chg="add mod">
          <ac:chgData name="Christian Morales LL." userId="acd2dd22fbae4b69" providerId="LiveId" clId="{DB99C404-EC06-457C-BB16-AD0136894115}" dt="2021-06-30T06:23:44.012" v="137"/>
          <ac:picMkLst>
            <pc:docMk/>
            <pc:sldMk cId="1700387714" sldId="643"/>
            <ac:picMk id="5" creationId="{9E0F2DAA-6829-4985-97FC-35B9C44F06BC}"/>
          </ac:picMkLst>
        </pc:picChg>
        <pc:picChg chg="add mod">
          <ac:chgData name="Christian Morales LL." userId="acd2dd22fbae4b69" providerId="LiveId" clId="{DB99C404-EC06-457C-BB16-AD0136894115}" dt="2021-06-30T06:23:44.012" v="137"/>
          <ac:picMkLst>
            <pc:docMk/>
            <pc:sldMk cId="1700387714" sldId="643"/>
            <ac:picMk id="6" creationId="{01B9AF40-F600-4A20-9CC2-8C4DAFC5110F}"/>
          </ac:picMkLst>
        </pc:pic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jpeg>
</file>

<file path=ppt/media/image51.png>
</file>

<file path=ppt/media/image52.png>
</file>

<file path=ppt/media/image53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12/07/2021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12/07/2021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87296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5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32.png"/><Relationship Id="rId18" Type="http://schemas.openxmlformats.org/officeDocument/2006/relationships/image" Target="../media/image37.png"/><Relationship Id="rId3" Type="http://schemas.openxmlformats.org/officeDocument/2006/relationships/image" Target="../media/image6.jpeg"/><Relationship Id="rId7" Type="http://schemas.openxmlformats.org/officeDocument/2006/relationships/image" Target="../media/image28.png"/><Relationship Id="rId12" Type="http://schemas.openxmlformats.org/officeDocument/2006/relationships/image" Target="../media/image31.png"/><Relationship Id="rId17" Type="http://schemas.openxmlformats.org/officeDocument/2006/relationships/image" Target="../media/image36.jpeg"/><Relationship Id="rId2" Type="http://schemas.openxmlformats.org/officeDocument/2006/relationships/image" Target="../media/image4.png"/><Relationship Id="rId16" Type="http://schemas.openxmlformats.org/officeDocument/2006/relationships/image" Target="../media/image35.png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11" Type="http://schemas.openxmlformats.org/officeDocument/2006/relationships/image" Target="../media/image30.png"/><Relationship Id="rId5" Type="http://schemas.openxmlformats.org/officeDocument/2006/relationships/image" Target="../media/image16.png"/><Relationship Id="rId15" Type="http://schemas.openxmlformats.org/officeDocument/2006/relationships/image" Target="../media/image34.png"/><Relationship Id="rId10" Type="http://schemas.openxmlformats.org/officeDocument/2006/relationships/image" Target="../media/image29.png"/><Relationship Id="rId19" Type="http://schemas.openxmlformats.org/officeDocument/2006/relationships/image" Target="../media/image38.png"/><Relationship Id="rId4" Type="http://schemas.openxmlformats.org/officeDocument/2006/relationships/image" Target="../media/image9.png"/><Relationship Id="rId9" Type="http://schemas.openxmlformats.org/officeDocument/2006/relationships/image" Target="../media/image20.png"/><Relationship Id="rId1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13" Type="http://schemas.openxmlformats.org/officeDocument/2006/relationships/image" Target="../media/image46.png"/><Relationship Id="rId18" Type="http://schemas.openxmlformats.org/officeDocument/2006/relationships/image" Target="../media/image51.png"/><Relationship Id="rId3" Type="http://schemas.openxmlformats.org/officeDocument/2006/relationships/image" Target="../media/image28.png"/><Relationship Id="rId7" Type="http://schemas.openxmlformats.org/officeDocument/2006/relationships/image" Target="../media/image42.png"/><Relationship Id="rId12" Type="http://schemas.openxmlformats.org/officeDocument/2006/relationships/image" Target="../media/image45.png"/><Relationship Id="rId17" Type="http://schemas.openxmlformats.org/officeDocument/2006/relationships/image" Target="../media/image50.jpeg"/><Relationship Id="rId2" Type="http://schemas.openxmlformats.org/officeDocument/2006/relationships/image" Target="../media/image4.png"/><Relationship Id="rId16" Type="http://schemas.openxmlformats.org/officeDocument/2006/relationships/image" Target="../media/image4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11" Type="http://schemas.openxmlformats.org/officeDocument/2006/relationships/image" Target="../media/image44.png"/><Relationship Id="rId5" Type="http://schemas.openxmlformats.org/officeDocument/2006/relationships/image" Target="../media/image37.png"/><Relationship Id="rId15" Type="http://schemas.openxmlformats.org/officeDocument/2006/relationships/image" Target="../media/image48.png"/><Relationship Id="rId10" Type="http://schemas.openxmlformats.org/officeDocument/2006/relationships/image" Target="../media/image6.jpeg"/><Relationship Id="rId4" Type="http://schemas.openxmlformats.org/officeDocument/2006/relationships/image" Target="../media/image19.png"/><Relationship Id="rId9" Type="http://schemas.openxmlformats.org/officeDocument/2006/relationships/image" Target="../media/image20.png"/><Relationship Id="rId1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jpeg"/><Relationship Id="rId11" Type="http://schemas.openxmlformats.org/officeDocument/2006/relationships/image" Target="../media/image13.jpe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2296680"/>
            <a:ext cx="4609454" cy="2264641"/>
          </a:xfrm>
        </p:spPr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12: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sz="1200" dirty="0">
                <a:solidFill>
                  <a:schemeClr val="bg1"/>
                </a:solidFill>
                <a:latin typeface="Stag Book"/>
                <a:cs typeface="Arial"/>
              </a:rPr>
              <a:t>Gestión de las Adquisiciones del Proyecto</a:t>
            </a:r>
          </a:p>
          <a:p>
            <a:pPr marL="0" indent="0">
              <a:buNone/>
            </a:pPr>
            <a:r>
              <a:rPr lang="es-PE" sz="1200" b="1" dirty="0">
                <a:solidFill>
                  <a:schemeClr val="bg1"/>
                </a:solidFill>
                <a:latin typeface="Stag Book"/>
                <a:cs typeface="Arial"/>
              </a:rPr>
              <a:t>Escuela de:  Tecnologías de la información </a:t>
            </a: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Planificar las Adquisiciones 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14589CE-09F5-4B85-8751-F7D013666B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465" y="2050867"/>
            <a:ext cx="3781425" cy="455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52A6E116-03E7-45DC-B0E7-FF61AC58C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768" y="2160405"/>
            <a:ext cx="3752850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25672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Planificar las Adquisiciones 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2 CuadroTexto">
            <a:extLst>
              <a:ext uri="{FF2B5EF4-FFF2-40B4-BE49-F238E27FC236}">
                <a16:creationId xmlns:a16="http://schemas.microsoft.com/office/drawing/2014/main" id="{611A95F3-E8E0-4792-9A24-59370C50EBDF}"/>
              </a:ext>
            </a:extLst>
          </p:cNvPr>
          <p:cNvSpPr txBox="1"/>
          <p:nvPr/>
        </p:nvSpPr>
        <p:spPr>
          <a:xfrm>
            <a:off x="1920389" y="1985574"/>
            <a:ext cx="8581708" cy="46166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</a:rPr>
              <a:t>Activos de los procesos de la organización: TIPOS DE CONTRATOS </a:t>
            </a:r>
          </a:p>
        </p:txBody>
      </p:sp>
      <p:grpSp>
        <p:nvGrpSpPr>
          <p:cNvPr id="5" name="26 Grupo">
            <a:extLst>
              <a:ext uri="{FF2B5EF4-FFF2-40B4-BE49-F238E27FC236}">
                <a16:creationId xmlns:a16="http://schemas.microsoft.com/office/drawing/2014/main" id="{5DEAA297-52CA-42C5-8728-BEE5D91E8A3E}"/>
              </a:ext>
            </a:extLst>
          </p:cNvPr>
          <p:cNvGrpSpPr/>
          <p:nvPr/>
        </p:nvGrpSpPr>
        <p:grpSpPr>
          <a:xfrm>
            <a:off x="1985763" y="4145813"/>
            <a:ext cx="8715762" cy="1302712"/>
            <a:chOff x="244886" y="3339975"/>
            <a:chExt cx="8715762" cy="130271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02E2BDA4-B677-4471-A15F-1391A8F880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0663"/>
            <a:stretch/>
          </p:blipFill>
          <p:spPr bwMode="auto">
            <a:xfrm>
              <a:off x="316289" y="3773426"/>
              <a:ext cx="7460947" cy="8692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11 Rectángulo">
              <a:extLst>
                <a:ext uri="{FF2B5EF4-FFF2-40B4-BE49-F238E27FC236}">
                  <a16:creationId xmlns:a16="http://schemas.microsoft.com/office/drawing/2014/main" id="{E441C9E5-AC7A-4A26-9C8B-69757A4D34BF}"/>
                </a:ext>
              </a:extLst>
            </p:cNvPr>
            <p:cNvSpPr/>
            <p:nvPr/>
          </p:nvSpPr>
          <p:spPr>
            <a:xfrm>
              <a:off x="7863060" y="3350179"/>
              <a:ext cx="1089293" cy="4275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b="1" dirty="0"/>
                <a:t>CPCP</a:t>
              </a:r>
            </a:p>
          </p:txBody>
        </p:sp>
        <p:grpSp>
          <p:nvGrpSpPr>
            <p:cNvPr id="8" name="14 Grupo">
              <a:extLst>
                <a:ext uri="{FF2B5EF4-FFF2-40B4-BE49-F238E27FC236}">
                  <a16:creationId xmlns:a16="http://schemas.microsoft.com/office/drawing/2014/main" id="{0C4253CD-4ACC-4E74-BA5E-1AFEF4E8AE04}"/>
                </a:ext>
              </a:extLst>
            </p:cNvPr>
            <p:cNvGrpSpPr/>
            <p:nvPr/>
          </p:nvGrpSpPr>
          <p:grpSpPr>
            <a:xfrm>
              <a:off x="244886" y="3339975"/>
              <a:ext cx="7409307" cy="437723"/>
              <a:chOff x="827585" y="2055173"/>
              <a:chExt cx="6823919" cy="581739"/>
            </a:xfrm>
          </p:grpSpPr>
          <p:grpSp>
            <p:nvGrpSpPr>
              <p:cNvPr id="12" name="6 Grupo">
                <a:extLst>
                  <a:ext uri="{FF2B5EF4-FFF2-40B4-BE49-F238E27FC236}">
                    <a16:creationId xmlns:a16="http://schemas.microsoft.com/office/drawing/2014/main" id="{677590B1-9F49-4C40-AA3B-6F7459086BF1}"/>
                  </a:ext>
                </a:extLst>
              </p:cNvPr>
              <p:cNvGrpSpPr/>
              <p:nvPr/>
            </p:nvGrpSpPr>
            <p:grpSpPr>
              <a:xfrm>
                <a:off x="827585" y="2060848"/>
                <a:ext cx="3528391" cy="576064"/>
                <a:chOff x="827585" y="2060848"/>
                <a:chExt cx="5687856" cy="576064"/>
              </a:xfrm>
            </p:grpSpPr>
            <p:sp>
              <p:nvSpPr>
                <p:cNvPr id="16" name="4 Rectángulo">
                  <a:extLst>
                    <a:ext uri="{FF2B5EF4-FFF2-40B4-BE49-F238E27FC236}">
                      <a16:creationId xmlns:a16="http://schemas.microsoft.com/office/drawing/2014/main" id="{E6FED366-D4C3-467F-9376-EFA84B6C234A}"/>
                    </a:ext>
                  </a:extLst>
                </p:cNvPr>
                <p:cNvSpPr/>
                <p:nvPr/>
              </p:nvSpPr>
              <p:spPr>
                <a:xfrm>
                  <a:off x="827585" y="2060848"/>
                  <a:ext cx="1895952" cy="576064"/>
                </a:xfrm>
                <a:prstGeom prst="rect">
                  <a:avLst/>
                </a:prstGeom>
                <a:solidFill>
                  <a:srgbClr val="30F715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MX" b="1" dirty="0">
                      <a:solidFill>
                        <a:schemeClr val="tx1"/>
                      </a:solidFill>
                    </a:rPr>
                    <a:t>FFP</a:t>
                  </a:r>
                </a:p>
              </p:txBody>
            </p:sp>
            <p:sp>
              <p:nvSpPr>
                <p:cNvPr id="17" name="8 Rectángulo">
                  <a:extLst>
                    <a:ext uri="{FF2B5EF4-FFF2-40B4-BE49-F238E27FC236}">
                      <a16:creationId xmlns:a16="http://schemas.microsoft.com/office/drawing/2014/main" id="{AC929A01-AC08-4AAD-86D7-21BD0F10188B}"/>
                    </a:ext>
                  </a:extLst>
                </p:cNvPr>
                <p:cNvSpPr/>
                <p:nvPr/>
              </p:nvSpPr>
              <p:spPr>
                <a:xfrm>
                  <a:off x="2723537" y="2060848"/>
                  <a:ext cx="1895952" cy="576064"/>
                </a:xfrm>
                <a:prstGeom prst="rect">
                  <a:avLst/>
                </a:prstGeom>
                <a:solidFill>
                  <a:srgbClr val="30F715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MX" b="1" dirty="0">
                      <a:solidFill>
                        <a:schemeClr val="tx1"/>
                      </a:solidFill>
                    </a:rPr>
                    <a:t>FPI</a:t>
                  </a:r>
                </a:p>
              </p:txBody>
            </p:sp>
            <p:sp>
              <p:nvSpPr>
                <p:cNvPr id="18" name="9 Rectángulo">
                  <a:extLst>
                    <a:ext uri="{FF2B5EF4-FFF2-40B4-BE49-F238E27FC236}">
                      <a16:creationId xmlns:a16="http://schemas.microsoft.com/office/drawing/2014/main" id="{F10934AF-F958-4E3E-BF6A-35C056C2699D}"/>
                    </a:ext>
                  </a:extLst>
                </p:cNvPr>
                <p:cNvSpPr/>
                <p:nvPr/>
              </p:nvSpPr>
              <p:spPr>
                <a:xfrm>
                  <a:off x="4619489" y="2060848"/>
                  <a:ext cx="1895952" cy="576064"/>
                </a:xfrm>
                <a:prstGeom prst="rect">
                  <a:avLst/>
                </a:prstGeom>
                <a:solidFill>
                  <a:srgbClr val="30F715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MX" b="1" dirty="0">
                      <a:solidFill>
                        <a:schemeClr val="tx1"/>
                      </a:solidFill>
                    </a:rPr>
                    <a:t>FP-EPA</a:t>
                  </a:r>
                </a:p>
              </p:txBody>
            </p:sp>
          </p:grpSp>
          <p:sp>
            <p:nvSpPr>
              <p:cNvPr id="13" name="7 Rectángulo">
                <a:extLst>
                  <a:ext uri="{FF2B5EF4-FFF2-40B4-BE49-F238E27FC236}">
                    <a16:creationId xmlns:a16="http://schemas.microsoft.com/office/drawing/2014/main" id="{6D79DB73-E082-49D2-A56E-72667942E053}"/>
                  </a:ext>
                </a:extLst>
              </p:cNvPr>
              <p:cNvSpPr/>
              <p:nvPr/>
            </p:nvSpPr>
            <p:spPr>
              <a:xfrm>
                <a:off x="4355976" y="2055173"/>
                <a:ext cx="1098509" cy="576064"/>
              </a:xfrm>
              <a:prstGeom prst="rect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b="1" dirty="0">
                    <a:solidFill>
                      <a:schemeClr val="tx1"/>
                    </a:solidFill>
                  </a:rPr>
                  <a:t>CPAF</a:t>
                </a:r>
              </a:p>
            </p:txBody>
          </p:sp>
          <p:sp>
            <p:nvSpPr>
              <p:cNvPr id="14" name="12 Rectángulo">
                <a:extLst>
                  <a:ext uri="{FF2B5EF4-FFF2-40B4-BE49-F238E27FC236}">
                    <a16:creationId xmlns:a16="http://schemas.microsoft.com/office/drawing/2014/main" id="{25AC49B7-309E-4C48-B94F-A245C29D3879}"/>
                  </a:ext>
                </a:extLst>
              </p:cNvPr>
              <p:cNvSpPr/>
              <p:nvPr/>
            </p:nvSpPr>
            <p:spPr>
              <a:xfrm>
                <a:off x="6552995" y="2055173"/>
                <a:ext cx="1098509" cy="576064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b="1" dirty="0"/>
                  <a:t>CPFF</a:t>
                </a:r>
              </a:p>
            </p:txBody>
          </p:sp>
          <p:sp>
            <p:nvSpPr>
              <p:cNvPr id="15" name="13 Rectángulo">
                <a:extLst>
                  <a:ext uri="{FF2B5EF4-FFF2-40B4-BE49-F238E27FC236}">
                    <a16:creationId xmlns:a16="http://schemas.microsoft.com/office/drawing/2014/main" id="{6906F94A-A77B-4573-BBBC-94E961FA0C12}"/>
                  </a:ext>
                </a:extLst>
              </p:cNvPr>
              <p:cNvSpPr/>
              <p:nvPr/>
            </p:nvSpPr>
            <p:spPr>
              <a:xfrm>
                <a:off x="5454485" y="2055173"/>
                <a:ext cx="1098509" cy="576064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b="1" dirty="0"/>
                  <a:t>CPIF</a:t>
                </a:r>
              </a:p>
            </p:txBody>
          </p:sp>
        </p:grpSp>
        <p:sp>
          <p:nvSpPr>
            <p:cNvPr id="9" name="15 CuadroTexto">
              <a:extLst>
                <a:ext uri="{FF2B5EF4-FFF2-40B4-BE49-F238E27FC236}">
                  <a16:creationId xmlns:a16="http://schemas.microsoft.com/office/drawing/2014/main" id="{BC838446-B93B-41D6-A620-03C39CBF14DE}"/>
                </a:ext>
              </a:extLst>
            </p:cNvPr>
            <p:cNvSpPr txBox="1"/>
            <p:nvPr/>
          </p:nvSpPr>
          <p:spPr>
            <a:xfrm>
              <a:off x="7863060" y="3777698"/>
              <a:ext cx="109758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Costo más % de costo</a:t>
              </a:r>
            </a:p>
          </p:txBody>
        </p:sp>
        <p:sp>
          <p:nvSpPr>
            <p:cNvPr id="10" name="18 CuadroTexto">
              <a:extLst>
                <a:ext uri="{FF2B5EF4-FFF2-40B4-BE49-F238E27FC236}">
                  <a16:creationId xmlns:a16="http://schemas.microsoft.com/office/drawing/2014/main" id="{9CCEC001-E74B-49FA-B701-2791F900DBF7}"/>
                </a:ext>
              </a:extLst>
            </p:cNvPr>
            <p:cNvSpPr txBox="1"/>
            <p:nvPr/>
          </p:nvSpPr>
          <p:spPr>
            <a:xfrm>
              <a:off x="1521910" y="3792688"/>
              <a:ext cx="1277024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s-MX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itchFamily="34" charset="0"/>
                </a:rPr>
                <a:t>Precio Fijo más Honorarios por Incentivos</a:t>
              </a:r>
            </a:p>
          </p:txBody>
        </p:sp>
        <p:sp>
          <p:nvSpPr>
            <p:cNvPr id="11" name="19 CuadroTexto">
              <a:extLst>
                <a:ext uri="{FF2B5EF4-FFF2-40B4-BE49-F238E27FC236}">
                  <a16:creationId xmlns:a16="http://schemas.microsoft.com/office/drawing/2014/main" id="{41119A5E-C3F1-41F5-865B-E57B73EAFEF6}"/>
                </a:ext>
              </a:extLst>
            </p:cNvPr>
            <p:cNvSpPr txBox="1"/>
            <p:nvPr/>
          </p:nvSpPr>
          <p:spPr>
            <a:xfrm>
              <a:off x="5276089" y="3788416"/>
              <a:ext cx="1277024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s-MX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Narrow" pitchFamily="34" charset="0"/>
                </a:rPr>
                <a:t>Costo más Honorarios por Incentivos</a:t>
              </a:r>
            </a:p>
          </p:txBody>
        </p:sp>
      </p:grpSp>
      <p:grpSp>
        <p:nvGrpSpPr>
          <p:cNvPr id="19" name="27 Grupo">
            <a:extLst>
              <a:ext uri="{FF2B5EF4-FFF2-40B4-BE49-F238E27FC236}">
                <a16:creationId xmlns:a16="http://schemas.microsoft.com/office/drawing/2014/main" id="{99F0694A-836E-4AD5-A195-5A53CD177BBF}"/>
              </a:ext>
            </a:extLst>
          </p:cNvPr>
          <p:cNvGrpSpPr/>
          <p:nvPr/>
        </p:nvGrpSpPr>
        <p:grpSpPr>
          <a:xfrm>
            <a:off x="1740877" y="5657981"/>
            <a:ext cx="8960648" cy="923330"/>
            <a:chOff x="0" y="4737931"/>
            <a:chExt cx="8960648" cy="923330"/>
          </a:xfrm>
        </p:grpSpPr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3290E244-BF11-4762-949C-1FF6B4DA15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3079"/>
            <a:stretch/>
          </p:blipFill>
          <p:spPr bwMode="auto">
            <a:xfrm>
              <a:off x="0" y="4737931"/>
              <a:ext cx="7877206" cy="815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16 CuadroTexto">
              <a:extLst>
                <a:ext uri="{FF2B5EF4-FFF2-40B4-BE49-F238E27FC236}">
                  <a16:creationId xmlns:a16="http://schemas.microsoft.com/office/drawing/2014/main" id="{3B3E0BB5-1596-4502-8F06-3D1F1EA92DFF}"/>
                </a:ext>
              </a:extLst>
            </p:cNvPr>
            <p:cNvSpPr txBox="1"/>
            <p:nvPr/>
          </p:nvSpPr>
          <p:spPr>
            <a:xfrm>
              <a:off x="7956506" y="4737931"/>
              <a:ext cx="100414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MX" dirty="0"/>
                <a:t>NIVEL DE RIESGO</a:t>
              </a:r>
            </a:p>
          </p:txBody>
        </p:sp>
        <p:sp>
          <p:nvSpPr>
            <p:cNvPr id="22" name="20 Flecha derecha">
              <a:extLst>
                <a:ext uri="{FF2B5EF4-FFF2-40B4-BE49-F238E27FC236}">
                  <a16:creationId xmlns:a16="http://schemas.microsoft.com/office/drawing/2014/main" id="{202997CC-9453-4757-9919-686522BB2417}"/>
                </a:ext>
              </a:extLst>
            </p:cNvPr>
            <p:cNvSpPr/>
            <p:nvPr/>
          </p:nvSpPr>
          <p:spPr>
            <a:xfrm flipH="1">
              <a:off x="7852073" y="5064711"/>
              <a:ext cx="208867" cy="26977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3" name="28 Grupo">
            <a:extLst>
              <a:ext uri="{FF2B5EF4-FFF2-40B4-BE49-F238E27FC236}">
                <a16:creationId xmlns:a16="http://schemas.microsoft.com/office/drawing/2014/main" id="{3937A206-EA75-47C7-AD14-1A549620BA26}"/>
              </a:ext>
            </a:extLst>
          </p:cNvPr>
          <p:cNvGrpSpPr/>
          <p:nvPr/>
        </p:nvGrpSpPr>
        <p:grpSpPr>
          <a:xfrm>
            <a:off x="1985763" y="2930735"/>
            <a:ext cx="7409307" cy="855038"/>
            <a:chOff x="613658" y="2279137"/>
            <a:chExt cx="7040534" cy="855038"/>
          </a:xfrm>
        </p:grpSpPr>
        <p:sp>
          <p:nvSpPr>
            <p:cNvPr id="24" name="22 Rectángulo">
              <a:extLst>
                <a:ext uri="{FF2B5EF4-FFF2-40B4-BE49-F238E27FC236}">
                  <a16:creationId xmlns:a16="http://schemas.microsoft.com/office/drawing/2014/main" id="{E9763EF8-FF5C-4809-AEDF-7F28CAF4997A}"/>
                </a:ext>
              </a:extLst>
            </p:cNvPr>
            <p:cNvSpPr/>
            <p:nvPr/>
          </p:nvSpPr>
          <p:spPr>
            <a:xfrm>
              <a:off x="613658" y="2279138"/>
              <a:ext cx="3612650" cy="427519"/>
            </a:xfrm>
            <a:prstGeom prst="rect">
              <a:avLst/>
            </a:prstGeom>
            <a:solidFill>
              <a:srgbClr val="30F71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b="1" dirty="0">
                  <a:solidFill>
                    <a:schemeClr val="tx1"/>
                  </a:solidFill>
                </a:rPr>
                <a:t>PRECIO FIJO</a:t>
              </a:r>
            </a:p>
          </p:txBody>
        </p:sp>
        <p:sp>
          <p:nvSpPr>
            <p:cNvPr id="25" name="23 Rectángulo">
              <a:extLst>
                <a:ext uri="{FF2B5EF4-FFF2-40B4-BE49-F238E27FC236}">
                  <a16:creationId xmlns:a16="http://schemas.microsoft.com/office/drawing/2014/main" id="{6F4CF1D9-492F-4AFB-B149-EF17F27A7797}"/>
                </a:ext>
              </a:extLst>
            </p:cNvPr>
            <p:cNvSpPr/>
            <p:nvPr/>
          </p:nvSpPr>
          <p:spPr>
            <a:xfrm>
              <a:off x="2966062" y="2706656"/>
              <a:ext cx="2520495" cy="42751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b="1" dirty="0">
                  <a:solidFill>
                    <a:schemeClr val="tx1"/>
                  </a:solidFill>
                </a:rPr>
                <a:t>TIEMPO Y MATERIALES</a:t>
              </a:r>
            </a:p>
          </p:txBody>
        </p:sp>
        <p:sp>
          <p:nvSpPr>
            <p:cNvPr id="26" name="24 Rectángulo">
              <a:extLst>
                <a:ext uri="{FF2B5EF4-FFF2-40B4-BE49-F238E27FC236}">
                  <a16:creationId xmlns:a16="http://schemas.microsoft.com/office/drawing/2014/main" id="{084A8420-FAA3-4738-B4D4-D244F22D9C76}"/>
                </a:ext>
              </a:extLst>
            </p:cNvPr>
            <p:cNvSpPr/>
            <p:nvPr/>
          </p:nvSpPr>
          <p:spPr>
            <a:xfrm>
              <a:off x="4226309" y="2279137"/>
              <a:ext cx="3427883" cy="4275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b="1" dirty="0"/>
                <a:t>COSTO REEMBOLSABLE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46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Planificar las Adquisiciones Salidas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99025D5F-7C18-45E0-8B71-7B47B60626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b="12000"/>
          <a:stretch>
            <a:fillRect/>
          </a:stretch>
        </p:blipFill>
        <p:spPr bwMode="auto">
          <a:xfrm>
            <a:off x="3089322" y="2567499"/>
            <a:ext cx="6249953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84002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Planificar las Adquisiciones Salidas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7786FE0F-337B-46CD-AA6D-7024A7A28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60280" y="2190692"/>
            <a:ext cx="6181725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65812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Planificar las Adquisiciones Salidas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6" name="6 Rectángulo redondeado">
            <a:extLst>
              <a:ext uri="{FF2B5EF4-FFF2-40B4-BE49-F238E27FC236}">
                <a16:creationId xmlns:a16="http://schemas.microsoft.com/office/drawing/2014/main" id="{C226EB36-16C7-4961-96D7-54C9AF3829E4}"/>
              </a:ext>
            </a:extLst>
          </p:cNvPr>
          <p:cNvSpPr/>
          <p:nvPr/>
        </p:nvSpPr>
        <p:spPr>
          <a:xfrm>
            <a:off x="1824082" y="2039997"/>
            <a:ext cx="8568952" cy="50405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>
                <a:solidFill>
                  <a:schemeClr val="tx1"/>
                </a:solidFill>
              </a:rPr>
              <a:t>Decisiones de Hacer o Comprar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9AB54F4-8208-4DA0-BD95-4E07D6201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588" y="2736631"/>
            <a:ext cx="8427816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6850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C83832-4F5A-4897-B0E9-FEFA2D3FC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sz="3200" dirty="0"/>
              <a:t>Efectuar las Adquisiciones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8640AE-52B6-4D93-ADF9-1CB6FF5539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3449CF59-463C-4BC7-B16F-6E96FA5E3EC0}"/>
              </a:ext>
            </a:extLst>
          </p:cNvPr>
          <p:cNvSpPr txBox="1">
            <a:spLocks noChangeArrowheads="1"/>
          </p:cNvSpPr>
          <p:nvPr/>
        </p:nvSpPr>
        <p:spPr>
          <a:xfrm>
            <a:off x="1852246" y="2154360"/>
            <a:ext cx="7850188" cy="39709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 sz="2600"/>
              <a:t>Es el proceso que consiste en obtener respuestas de los vendedores, seleccionar un vendedor y adjudicar un contrato.</a:t>
            </a:r>
          </a:p>
          <a:p>
            <a:pPr lvl="1" algn="just">
              <a:lnSpc>
                <a:spcPct val="80000"/>
              </a:lnSpc>
            </a:pPr>
            <a:r>
              <a:rPr lang="es-PE" sz="2600"/>
              <a:t>El equipo recibirá ofertas y propuestas, y aplicará criterios de selección definidos a fin de seleccionar uno o más vendedores que estén calificados para efectuar el trabajo.</a:t>
            </a:r>
          </a:p>
          <a:p>
            <a:pPr lvl="1" algn="just">
              <a:lnSpc>
                <a:spcPct val="80000"/>
              </a:lnSpc>
            </a:pPr>
            <a:r>
              <a:rPr lang="es-PE" sz="2600"/>
              <a:t>Se puede elaborar una lista restringida de vendedores calificados basándose en una propuesta preliminar.</a:t>
            </a:r>
          </a:p>
          <a:p>
            <a:pPr lvl="1">
              <a:lnSpc>
                <a:spcPct val="80000"/>
              </a:lnSpc>
            </a:pPr>
            <a:endParaRPr lang="es-ES" sz="2600" i="1"/>
          </a:p>
          <a:p>
            <a:pPr>
              <a:lnSpc>
                <a:spcPct val="80000"/>
              </a:lnSpc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359427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C83832-4F5A-4897-B0E9-FEFA2D3FC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Efectuar las Adquisiciones</a:t>
            </a:r>
            <a:endParaRPr lang="es-PE" dirty="0"/>
          </a:p>
          <a:p>
            <a:r>
              <a:rPr lang="es-ES" dirty="0"/>
              <a:t>Mapa del Proceso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8640AE-52B6-4D93-ADF9-1CB6FF5539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209867E8-63ED-49DD-8DE9-B22DEF521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802" y="2867327"/>
            <a:ext cx="2725226" cy="1940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17 CuadroTexto">
            <a:extLst>
              <a:ext uri="{FF2B5EF4-FFF2-40B4-BE49-F238E27FC236}">
                <a16:creationId xmlns:a16="http://schemas.microsoft.com/office/drawing/2014/main" id="{F899DC82-046D-449E-8E35-B9E71395B39E}"/>
              </a:ext>
            </a:extLst>
          </p:cNvPr>
          <p:cNvSpPr txBox="1"/>
          <p:nvPr/>
        </p:nvSpPr>
        <p:spPr>
          <a:xfrm>
            <a:off x="3479396" y="2634589"/>
            <a:ext cx="1006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Conferencia de Oferentes</a:t>
            </a:r>
          </a:p>
        </p:txBody>
      </p:sp>
      <p:sp>
        <p:nvSpPr>
          <p:cNvPr id="7" name="19 Flecha derecha">
            <a:extLst>
              <a:ext uri="{FF2B5EF4-FFF2-40B4-BE49-F238E27FC236}">
                <a16:creationId xmlns:a16="http://schemas.microsoft.com/office/drawing/2014/main" id="{D24A4473-08F7-459B-B170-A1EC5750A29F}"/>
              </a:ext>
            </a:extLst>
          </p:cNvPr>
          <p:cNvSpPr/>
          <p:nvPr/>
        </p:nvSpPr>
        <p:spPr>
          <a:xfrm>
            <a:off x="3091662" y="4080787"/>
            <a:ext cx="645592" cy="56699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8" name="20 Flecha derecha">
            <a:extLst>
              <a:ext uri="{FF2B5EF4-FFF2-40B4-BE49-F238E27FC236}">
                <a16:creationId xmlns:a16="http://schemas.microsoft.com/office/drawing/2014/main" id="{EFD4BBBB-4B5D-40AC-B442-3B9AAF4B04A2}"/>
              </a:ext>
            </a:extLst>
          </p:cNvPr>
          <p:cNvSpPr/>
          <p:nvPr/>
        </p:nvSpPr>
        <p:spPr>
          <a:xfrm>
            <a:off x="7564820" y="3285802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pic>
        <p:nvPicPr>
          <p:cNvPr id="9" name="Picture 10" descr="stock vector : folder with documents">
            <a:extLst>
              <a:ext uri="{FF2B5EF4-FFF2-40B4-BE49-F238E27FC236}">
                <a16:creationId xmlns:a16="http://schemas.microsoft.com/office/drawing/2014/main" id="{1AFE4CFC-2D6C-44FE-B6ED-787A69A97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6"/>
          <a:stretch/>
        </p:blipFill>
        <p:spPr bwMode="auto">
          <a:xfrm>
            <a:off x="2538047" y="5965452"/>
            <a:ext cx="879231" cy="7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24 CuadroTexto">
            <a:extLst>
              <a:ext uri="{FF2B5EF4-FFF2-40B4-BE49-F238E27FC236}">
                <a16:creationId xmlns:a16="http://schemas.microsoft.com/office/drawing/2014/main" id="{8D599157-FADF-4A25-B2B7-CFCC1E78CAEB}"/>
              </a:ext>
            </a:extLst>
          </p:cNvPr>
          <p:cNvSpPr txBox="1"/>
          <p:nvPr/>
        </p:nvSpPr>
        <p:spPr>
          <a:xfrm>
            <a:off x="3383409" y="5980670"/>
            <a:ext cx="1399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Activos de los Procesos de la Organización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9C356D04-6312-42B8-A1D8-628C4819C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859" y="1883389"/>
            <a:ext cx="654936" cy="70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35 CuadroTexto">
            <a:extLst>
              <a:ext uri="{FF2B5EF4-FFF2-40B4-BE49-F238E27FC236}">
                <a16:creationId xmlns:a16="http://schemas.microsoft.com/office/drawing/2014/main" id="{CAC535FE-0634-4302-ABDE-43FF2AE3D1F2}"/>
              </a:ext>
            </a:extLst>
          </p:cNvPr>
          <p:cNvSpPr txBox="1"/>
          <p:nvPr/>
        </p:nvSpPr>
        <p:spPr>
          <a:xfrm>
            <a:off x="1469831" y="2028689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Gestión de Adquisiciones</a:t>
            </a: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E3CD687A-DFD4-4DC1-8913-7E26969ED8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/>
        </p:blipFill>
        <p:spPr bwMode="auto">
          <a:xfrm>
            <a:off x="8240893" y="1822370"/>
            <a:ext cx="887395" cy="909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52 CuadroTexto">
            <a:extLst>
              <a:ext uri="{FF2B5EF4-FFF2-40B4-BE49-F238E27FC236}">
                <a16:creationId xmlns:a16="http://schemas.microsoft.com/office/drawing/2014/main" id="{618E0FC1-6CC4-435C-90AD-A6C392ABA03F}"/>
              </a:ext>
            </a:extLst>
          </p:cNvPr>
          <p:cNvSpPr txBox="1"/>
          <p:nvPr/>
        </p:nvSpPr>
        <p:spPr>
          <a:xfrm>
            <a:off x="8299945" y="2704305"/>
            <a:ext cx="1006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Juicio de expertos</a:t>
            </a:r>
          </a:p>
        </p:txBody>
      </p:sp>
      <p:sp>
        <p:nvSpPr>
          <p:cNvPr id="15" name="54 CuadroTexto">
            <a:extLst>
              <a:ext uri="{FF2B5EF4-FFF2-40B4-BE49-F238E27FC236}">
                <a16:creationId xmlns:a16="http://schemas.microsoft.com/office/drawing/2014/main" id="{78ADB150-0D75-448E-9A47-9FE8CED0EA88}"/>
              </a:ext>
            </a:extLst>
          </p:cNvPr>
          <p:cNvSpPr txBox="1"/>
          <p:nvPr/>
        </p:nvSpPr>
        <p:spPr>
          <a:xfrm>
            <a:off x="3419011" y="5037388"/>
            <a:ext cx="1367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Enunciados del Trabajo Relativos a Adquisiciones (SOW)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536B7200-4C31-4A70-B2E3-FF329B80B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776" y="4963518"/>
            <a:ext cx="513632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56 CuadroTexto">
            <a:extLst>
              <a:ext uri="{FF2B5EF4-FFF2-40B4-BE49-F238E27FC236}">
                <a16:creationId xmlns:a16="http://schemas.microsoft.com/office/drawing/2014/main" id="{3EF39785-653F-4C3E-8F65-089D9F500220}"/>
              </a:ext>
            </a:extLst>
          </p:cNvPr>
          <p:cNvSpPr txBox="1"/>
          <p:nvPr/>
        </p:nvSpPr>
        <p:spPr>
          <a:xfrm>
            <a:off x="793341" y="2677109"/>
            <a:ext cx="1183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 la Adquisición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F93B3F84-77AE-42FE-B7FD-DDFF2EDBC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47" y="2570683"/>
            <a:ext cx="500720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58 CuadroTexto">
            <a:extLst>
              <a:ext uri="{FF2B5EF4-FFF2-40B4-BE49-F238E27FC236}">
                <a16:creationId xmlns:a16="http://schemas.microsoft.com/office/drawing/2014/main" id="{2784616B-D75B-41A7-945E-8132B86001E7}"/>
              </a:ext>
            </a:extLst>
          </p:cNvPr>
          <p:cNvSpPr txBox="1"/>
          <p:nvPr/>
        </p:nvSpPr>
        <p:spPr>
          <a:xfrm>
            <a:off x="1458022" y="3390343"/>
            <a:ext cx="1367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Criterios de Selección de Proveedores</a:t>
            </a: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16560A59-AF5F-418F-8438-FE4C22B5F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173" y="3356910"/>
            <a:ext cx="513632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60 CuadroTexto">
            <a:extLst>
              <a:ext uri="{FF2B5EF4-FFF2-40B4-BE49-F238E27FC236}">
                <a16:creationId xmlns:a16="http://schemas.microsoft.com/office/drawing/2014/main" id="{76D82A65-0D5A-4A10-9485-EEE2D311DCC4}"/>
              </a:ext>
            </a:extLst>
          </p:cNvPr>
          <p:cNvSpPr txBox="1"/>
          <p:nvPr/>
        </p:nvSpPr>
        <p:spPr>
          <a:xfrm>
            <a:off x="698630" y="6176755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Decisiones de Hacer o Comprar</a:t>
            </a: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98E927BA-A308-42C1-8056-12449DD17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356" y="6027067"/>
            <a:ext cx="513632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62 CuadroTexto">
            <a:extLst>
              <a:ext uri="{FF2B5EF4-FFF2-40B4-BE49-F238E27FC236}">
                <a16:creationId xmlns:a16="http://schemas.microsoft.com/office/drawing/2014/main" id="{887EA07A-8750-4C54-8AB5-5B459F9E9191}"/>
              </a:ext>
            </a:extLst>
          </p:cNvPr>
          <p:cNvSpPr txBox="1"/>
          <p:nvPr/>
        </p:nvSpPr>
        <p:spPr>
          <a:xfrm>
            <a:off x="8837652" y="6118608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Solicitudes de Cambio</a:t>
            </a:r>
          </a:p>
        </p:txBody>
      </p:sp>
      <p:pic>
        <p:nvPicPr>
          <p:cNvPr id="24" name="Picture 3" descr="C:\Users\user\Downloads\df_project_icons\PNG\Notes.png">
            <a:extLst>
              <a:ext uri="{FF2B5EF4-FFF2-40B4-BE49-F238E27FC236}">
                <a16:creationId xmlns:a16="http://schemas.microsoft.com/office/drawing/2014/main" id="{1F81EAF9-434D-4035-9EE0-2FED58480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/>
          <a:srcRect l="15504" t="4430" r="15837" b="6978"/>
          <a:stretch>
            <a:fillRect/>
          </a:stretch>
        </p:blipFill>
        <p:spPr bwMode="auto">
          <a:xfrm>
            <a:off x="8969586" y="5289696"/>
            <a:ext cx="588659" cy="759559"/>
          </a:xfrm>
          <a:prstGeom prst="rect">
            <a:avLst/>
          </a:prstGeom>
          <a:noFill/>
        </p:spPr>
      </p:pic>
      <p:pic>
        <p:nvPicPr>
          <p:cNvPr id="25" name="Picture 12">
            <a:extLst>
              <a:ext uri="{FF2B5EF4-FFF2-40B4-BE49-F238E27FC236}">
                <a16:creationId xmlns:a16="http://schemas.microsoft.com/office/drawing/2014/main" id="{926AA460-39CA-4535-B4AB-A7D6318F2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496" y="5081580"/>
            <a:ext cx="1034560" cy="775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66 CuadroTexto">
            <a:extLst>
              <a:ext uri="{FF2B5EF4-FFF2-40B4-BE49-F238E27FC236}">
                <a16:creationId xmlns:a16="http://schemas.microsoft.com/office/drawing/2014/main" id="{1425E3E8-4EE7-4760-A87F-CEBEBC9FCD07}"/>
              </a:ext>
            </a:extLst>
          </p:cNvPr>
          <p:cNvSpPr txBox="1"/>
          <p:nvPr/>
        </p:nvSpPr>
        <p:spPr>
          <a:xfrm>
            <a:off x="1738608" y="5251820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del Proyecto</a:t>
            </a:r>
          </a:p>
        </p:txBody>
      </p:sp>
      <p:cxnSp>
        <p:nvCxnSpPr>
          <p:cNvPr id="27" name="68 Conector recto">
            <a:extLst>
              <a:ext uri="{FF2B5EF4-FFF2-40B4-BE49-F238E27FC236}">
                <a16:creationId xmlns:a16="http://schemas.microsoft.com/office/drawing/2014/main" id="{CD55EA65-6993-4812-B04A-615BE45F419C}"/>
              </a:ext>
            </a:extLst>
          </p:cNvPr>
          <p:cNvCxnSpPr/>
          <p:nvPr/>
        </p:nvCxnSpPr>
        <p:spPr>
          <a:xfrm>
            <a:off x="3064877" y="1894565"/>
            <a:ext cx="0" cy="1921247"/>
          </a:xfrm>
          <a:prstGeom prst="line">
            <a:avLst/>
          </a:prstGeom>
          <a:ln w="25400">
            <a:solidFill>
              <a:srgbClr val="104E9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69 Conector recto">
            <a:extLst>
              <a:ext uri="{FF2B5EF4-FFF2-40B4-BE49-F238E27FC236}">
                <a16:creationId xmlns:a16="http://schemas.microsoft.com/office/drawing/2014/main" id="{2DBA7488-466F-48BC-A52A-6017F81AAB30}"/>
              </a:ext>
            </a:extLst>
          </p:cNvPr>
          <p:cNvCxnSpPr>
            <a:cxnSpLocks/>
          </p:cNvCxnSpPr>
          <p:nvPr/>
        </p:nvCxnSpPr>
        <p:spPr>
          <a:xfrm>
            <a:off x="4918683" y="5081954"/>
            <a:ext cx="0" cy="1662415"/>
          </a:xfrm>
          <a:prstGeom prst="line">
            <a:avLst/>
          </a:prstGeom>
          <a:ln w="25400">
            <a:solidFill>
              <a:srgbClr val="104E9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70 Conector recto">
            <a:extLst>
              <a:ext uri="{FF2B5EF4-FFF2-40B4-BE49-F238E27FC236}">
                <a16:creationId xmlns:a16="http://schemas.microsoft.com/office/drawing/2014/main" id="{8125F29A-422C-43F8-B0D7-2484940709BD}"/>
              </a:ext>
            </a:extLst>
          </p:cNvPr>
          <p:cNvCxnSpPr/>
          <p:nvPr/>
        </p:nvCxnSpPr>
        <p:spPr>
          <a:xfrm>
            <a:off x="8156232" y="4044041"/>
            <a:ext cx="2470658" cy="0"/>
          </a:xfrm>
          <a:prstGeom prst="line">
            <a:avLst/>
          </a:prstGeom>
          <a:ln w="25400">
            <a:solidFill>
              <a:srgbClr val="104E9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71 CuadroTexto">
            <a:extLst>
              <a:ext uri="{FF2B5EF4-FFF2-40B4-BE49-F238E27FC236}">
                <a16:creationId xmlns:a16="http://schemas.microsoft.com/office/drawing/2014/main" id="{7FD7CECF-7EA1-482E-9E35-81C8FFE5F60D}"/>
              </a:ext>
            </a:extLst>
          </p:cNvPr>
          <p:cNvSpPr txBox="1"/>
          <p:nvPr/>
        </p:nvSpPr>
        <p:spPr>
          <a:xfrm>
            <a:off x="986662" y="4299486"/>
            <a:ext cx="1071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Propuestas de los Vendedores</a:t>
            </a:r>
          </a:p>
        </p:txBody>
      </p:sp>
      <p:pic>
        <p:nvPicPr>
          <p:cNvPr id="31" name="Picture 3">
            <a:extLst>
              <a:ext uri="{FF2B5EF4-FFF2-40B4-BE49-F238E27FC236}">
                <a16:creationId xmlns:a16="http://schemas.microsoft.com/office/drawing/2014/main" id="{3EE5AD71-E1D5-4362-A2B3-B3BF9FB284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896"/>
          <a:stretch/>
        </p:blipFill>
        <p:spPr bwMode="auto">
          <a:xfrm>
            <a:off x="95083" y="4239586"/>
            <a:ext cx="963588" cy="766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5">
            <a:extLst>
              <a:ext uri="{FF2B5EF4-FFF2-40B4-BE49-F238E27FC236}">
                <a16:creationId xmlns:a16="http://schemas.microsoft.com/office/drawing/2014/main" id="{C6BB7425-B943-45F9-8935-A8BB16411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1422" y="1803013"/>
            <a:ext cx="1385985" cy="907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6">
            <a:extLst>
              <a:ext uri="{FF2B5EF4-FFF2-40B4-BE49-F238E27FC236}">
                <a16:creationId xmlns:a16="http://schemas.microsoft.com/office/drawing/2014/main" id="{23FC58E0-C10B-4827-A528-68117E479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175" y="1902635"/>
            <a:ext cx="1330963" cy="767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220 CuadroTexto">
            <a:extLst>
              <a:ext uri="{FF2B5EF4-FFF2-40B4-BE49-F238E27FC236}">
                <a16:creationId xmlns:a16="http://schemas.microsoft.com/office/drawing/2014/main" id="{59D2F1A9-EDA7-40EC-A537-0972788D45A5}"/>
              </a:ext>
            </a:extLst>
          </p:cNvPr>
          <p:cNvSpPr txBox="1"/>
          <p:nvPr/>
        </p:nvSpPr>
        <p:spPr>
          <a:xfrm>
            <a:off x="6283772" y="1950889"/>
            <a:ext cx="1196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Técnicas de Evaluación de Propuestas</a:t>
            </a:r>
          </a:p>
        </p:txBody>
      </p:sp>
      <p:pic>
        <p:nvPicPr>
          <p:cNvPr id="35" name="Picture 7">
            <a:extLst>
              <a:ext uri="{FF2B5EF4-FFF2-40B4-BE49-F238E27FC236}">
                <a16:creationId xmlns:a16="http://schemas.microsoft.com/office/drawing/2014/main" id="{8775FD19-2958-4046-B52F-8B7D32020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9229" y="1866294"/>
            <a:ext cx="774700" cy="774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6" name="221 CuadroTexto">
            <a:extLst>
              <a:ext uri="{FF2B5EF4-FFF2-40B4-BE49-F238E27FC236}">
                <a16:creationId xmlns:a16="http://schemas.microsoft.com/office/drawing/2014/main" id="{06667AAE-B95D-4BE2-86A8-62410A705314}"/>
              </a:ext>
            </a:extLst>
          </p:cNvPr>
          <p:cNvSpPr txBox="1"/>
          <p:nvPr/>
        </p:nvSpPr>
        <p:spPr>
          <a:xfrm>
            <a:off x="7183277" y="2764190"/>
            <a:ext cx="1316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Estimaciones Independientes</a:t>
            </a:r>
          </a:p>
        </p:txBody>
      </p:sp>
      <p:pic>
        <p:nvPicPr>
          <p:cNvPr id="37" name="Picture 266">
            <a:extLst>
              <a:ext uri="{FF2B5EF4-FFF2-40B4-BE49-F238E27FC236}">
                <a16:creationId xmlns:a16="http://schemas.microsoft.com/office/drawing/2014/main" id="{B2E5E89A-6B74-4014-9E72-5E8F5C9C9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9918510" y="1892510"/>
            <a:ext cx="909740" cy="78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" name="223 CuadroTexto">
            <a:extLst>
              <a:ext uri="{FF2B5EF4-FFF2-40B4-BE49-F238E27FC236}">
                <a16:creationId xmlns:a16="http://schemas.microsoft.com/office/drawing/2014/main" id="{6263BEF4-3199-4189-A05F-7256834DD02B}"/>
              </a:ext>
            </a:extLst>
          </p:cNvPr>
          <p:cNvSpPr txBox="1"/>
          <p:nvPr/>
        </p:nvSpPr>
        <p:spPr>
          <a:xfrm>
            <a:off x="9901347" y="2805146"/>
            <a:ext cx="1006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Publicidad</a:t>
            </a:r>
          </a:p>
        </p:txBody>
      </p:sp>
      <p:pic>
        <p:nvPicPr>
          <p:cNvPr id="39" name="Picture 9">
            <a:extLst>
              <a:ext uri="{FF2B5EF4-FFF2-40B4-BE49-F238E27FC236}">
                <a16:creationId xmlns:a16="http://schemas.microsoft.com/office/drawing/2014/main" id="{FA168D58-CD9C-4EE2-B318-8DB54D4DB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2059" y="2743224"/>
            <a:ext cx="624357" cy="67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" name="225 CuadroTexto">
            <a:extLst>
              <a:ext uri="{FF2B5EF4-FFF2-40B4-BE49-F238E27FC236}">
                <a16:creationId xmlns:a16="http://schemas.microsoft.com/office/drawing/2014/main" id="{F766555C-04ED-42DA-923A-CB2BA8CD177E}"/>
              </a:ext>
            </a:extLst>
          </p:cNvPr>
          <p:cNvSpPr txBox="1"/>
          <p:nvPr/>
        </p:nvSpPr>
        <p:spPr>
          <a:xfrm>
            <a:off x="9090060" y="3462750"/>
            <a:ext cx="1006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Técnicas Analíticas</a:t>
            </a:r>
          </a:p>
        </p:txBody>
      </p:sp>
      <p:pic>
        <p:nvPicPr>
          <p:cNvPr id="41" name="Picture 8">
            <a:extLst>
              <a:ext uri="{FF2B5EF4-FFF2-40B4-BE49-F238E27FC236}">
                <a16:creationId xmlns:a16="http://schemas.microsoft.com/office/drawing/2014/main" id="{C0C51C8F-FABD-4068-AC1B-B7D60EB04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2603" y="1865177"/>
            <a:ext cx="933911" cy="780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226 CuadroTexto">
            <a:extLst>
              <a:ext uri="{FF2B5EF4-FFF2-40B4-BE49-F238E27FC236}">
                <a16:creationId xmlns:a16="http://schemas.microsoft.com/office/drawing/2014/main" id="{16E17803-9590-49AD-9C3E-9842C3FD2AFA}"/>
              </a:ext>
            </a:extLst>
          </p:cNvPr>
          <p:cNvSpPr txBox="1"/>
          <p:nvPr/>
        </p:nvSpPr>
        <p:spPr>
          <a:xfrm>
            <a:off x="11094989" y="2756625"/>
            <a:ext cx="1244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Negociación de Adquisiciones</a:t>
            </a:r>
          </a:p>
        </p:txBody>
      </p:sp>
      <p:pic>
        <p:nvPicPr>
          <p:cNvPr id="43" name="Picture 9">
            <a:extLst>
              <a:ext uri="{FF2B5EF4-FFF2-40B4-BE49-F238E27FC236}">
                <a16:creationId xmlns:a16="http://schemas.microsoft.com/office/drawing/2014/main" id="{89B9A3DE-6E32-4DCB-9666-6ABBFEB64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513" y="4212461"/>
            <a:ext cx="772320" cy="772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" name="227 CuadroTexto">
            <a:extLst>
              <a:ext uri="{FF2B5EF4-FFF2-40B4-BE49-F238E27FC236}">
                <a16:creationId xmlns:a16="http://schemas.microsoft.com/office/drawing/2014/main" id="{8A1BC751-F819-4003-8D72-2F804D6E0C36}"/>
              </a:ext>
            </a:extLst>
          </p:cNvPr>
          <p:cNvSpPr txBox="1"/>
          <p:nvPr/>
        </p:nvSpPr>
        <p:spPr>
          <a:xfrm>
            <a:off x="7892312" y="5045893"/>
            <a:ext cx="1135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Vendedores Seleccionados</a:t>
            </a:r>
          </a:p>
        </p:txBody>
      </p:sp>
      <p:sp>
        <p:nvSpPr>
          <p:cNvPr id="45" name="229 CuadroTexto">
            <a:extLst>
              <a:ext uri="{FF2B5EF4-FFF2-40B4-BE49-F238E27FC236}">
                <a16:creationId xmlns:a16="http://schemas.microsoft.com/office/drawing/2014/main" id="{5A83CED0-AD78-4415-AA19-677C8244E76C}"/>
              </a:ext>
            </a:extLst>
          </p:cNvPr>
          <p:cNvSpPr txBox="1"/>
          <p:nvPr/>
        </p:nvSpPr>
        <p:spPr>
          <a:xfrm>
            <a:off x="9761042" y="5182822"/>
            <a:ext cx="1006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Acuerdos</a:t>
            </a:r>
          </a:p>
        </p:txBody>
      </p:sp>
      <p:pic>
        <p:nvPicPr>
          <p:cNvPr id="46" name="Picture 2">
            <a:extLst>
              <a:ext uri="{FF2B5EF4-FFF2-40B4-BE49-F238E27FC236}">
                <a16:creationId xmlns:a16="http://schemas.microsoft.com/office/drawing/2014/main" id="{8DBAB4F4-82D2-4085-9845-9FDCB6A0F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5568" y="4300384"/>
            <a:ext cx="742995" cy="812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" name="231 CuadroTexto">
            <a:extLst>
              <a:ext uri="{FF2B5EF4-FFF2-40B4-BE49-F238E27FC236}">
                <a16:creationId xmlns:a16="http://schemas.microsoft.com/office/drawing/2014/main" id="{19B22877-0116-4066-8CEC-D2A8153D19F9}"/>
              </a:ext>
            </a:extLst>
          </p:cNvPr>
          <p:cNvSpPr txBox="1"/>
          <p:nvPr/>
        </p:nvSpPr>
        <p:spPr>
          <a:xfrm>
            <a:off x="10238184" y="6079416"/>
            <a:ext cx="109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Calendario de Recursos</a:t>
            </a:r>
          </a:p>
        </p:txBody>
      </p:sp>
      <p:pic>
        <p:nvPicPr>
          <p:cNvPr id="48" name="Picture 3">
            <a:extLst>
              <a:ext uri="{FF2B5EF4-FFF2-40B4-BE49-F238E27FC236}">
                <a16:creationId xmlns:a16="http://schemas.microsoft.com/office/drawing/2014/main" id="{C08DF449-597B-4907-B82E-D67703C1B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2526" y="5400670"/>
            <a:ext cx="640134" cy="615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240 CuadroTexto">
            <a:extLst>
              <a:ext uri="{FF2B5EF4-FFF2-40B4-BE49-F238E27FC236}">
                <a16:creationId xmlns:a16="http://schemas.microsoft.com/office/drawing/2014/main" id="{F1A0E63F-6152-4B06-81B4-6F7413F5876E}"/>
              </a:ext>
            </a:extLst>
          </p:cNvPr>
          <p:cNvSpPr txBox="1"/>
          <p:nvPr/>
        </p:nvSpPr>
        <p:spPr>
          <a:xfrm>
            <a:off x="6216789" y="5132245"/>
            <a:ext cx="150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u="sng" dirty="0">
                <a:solidFill>
                  <a:srgbClr val="FF0000"/>
                </a:solidFill>
              </a:rPr>
              <a:t>ACTUALIZACIONES</a:t>
            </a:r>
          </a:p>
        </p:txBody>
      </p:sp>
      <p:pic>
        <p:nvPicPr>
          <p:cNvPr id="50" name="Picture 12">
            <a:extLst>
              <a:ext uri="{FF2B5EF4-FFF2-40B4-BE49-F238E27FC236}">
                <a16:creationId xmlns:a16="http://schemas.microsoft.com/office/drawing/2014/main" id="{59997EB0-8EF3-4D76-B050-9D56A807E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9025" y="5428079"/>
            <a:ext cx="1108783" cy="83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" name="242 CuadroTexto">
            <a:extLst>
              <a:ext uri="{FF2B5EF4-FFF2-40B4-BE49-F238E27FC236}">
                <a16:creationId xmlns:a16="http://schemas.microsoft.com/office/drawing/2014/main" id="{AD7E80C1-9784-46AD-AC70-4499C0BBA04B}"/>
              </a:ext>
            </a:extLst>
          </p:cNvPr>
          <p:cNvSpPr txBox="1"/>
          <p:nvPr/>
        </p:nvSpPr>
        <p:spPr>
          <a:xfrm>
            <a:off x="7544730" y="6218975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del Proyecto</a:t>
            </a:r>
          </a:p>
        </p:txBody>
      </p:sp>
      <p:cxnSp>
        <p:nvCxnSpPr>
          <p:cNvPr id="52" name="243 Conector recto de flecha">
            <a:extLst>
              <a:ext uri="{FF2B5EF4-FFF2-40B4-BE49-F238E27FC236}">
                <a16:creationId xmlns:a16="http://schemas.microsoft.com/office/drawing/2014/main" id="{FC52BA24-0C67-4377-94D4-D6EF43F43A0C}"/>
              </a:ext>
            </a:extLst>
          </p:cNvPr>
          <p:cNvCxnSpPr/>
          <p:nvPr/>
        </p:nvCxnSpPr>
        <p:spPr>
          <a:xfrm>
            <a:off x="7025015" y="5450276"/>
            <a:ext cx="404675" cy="4572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244 CuadroTexto">
            <a:extLst>
              <a:ext uri="{FF2B5EF4-FFF2-40B4-BE49-F238E27FC236}">
                <a16:creationId xmlns:a16="http://schemas.microsoft.com/office/drawing/2014/main" id="{002B7D2F-C670-4104-BC25-EE8B99072140}"/>
              </a:ext>
            </a:extLst>
          </p:cNvPr>
          <p:cNvSpPr txBox="1"/>
          <p:nvPr/>
        </p:nvSpPr>
        <p:spPr>
          <a:xfrm>
            <a:off x="5256805" y="6329553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Dirección del Proyecto</a:t>
            </a:r>
          </a:p>
        </p:txBody>
      </p:sp>
      <p:pic>
        <p:nvPicPr>
          <p:cNvPr id="54" name="Picture 8">
            <a:extLst>
              <a:ext uri="{FF2B5EF4-FFF2-40B4-BE49-F238E27FC236}">
                <a16:creationId xmlns:a16="http://schemas.microsoft.com/office/drawing/2014/main" id="{E04A32BA-7A62-4A8E-B2B3-EAF59B96C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000" y="5346017"/>
            <a:ext cx="1065015" cy="864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5" name="246 Conector recto de flecha">
            <a:extLst>
              <a:ext uri="{FF2B5EF4-FFF2-40B4-BE49-F238E27FC236}">
                <a16:creationId xmlns:a16="http://schemas.microsoft.com/office/drawing/2014/main" id="{934BA354-3A7F-40E2-9197-62C07E3B8543}"/>
              </a:ext>
            </a:extLst>
          </p:cNvPr>
          <p:cNvCxnSpPr>
            <a:cxnSpLocks/>
          </p:cNvCxnSpPr>
          <p:nvPr/>
        </p:nvCxnSpPr>
        <p:spPr>
          <a:xfrm flipH="1">
            <a:off x="6485862" y="5497167"/>
            <a:ext cx="203519" cy="4291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112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Efectuar las Adquisiciones</a:t>
            </a:r>
            <a:endParaRPr lang="es-PE" dirty="0"/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pSp>
        <p:nvGrpSpPr>
          <p:cNvPr id="4" name="4 Grupo">
            <a:extLst>
              <a:ext uri="{FF2B5EF4-FFF2-40B4-BE49-F238E27FC236}">
                <a16:creationId xmlns:a16="http://schemas.microsoft.com/office/drawing/2014/main" id="{EE1122F0-17A3-4078-9F1C-DF70E4CF76B6}"/>
              </a:ext>
            </a:extLst>
          </p:cNvPr>
          <p:cNvGrpSpPr/>
          <p:nvPr/>
        </p:nvGrpSpPr>
        <p:grpSpPr>
          <a:xfrm>
            <a:off x="2097051" y="2050434"/>
            <a:ext cx="7920880" cy="4468376"/>
            <a:chOff x="1711325" y="1971675"/>
            <a:chExt cx="7115175" cy="4990068"/>
          </a:xfrm>
        </p:grpSpPr>
        <p:grpSp>
          <p:nvGrpSpPr>
            <p:cNvPr id="5" name="Group 2">
              <a:extLst>
                <a:ext uri="{FF2B5EF4-FFF2-40B4-BE49-F238E27FC236}">
                  <a16:creationId xmlns:a16="http://schemas.microsoft.com/office/drawing/2014/main" id="{63FA60D3-7966-49B4-81D1-935BDD65908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11325" y="2359025"/>
              <a:ext cx="3317875" cy="2449513"/>
              <a:chOff x="1078" y="1486"/>
              <a:chExt cx="2090" cy="1543"/>
            </a:xfrm>
          </p:grpSpPr>
          <p:sp>
            <p:nvSpPr>
              <p:cNvPr id="10" name="Freeform 3">
                <a:extLst>
                  <a:ext uri="{FF2B5EF4-FFF2-40B4-BE49-F238E27FC236}">
                    <a16:creationId xmlns:a16="http://schemas.microsoft.com/office/drawing/2014/main" id="{B54DA200-2C95-4E79-AFC3-445CD5A4BF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5" y="1486"/>
                <a:ext cx="968" cy="487"/>
              </a:xfrm>
              <a:custGeom>
                <a:avLst/>
                <a:gdLst>
                  <a:gd name="T0" fmla="*/ 2418 w 2421"/>
                  <a:gd name="T1" fmla="*/ 13 h 1219"/>
                  <a:gd name="T2" fmla="*/ 9 w 2421"/>
                  <a:gd name="T3" fmla="*/ 1219 h 1219"/>
                  <a:gd name="T4" fmla="*/ 3 w 2421"/>
                  <a:gd name="T5" fmla="*/ 1219 h 1219"/>
                  <a:gd name="T6" fmla="*/ 0 w 2421"/>
                  <a:gd name="T7" fmla="*/ 1215 h 1219"/>
                  <a:gd name="T8" fmla="*/ 0 w 2421"/>
                  <a:gd name="T9" fmla="*/ 1209 h 1219"/>
                  <a:gd name="T10" fmla="*/ 3 w 2421"/>
                  <a:gd name="T11" fmla="*/ 1204 h 1219"/>
                  <a:gd name="T12" fmla="*/ 2410 w 2421"/>
                  <a:gd name="T13" fmla="*/ 0 h 1219"/>
                  <a:gd name="T14" fmla="*/ 2416 w 2421"/>
                  <a:gd name="T15" fmla="*/ 0 h 1219"/>
                  <a:gd name="T16" fmla="*/ 2421 w 2421"/>
                  <a:gd name="T17" fmla="*/ 3 h 1219"/>
                  <a:gd name="T18" fmla="*/ 2421 w 2421"/>
                  <a:gd name="T19" fmla="*/ 9 h 1219"/>
                  <a:gd name="T20" fmla="*/ 2418 w 2421"/>
                  <a:gd name="T21" fmla="*/ 13 h 121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421"/>
                  <a:gd name="T34" fmla="*/ 0 h 1219"/>
                  <a:gd name="T35" fmla="*/ 2421 w 2421"/>
                  <a:gd name="T36" fmla="*/ 1219 h 121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421" h="1219">
                    <a:moveTo>
                      <a:pt x="2418" y="13"/>
                    </a:moveTo>
                    <a:lnTo>
                      <a:pt x="9" y="1219"/>
                    </a:lnTo>
                    <a:lnTo>
                      <a:pt x="3" y="1219"/>
                    </a:lnTo>
                    <a:lnTo>
                      <a:pt x="0" y="1215"/>
                    </a:lnTo>
                    <a:lnTo>
                      <a:pt x="0" y="1209"/>
                    </a:lnTo>
                    <a:lnTo>
                      <a:pt x="3" y="1204"/>
                    </a:lnTo>
                    <a:lnTo>
                      <a:pt x="2410" y="0"/>
                    </a:lnTo>
                    <a:lnTo>
                      <a:pt x="2416" y="0"/>
                    </a:lnTo>
                    <a:lnTo>
                      <a:pt x="2421" y="3"/>
                    </a:lnTo>
                    <a:lnTo>
                      <a:pt x="2421" y="9"/>
                    </a:lnTo>
                    <a:lnTo>
                      <a:pt x="2418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" name="Freeform 4">
                <a:extLst>
                  <a:ext uri="{FF2B5EF4-FFF2-40B4-BE49-F238E27FC236}">
                    <a16:creationId xmlns:a16="http://schemas.microsoft.com/office/drawing/2014/main" id="{818E364E-97FE-4B15-BB3B-50E6E7F2C4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1" y="1946"/>
                <a:ext cx="54" cy="42"/>
              </a:xfrm>
              <a:custGeom>
                <a:avLst/>
                <a:gdLst>
                  <a:gd name="T0" fmla="*/ 134 w 134"/>
                  <a:gd name="T1" fmla="*/ 106 h 106"/>
                  <a:gd name="T2" fmla="*/ 0 w 134"/>
                  <a:gd name="T3" fmla="*/ 106 h 106"/>
                  <a:gd name="T4" fmla="*/ 80 w 134"/>
                  <a:gd name="T5" fmla="*/ 0 h 106"/>
                  <a:gd name="T6" fmla="*/ 0 60000 65536"/>
                  <a:gd name="T7" fmla="*/ 0 60000 65536"/>
                  <a:gd name="T8" fmla="*/ 0 60000 65536"/>
                  <a:gd name="T9" fmla="*/ 0 w 134"/>
                  <a:gd name="T10" fmla="*/ 0 h 106"/>
                  <a:gd name="T11" fmla="*/ 134 w 134"/>
                  <a:gd name="T12" fmla="*/ 106 h 10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34" h="106">
                    <a:moveTo>
                      <a:pt x="134" y="106"/>
                    </a:moveTo>
                    <a:lnTo>
                      <a:pt x="0" y="106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" name="Freeform 5">
                <a:extLst>
                  <a:ext uri="{FF2B5EF4-FFF2-40B4-BE49-F238E27FC236}">
                    <a16:creationId xmlns:a16="http://schemas.microsoft.com/office/drawing/2014/main" id="{FDD83D9F-3BA3-4190-8069-FC9FDBE3C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8" y="1939"/>
                <a:ext cx="1010" cy="138"/>
              </a:xfrm>
              <a:custGeom>
                <a:avLst/>
                <a:gdLst>
                  <a:gd name="T0" fmla="*/ 2519 w 2526"/>
                  <a:gd name="T1" fmla="*/ 15 h 344"/>
                  <a:gd name="T2" fmla="*/ 8 w 2526"/>
                  <a:gd name="T3" fmla="*/ 344 h 344"/>
                  <a:gd name="T4" fmla="*/ 3 w 2526"/>
                  <a:gd name="T5" fmla="*/ 343 h 344"/>
                  <a:gd name="T6" fmla="*/ 0 w 2526"/>
                  <a:gd name="T7" fmla="*/ 338 h 344"/>
                  <a:gd name="T8" fmla="*/ 2 w 2526"/>
                  <a:gd name="T9" fmla="*/ 332 h 344"/>
                  <a:gd name="T10" fmla="*/ 7 w 2526"/>
                  <a:gd name="T11" fmla="*/ 330 h 344"/>
                  <a:gd name="T12" fmla="*/ 2517 w 2526"/>
                  <a:gd name="T13" fmla="*/ 0 h 344"/>
                  <a:gd name="T14" fmla="*/ 2523 w 2526"/>
                  <a:gd name="T15" fmla="*/ 1 h 344"/>
                  <a:gd name="T16" fmla="*/ 2526 w 2526"/>
                  <a:gd name="T17" fmla="*/ 7 h 344"/>
                  <a:gd name="T18" fmla="*/ 2524 w 2526"/>
                  <a:gd name="T19" fmla="*/ 12 h 344"/>
                  <a:gd name="T20" fmla="*/ 2519 w 2526"/>
                  <a:gd name="T21" fmla="*/ 15 h 34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526"/>
                  <a:gd name="T34" fmla="*/ 0 h 344"/>
                  <a:gd name="T35" fmla="*/ 2526 w 2526"/>
                  <a:gd name="T36" fmla="*/ 344 h 34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526" h="344">
                    <a:moveTo>
                      <a:pt x="2519" y="15"/>
                    </a:moveTo>
                    <a:lnTo>
                      <a:pt x="8" y="344"/>
                    </a:lnTo>
                    <a:lnTo>
                      <a:pt x="3" y="343"/>
                    </a:lnTo>
                    <a:lnTo>
                      <a:pt x="0" y="338"/>
                    </a:lnTo>
                    <a:lnTo>
                      <a:pt x="2" y="332"/>
                    </a:lnTo>
                    <a:lnTo>
                      <a:pt x="7" y="330"/>
                    </a:lnTo>
                    <a:lnTo>
                      <a:pt x="2517" y="0"/>
                    </a:lnTo>
                    <a:lnTo>
                      <a:pt x="2523" y="1"/>
                    </a:lnTo>
                    <a:lnTo>
                      <a:pt x="2526" y="7"/>
                    </a:lnTo>
                    <a:lnTo>
                      <a:pt x="2524" y="12"/>
                    </a:lnTo>
                    <a:lnTo>
                      <a:pt x="2519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" name="Freeform 6">
                <a:extLst>
                  <a:ext uri="{FF2B5EF4-FFF2-40B4-BE49-F238E27FC236}">
                    <a16:creationId xmlns:a16="http://schemas.microsoft.com/office/drawing/2014/main" id="{7E03F7EC-6F4B-4B76-8E24-F58C41B16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1" y="2049"/>
                <a:ext cx="51" cy="48"/>
              </a:xfrm>
              <a:custGeom>
                <a:avLst/>
                <a:gdLst>
                  <a:gd name="T0" fmla="*/ 127 w 127"/>
                  <a:gd name="T1" fmla="*/ 118 h 118"/>
                  <a:gd name="T2" fmla="*/ 0 w 127"/>
                  <a:gd name="T3" fmla="*/ 75 h 118"/>
                  <a:gd name="T4" fmla="*/ 111 w 127"/>
                  <a:gd name="T5" fmla="*/ 0 h 118"/>
                  <a:gd name="T6" fmla="*/ 0 60000 65536"/>
                  <a:gd name="T7" fmla="*/ 0 60000 65536"/>
                  <a:gd name="T8" fmla="*/ 0 60000 65536"/>
                  <a:gd name="T9" fmla="*/ 0 w 127"/>
                  <a:gd name="T10" fmla="*/ 0 h 118"/>
                  <a:gd name="T11" fmla="*/ 127 w 127"/>
                  <a:gd name="T12" fmla="*/ 118 h 11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27" h="118">
                    <a:moveTo>
                      <a:pt x="127" y="118"/>
                    </a:moveTo>
                    <a:lnTo>
                      <a:pt x="0" y="7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" name="Freeform 7">
                <a:extLst>
                  <a:ext uri="{FF2B5EF4-FFF2-40B4-BE49-F238E27FC236}">
                    <a16:creationId xmlns:a16="http://schemas.microsoft.com/office/drawing/2014/main" id="{03E91955-31E7-4D80-9FB9-2AC0B4D8A1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8" y="2176"/>
                <a:ext cx="1010" cy="311"/>
              </a:xfrm>
              <a:custGeom>
                <a:avLst/>
                <a:gdLst>
                  <a:gd name="T0" fmla="*/ 2516 w 2526"/>
                  <a:gd name="T1" fmla="*/ 778 h 778"/>
                  <a:gd name="T2" fmla="*/ 4 w 2526"/>
                  <a:gd name="T3" fmla="*/ 14 h 778"/>
                  <a:gd name="T4" fmla="*/ 0 w 2526"/>
                  <a:gd name="T5" fmla="*/ 10 h 778"/>
                  <a:gd name="T6" fmla="*/ 0 w 2526"/>
                  <a:gd name="T7" fmla="*/ 6 h 778"/>
                  <a:gd name="T8" fmla="*/ 3 w 2526"/>
                  <a:gd name="T9" fmla="*/ 1 h 778"/>
                  <a:gd name="T10" fmla="*/ 9 w 2526"/>
                  <a:gd name="T11" fmla="*/ 0 h 778"/>
                  <a:gd name="T12" fmla="*/ 2521 w 2526"/>
                  <a:gd name="T13" fmla="*/ 764 h 778"/>
                  <a:gd name="T14" fmla="*/ 2524 w 2526"/>
                  <a:gd name="T15" fmla="*/ 768 h 778"/>
                  <a:gd name="T16" fmla="*/ 2526 w 2526"/>
                  <a:gd name="T17" fmla="*/ 772 h 778"/>
                  <a:gd name="T18" fmla="*/ 2522 w 2526"/>
                  <a:gd name="T19" fmla="*/ 777 h 778"/>
                  <a:gd name="T20" fmla="*/ 2516 w 2526"/>
                  <a:gd name="T21" fmla="*/ 778 h 77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526"/>
                  <a:gd name="T34" fmla="*/ 0 h 778"/>
                  <a:gd name="T35" fmla="*/ 2526 w 2526"/>
                  <a:gd name="T36" fmla="*/ 778 h 77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526" h="778">
                    <a:moveTo>
                      <a:pt x="2516" y="778"/>
                    </a:moveTo>
                    <a:lnTo>
                      <a:pt x="4" y="14"/>
                    </a:lnTo>
                    <a:lnTo>
                      <a:pt x="0" y="10"/>
                    </a:lnTo>
                    <a:lnTo>
                      <a:pt x="0" y="6"/>
                    </a:lnTo>
                    <a:lnTo>
                      <a:pt x="3" y="1"/>
                    </a:lnTo>
                    <a:lnTo>
                      <a:pt x="9" y="0"/>
                    </a:lnTo>
                    <a:lnTo>
                      <a:pt x="2521" y="764"/>
                    </a:lnTo>
                    <a:lnTo>
                      <a:pt x="2524" y="768"/>
                    </a:lnTo>
                    <a:lnTo>
                      <a:pt x="2526" y="772"/>
                    </a:lnTo>
                    <a:lnTo>
                      <a:pt x="2522" y="777"/>
                    </a:lnTo>
                    <a:lnTo>
                      <a:pt x="2516" y="77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2EDA4856-BA38-4577-A07F-8D427770FE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2" y="2158"/>
                <a:ext cx="53" cy="46"/>
              </a:xfrm>
              <a:custGeom>
                <a:avLst/>
                <a:gdLst>
                  <a:gd name="T0" fmla="*/ 97 w 132"/>
                  <a:gd name="T1" fmla="*/ 115 h 115"/>
                  <a:gd name="T2" fmla="*/ 0 w 132"/>
                  <a:gd name="T3" fmla="*/ 22 h 115"/>
                  <a:gd name="T4" fmla="*/ 132 w 132"/>
                  <a:gd name="T5" fmla="*/ 0 h 115"/>
                  <a:gd name="T6" fmla="*/ 0 60000 65536"/>
                  <a:gd name="T7" fmla="*/ 0 60000 65536"/>
                  <a:gd name="T8" fmla="*/ 0 60000 65536"/>
                  <a:gd name="T9" fmla="*/ 0 w 132"/>
                  <a:gd name="T10" fmla="*/ 0 h 115"/>
                  <a:gd name="T11" fmla="*/ 132 w 132"/>
                  <a:gd name="T12" fmla="*/ 115 h 1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32" h="115">
                    <a:moveTo>
                      <a:pt x="97" y="115"/>
                    </a:moveTo>
                    <a:lnTo>
                      <a:pt x="0" y="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C63B505A-5E03-49BE-A1D6-270C6B7058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4" y="1705"/>
                <a:ext cx="424" cy="262"/>
              </a:xfrm>
              <a:custGeom>
                <a:avLst/>
                <a:gdLst>
                  <a:gd name="T0" fmla="*/ 1059 w 1059"/>
                  <a:gd name="T1" fmla="*/ 13 h 656"/>
                  <a:gd name="T2" fmla="*/ 964 w 1059"/>
                  <a:gd name="T3" fmla="*/ 7 h 656"/>
                  <a:gd name="T4" fmla="*/ 724 w 1059"/>
                  <a:gd name="T5" fmla="*/ 0 h 656"/>
                  <a:gd name="T6" fmla="*/ 413 w 1059"/>
                  <a:gd name="T7" fmla="*/ 4 h 656"/>
                  <a:gd name="T8" fmla="*/ 103 w 1059"/>
                  <a:gd name="T9" fmla="*/ 36 h 656"/>
                  <a:gd name="T10" fmla="*/ 0 w 1059"/>
                  <a:gd name="T11" fmla="*/ 182 h 656"/>
                  <a:gd name="T12" fmla="*/ 166 w 1059"/>
                  <a:gd name="T13" fmla="*/ 427 h 656"/>
                  <a:gd name="T14" fmla="*/ 452 w 1059"/>
                  <a:gd name="T15" fmla="*/ 632 h 656"/>
                  <a:gd name="T16" fmla="*/ 705 w 1059"/>
                  <a:gd name="T17" fmla="*/ 656 h 656"/>
                  <a:gd name="T18" fmla="*/ 866 w 1059"/>
                  <a:gd name="T19" fmla="*/ 493 h 656"/>
                  <a:gd name="T20" fmla="*/ 976 w 1059"/>
                  <a:gd name="T21" fmla="*/ 278 h 656"/>
                  <a:gd name="T22" fmla="*/ 1040 w 1059"/>
                  <a:gd name="T23" fmla="*/ 93 h 656"/>
                  <a:gd name="T24" fmla="*/ 1059 w 1059"/>
                  <a:gd name="T25" fmla="*/ 13 h 65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059"/>
                  <a:gd name="T40" fmla="*/ 0 h 656"/>
                  <a:gd name="T41" fmla="*/ 1059 w 1059"/>
                  <a:gd name="T42" fmla="*/ 656 h 65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059" h="656">
                    <a:moveTo>
                      <a:pt x="1059" y="13"/>
                    </a:moveTo>
                    <a:lnTo>
                      <a:pt x="964" y="7"/>
                    </a:lnTo>
                    <a:lnTo>
                      <a:pt x="724" y="0"/>
                    </a:lnTo>
                    <a:lnTo>
                      <a:pt x="413" y="4"/>
                    </a:lnTo>
                    <a:lnTo>
                      <a:pt x="103" y="36"/>
                    </a:lnTo>
                    <a:lnTo>
                      <a:pt x="0" y="182"/>
                    </a:lnTo>
                    <a:lnTo>
                      <a:pt x="166" y="427"/>
                    </a:lnTo>
                    <a:lnTo>
                      <a:pt x="452" y="632"/>
                    </a:lnTo>
                    <a:lnTo>
                      <a:pt x="705" y="656"/>
                    </a:lnTo>
                    <a:lnTo>
                      <a:pt x="866" y="493"/>
                    </a:lnTo>
                    <a:lnTo>
                      <a:pt x="976" y="278"/>
                    </a:lnTo>
                    <a:lnTo>
                      <a:pt x="1040" y="93"/>
                    </a:lnTo>
                    <a:lnTo>
                      <a:pt x="1059" y="13"/>
                    </a:lnTo>
                    <a:close/>
                  </a:path>
                </a:pathLst>
              </a:custGeom>
              <a:solidFill>
                <a:srgbClr val="7BB3E8"/>
              </a:solidFill>
              <a:ln w="12700" cmpd="sng">
                <a:solidFill>
                  <a:srgbClr val="7BB3E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84DF2341-3579-472B-9D19-0ADB56C590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1" y="1866"/>
                <a:ext cx="42" cy="62"/>
              </a:xfrm>
              <a:custGeom>
                <a:avLst/>
                <a:gdLst>
                  <a:gd name="T0" fmla="*/ 85 w 104"/>
                  <a:gd name="T1" fmla="*/ 0 h 154"/>
                  <a:gd name="T2" fmla="*/ 0 w 104"/>
                  <a:gd name="T3" fmla="*/ 7 h 154"/>
                  <a:gd name="T4" fmla="*/ 49 w 104"/>
                  <a:gd name="T5" fmla="*/ 154 h 154"/>
                  <a:gd name="T6" fmla="*/ 104 w 104"/>
                  <a:gd name="T7" fmla="*/ 147 h 154"/>
                  <a:gd name="T8" fmla="*/ 85 w 104"/>
                  <a:gd name="T9" fmla="*/ 0 h 15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4"/>
                  <a:gd name="T16" fmla="*/ 0 h 154"/>
                  <a:gd name="T17" fmla="*/ 104 w 104"/>
                  <a:gd name="T18" fmla="*/ 154 h 15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4" h="154">
                    <a:moveTo>
                      <a:pt x="85" y="0"/>
                    </a:moveTo>
                    <a:lnTo>
                      <a:pt x="0" y="7"/>
                    </a:lnTo>
                    <a:lnTo>
                      <a:pt x="49" y="154"/>
                    </a:lnTo>
                    <a:lnTo>
                      <a:pt x="104" y="147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6D9ADF"/>
              </a:solidFill>
              <a:ln w="12700" cmpd="sng">
                <a:solidFill>
                  <a:srgbClr val="6D9AD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55598BBA-6C83-4041-903F-A5310C0C8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4" y="1715"/>
                <a:ext cx="595" cy="475"/>
              </a:xfrm>
              <a:custGeom>
                <a:avLst/>
                <a:gdLst>
                  <a:gd name="T0" fmla="*/ 0 w 1488"/>
                  <a:gd name="T1" fmla="*/ 94 h 1187"/>
                  <a:gd name="T2" fmla="*/ 18 w 1488"/>
                  <a:gd name="T3" fmla="*/ 145 h 1187"/>
                  <a:gd name="T4" fmla="*/ 58 w 1488"/>
                  <a:gd name="T5" fmla="*/ 280 h 1187"/>
                  <a:gd name="T6" fmla="*/ 100 w 1488"/>
                  <a:gd name="T7" fmla="*/ 480 h 1187"/>
                  <a:gd name="T8" fmla="*/ 120 w 1488"/>
                  <a:gd name="T9" fmla="*/ 718 h 1187"/>
                  <a:gd name="T10" fmla="*/ 309 w 1488"/>
                  <a:gd name="T11" fmla="*/ 932 h 1187"/>
                  <a:gd name="T12" fmla="*/ 728 w 1488"/>
                  <a:gd name="T13" fmla="*/ 1078 h 1187"/>
                  <a:gd name="T14" fmla="*/ 1146 w 1488"/>
                  <a:gd name="T15" fmla="*/ 1160 h 1187"/>
                  <a:gd name="T16" fmla="*/ 1336 w 1488"/>
                  <a:gd name="T17" fmla="*/ 1187 h 1187"/>
                  <a:gd name="T18" fmla="*/ 1352 w 1488"/>
                  <a:gd name="T19" fmla="*/ 1138 h 1187"/>
                  <a:gd name="T20" fmla="*/ 1388 w 1488"/>
                  <a:gd name="T21" fmla="*/ 1017 h 1187"/>
                  <a:gd name="T22" fmla="*/ 1429 w 1488"/>
                  <a:gd name="T23" fmla="*/ 853 h 1187"/>
                  <a:gd name="T24" fmla="*/ 1456 w 1488"/>
                  <a:gd name="T25" fmla="*/ 676 h 1187"/>
                  <a:gd name="T26" fmla="*/ 1471 w 1488"/>
                  <a:gd name="T27" fmla="*/ 499 h 1187"/>
                  <a:gd name="T28" fmla="*/ 1479 w 1488"/>
                  <a:gd name="T29" fmla="*/ 340 h 1187"/>
                  <a:gd name="T30" fmla="*/ 1485 w 1488"/>
                  <a:gd name="T31" fmla="*/ 221 h 1187"/>
                  <a:gd name="T32" fmla="*/ 1488 w 1488"/>
                  <a:gd name="T33" fmla="*/ 176 h 1187"/>
                  <a:gd name="T34" fmla="*/ 1393 w 1488"/>
                  <a:gd name="T35" fmla="*/ 151 h 1187"/>
                  <a:gd name="T36" fmla="*/ 1161 w 1488"/>
                  <a:gd name="T37" fmla="*/ 93 h 1187"/>
                  <a:gd name="T38" fmla="*/ 873 w 1488"/>
                  <a:gd name="T39" fmla="*/ 32 h 1187"/>
                  <a:gd name="T40" fmla="*/ 608 w 1488"/>
                  <a:gd name="T41" fmla="*/ 0 h 1187"/>
                  <a:gd name="T42" fmla="*/ 384 w 1488"/>
                  <a:gd name="T43" fmla="*/ 7 h 1187"/>
                  <a:gd name="T44" fmla="*/ 189 w 1488"/>
                  <a:gd name="T45" fmla="*/ 40 h 1187"/>
                  <a:gd name="T46" fmla="*/ 51 w 1488"/>
                  <a:gd name="T47" fmla="*/ 76 h 1187"/>
                  <a:gd name="T48" fmla="*/ 0 w 1488"/>
                  <a:gd name="T49" fmla="*/ 94 h 1187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88"/>
                  <a:gd name="T76" fmla="*/ 0 h 1187"/>
                  <a:gd name="T77" fmla="*/ 1488 w 1488"/>
                  <a:gd name="T78" fmla="*/ 1187 h 1187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88" h="1187">
                    <a:moveTo>
                      <a:pt x="0" y="94"/>
                    </a:moveTo>
                    <a:lnTo>
                      <a:pt x="18" y="145"/>
                    </a:lnTo>
                    <a:lnTo>
                      <a:pt x="58" y="280"/>
                    </a:lnTo>
                    <a:lnTo>
                      <a:pt x="100" y="480"/>
                    </a:lnTo>
                    <a:lnTo>
                      <a:pt x="120" y="718"/>
                    </a:lnTo>
                    <a:lnTo>
                      <a:pt x="309" y="932"/>
                    </a:lnTo>
                    <a:lnTo>
                      <a:pt x="728" y="1078"/>
                    </a:lnTo>
                    <a:lnTo>
                      <a:pt x="1146" y="1160"/>
                    </a:lnTo>
                    <a:lnTo>
                      <a:pt x="1336" y="1187"/>
                    </a:lnTo>
                    <a:lnTo>
                      <a:pt x="1352" y="1138"/>
                    </a:lnTo>
                    <a:lnTo>
                      <a:pt x="1388" y="1017"/>
                    </a:lnTo>
                    <a:lnTo>
                      <a:pt x="1429" y="853"/>
                    </a:lnTo>
                    <a:lnTo>
                      <a:pt x="1456" y="676"/>
                    </a:lnTo>
                    <a:lnTo>
                      <a:pt x="1471" y="499"/>
                    </a:lnTo>
                    <a:lnTo>
                      <a:pt x="1479" y="340"/>
                    </a:lnTo>
                    <a:lnTo>
                      <a:pt x="1485" y="221"/>
                    </a:lnTo>
                    <a:lnTo>
                      <a:pt x="1488" y="176"/>
                    </a:lnTo>
                    <a:lnTo>
                      <a:pt x="1393" y="151"/>
                    </a:lnTo>
                    <a:lnTo>
                      <a:pt x="1161" y="93"/>
                    </a:lnTo>
                    <a:lnTo>
                      <a:pt x="873" y="32"/>
                    </a:lnTo>
                    <a:lnTo>
                      <a:pt x="608" y="0"/>
                    </a:lnTo>
                    <a:lnTo>
                      <a:pt x="384" y="7"/>
                    </a:lnTo>
                    <a:lnTo>
                      <a:pt x="189" y="40"/>
                    </a:lnTo>
                    <a:lnTo>
                      <a:pt x="51" y="76"/>
                    </a:lnTo>
                    <a:lnTo>
                      <a:pt x="0" y="94"/>
                    </a:lnTo>
                    <a:close/>
                  </a:path>
                </a:pathLst>
              </a:custGeom>
              <a:solidFill>
                <a:srgbClr val="AF9E64"/>
              </a:solidFill>
              <a:ln w="12700" cmpd="sng">
                <a:solidFill>
                  <a:srgbClr val="AF9E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DE531995-E81B-42E3-85DC-47B85C9FC9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2" y="1713"/>
                <a:ext cx="347" cy="208"/>
              </a:xfrm>
              <a:custGeom>
                <a:avLst/>
                <a:gdLst>
                  <a:gd name="T0" fmla="*/ 847 w 867"/>
                  <a:gd name="T1" fmla="*/ 519 h 519"/>
                  <a:gd name="T2" fmla="*/ 39 w 867"/>
                  <a:gd name="T3" fmla="*/ 340 h 519"/>
                  <a:gd name="T4" fmla="*/ 0 w 867"/>
                  <a:gd name="T5" fmla="*/ 0 h 519"/>
                  <a:gd name="T6" fmla="*/ 867 w 867"/>
                  <a:gd name="T7" fmla="*/ 184 h 519"/>
                  <a:gd name="T8" fmla="*/ 847 w 867"/>
                  <a:gd name="T9" fmla="*/ 519 h 5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67"/>
                  <a:gd name="T16" fmla="*/ 0 h 519"/>
                  <a:gd name="T17" fmla="*/ 867 w 867"/>
                  <a:gd name="T18" fmla="*/ 519 h 5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67" h="519">
                    <a:moveTo>
                      <a:pt x="847" y="519"/>
                    </a:moveTo>
                    <a:cubicBezTo>
                      <a:pt x="570" y="396"/>
                      <a:pt x="337" y="365"/>
                      <a:pt x="39" y="340"/>
                    </a:cubicBezTo>
                    <a:cubicBezTo>
                      <a:pt x="44" y="225"/>
                      <a:pt x="17" y="113"/>
                      <a:pt x="0" y="0"/>
                    </a:cubicBezTo>
                    <a:cubicBezTo>
                      <a:pt x="305" y="39"/>
                      <a:pt x="573" y="91"/>
                      <a:pt x="867" y="184"/>
                    </a:cubicBezTo>
                    <a:lnTo>
                      <a:pt x="847" y="519"/>
                    </a:lnTo>
                    <a:close/>
                  </a:path>
                </a:pathLst>
              </a:custGeom>
              <a:solidFill>
                <a:srgbClr val="DBC47B"/>
              </a:solidFill>
              <a:ln w="12700" cmpd="sng">
                <a:solidFill>
                  <a:srgbClr val="DBC47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" name="Freeform 13">
                <a:extLst>
                  <a:ext uri="{FF2B5EF4-FFF2-40B4-BE49-F238E27FC236}">
                    <a16:creationId xmlns:a16="http://schemas.microsoft.com/office/drawing/2014/main" id="{AC771540-D275-4F22-BA77-26F52A0A7C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1700"/>
                <a:ext cx="284" cy="242"/>
              </a:xfrm>
              <a:custGeom>
                <a:avLst/>
                <a:gdLst>
                  <a:gd name="T0" fmla="*/ 154 w 710"/>
                  <a:gd name="T1" fmla="*/ 563 h 604"/>
                  <a:gd name="T2" fmla="*/ 145 w 710"/>
                  <a:gd name="T3" fmla="*/ 522 h 604"/>
                  <a:gd name="T4" fmla="*/ 128 w 710"/>
                  <a:gd name="T5" fmla="*/ 425 h 604"/>
                  <a:gd name="T6" fmla="*/ 108 w 710"/>
                  <a:gd name="T7" fmla="*/ 316 h 604"/>
                  <a:gd name="T8" fmla="*/ 87 w 710"/>
                  <a:gd name="T9" fmla="*/ 231 h 604"/>
                  <a:gd name="T10" fmla="*/ 63 w 710"/>
                  <a:gd name="T11" fmla="*/ 164 h 604"/>
                  <a:gd name="T12" fmla="*/ 34 w 710"/>
                  <a:gd name="T13" fmla="*/ 90 h 604"/>
                  <a:gd name="T14" fmla="*/ 9 w 710"/>
                  <a:gd name="T15" fmla="*/ 31 h 604"/>
                  <a:gd name="T16" fmla="*/ 0 w 710"/>
                  <a:gd name="T17" fmla="*/ 5 h 604"/>
                  <a:gd name="T18" fmla="*/ 19 w 710"/>
                  <a:gd name="T19" fmla="*/ 4 h 604"/>
                  <a:gd name="T20" fmla="*/ 82 w 710"/>
                  <a:gd name="T21" fmla="*/ 0 h 604"/>
                  <a:gd name="T22" fmla="*/ 200 w 710"/>
                  <a:gd name="T23" fmla="*/ 0 h 604"/>
                  <a:gd name="T24" fmla="*/ 373 w 710"/>
                  <a:gd name="T25" fmla="*/ 5 h 604"/>
                  <a:gd name="T26" fmla="*/ 535 w 710"/>
                  <a:gd name="T27" fmla="*/ 17 h 604"/>
                  <a:gd name="T28" fmla="*/ 626 w 710"/>
                  <a:gd name="T29" fmla="*/ 31 h 604"/>
                  <a:gd name="T30" fmla="*/ 667 w 710"/>
                  <a:gd name="T31" fmla="*/ 39 h 604"/>
                  <a:gd name="T32" fmla="*/ 678 w 710"/>
                  <a:gd name="T33" fmla="*/ 44 h 604"/>
                  <a:gd name="T34" fmla="*/ 685 w 710"/>
                  <a:gd name="T35" fmla="*/ 106 h 604"/>
                  <a:gd name="T36" fmla="*/ 703 w 710"/>
                  <a:gd name="T37" fmla="*/ 257 h 604"/>
                  <a:gd name="T38" fmla="*/ 710 w 710"/>
                  <a:gd name="T39" fmla="*/ 441 h 604"/>
                  <a:gd name="T40" fmla="*/ 696 w 710"/>
                  <a:gd name="T41" fmla="*/ 604 h 604"/>
                  <a:gd name="T42" fmla="*/ 517 w 710"/>
                  <a:gd name="T43" fmla="*/ 582 h 604"/>
                  <a:gd name="T44" fmla="*/ 340 w 710"/>
                  <a:gd name="T45" fmla="*/ 570 h 604"/>
                  <a:gd name="T46" fmla="*/ 206 w 710"/>
                  <a:gd name="T47" fmla="*/ 563 h 604"/>
                  <a:gd name="T48" fmla="*/ 154 w 710"/>
                  <a:gd name="T49" fmla="*/ 563 h 604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710"/>
                  <a:gd name="T76" fmla="*/ 0 h 604"/>
                  <a:gd name="T77" fmla="*/ 710 w 710"/>
                  <a:gd name="T78" fmla="*/ 604 h 604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710" h="604">
                    <a:moveTo>
                      <a:pt x="154" y="563"/>
                    </a:moveTo>
                    <a:lnTo>
                      <a:pt x="145" y="522"/>
                    </a:lnTo>
                    <a:lnTo>
                      <a:pt x="128" y="425"/>
                    </a:lnTo>
                    <a:lnTo>
                      <a:pt x="108" y="316"/>
                    </a:lnTo>
                    <a:lnTo>
                      <a:pt x="87" y="231"/>
                    </a:lnTo>
                    <a:lnTo>
                      <a:pt x="63" y="164"/>
                    </a:lnTo>
                    <a:lnTo>
                      <a:pt x="34" y="90"/>
                    </a:lnTo>
                    <a:lnTo>
                      <a:pt x="9" y="31"/>
                    </a:lnTo>
                    <a:lnTo>
                      <a:pt x="0" y="5"/>
                    </a:lnTo>
                    <a:lnTo>
                      <a:pt x="19" y="4"/>
                    </a:lnTo>
                    <a:lnTo>
                      <a:pt x="82" y="0"/>
                    </a:lnTo>
                    <a:lnTo>
                      <a:pt x="200" y="0"/>
                    </a:lnTo>
                    <a:lnTo>
                      <a:pt x="373" y="5"/>
                    </a:lnTo>
                    <a:lnTo>
                      <a:pt x="535" y="17"/>
                    </a:lnTo>
                    <a:lnTo>
                      <a:pt x="626" y="31"/>
                    </a:lnTo>
                    <a:lnTo>
                      <a:pt x="667" y="39"/>
                    </a:lnTo>
                    <a:lnTo>
                      <a:pt x="678" y="44"/>
                    </a:lnTo>
                    <a:lnTo>
                      <a:pt x="685" y="106"/>
                    </a:lnTo>
                    <a:lnTo>
                      <a:pt x="703" y="257"/>
                    </a:lnTo>
                    <a:lnTo>
                      <a:pt x="710" y="441"/>
                    </a:lnTo>
                    <a:lnTo>
                      <a:pt x="696" y="604"/>
                    </a:lnTo>
                    <a:lnTo>
                      <a:pt x="517" y="582"/>
                    </a:lnTo>
                    <a:lnTo>
                      <a:pt x="340" y="570"/>
                    </a:lnTo>
                    <a:lnTo>
                      <a:pt x="206" y="563"/>
                    </a:lnTo>
                    <a:lnTo>
                      <a:pt x="154" y="563"/>
                    </a:lnTo>
                    <a:close/>
                  </a:path>
                </a:pathLst>
              </a:custGeom>
              <a:solidFill>
                <a:srgbClr val="CCB564"/>
              </a:solidFill>
              <a:ln w="12700" cmpd="sng">
                <a:solidFill>
                  <a:srgbClr val="CCB5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" name="Freeform 14">
                <a:extLst>
                  <a:ext uri="{FF2B5EF4-FFF2-40B4-BE49-F238E27FC236}">
                    <a16:creationId xmlns:a16="http://schemas.microsoft.com/office/drawing/2014/main" id="{8707D8B5-DE3D-455D-8B03-1E114744DA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1697"/>
                <a:ext cx="283" cy="165"/>
              </a:xfrm>
              <a:custGeom>
                <a:avLst/>
                <a:gdLst>
                  <a:gd name="T0" fmla="*/ 708 w 708"/>
                  <a:gd name="T1" fmla="*/ 382 h 412"/>
                  <a:gd name="T2" fmla="*/ 668 w 708"/>
                  <a:gd name="T3" fmla="*/ 41 h 412"/>
                  <a:gd name="T4" fmla="*/ 0 w 708"/>
                  <a:gd name="T5" fmla="*/ 16 h 412"/>
                  <a:gd name="T6" fmla="*/ 132 w 708"/>
                  <a:gd name="T7" fmla="*/ 412 h 412"/>
                  <a:gd name="T8" fmla="*/ 708 w 708"/>
                  <a:gd name="T9" fmla="*/ 382 h 41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8"/>
                  <a:gd name="T16" fmla="*/ 0 h 412"/>
                  <a:gd name="T17" fmla="*/ 708 w 708"/>
                  <a:gd name="T18" fmla="*/ 412 h 41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8" h="412">
                    <a:moveTo>
                      <a:pt x="708" y="382"/>
                    </a:moveTo>
                    <a:lnTo>
                      <a:pt x="668" y="41"/>
                    </a:lnTo>
                    <a:cubicBezTo>
                      <a:pt x="435" y="18"/>
                      <a:pt x="235" y="0"/>
                      <a:pt x="0" y="16"/>
                    </a:cubicBezTo>
                    <a:cubicBezTo>
                      <a:pt x="58" y="149"/>
                      <a:pt x="98" y="271"/>
                      <a:pt x="132" y="412"/>
                    </a:cubicBezTo>
                    <a:cubicBezTo>
                      <a:pt x="345" y="385"/>
                      <a:pt x="495" y="377"/>
                      <a:pt x="708" y="382"/>
                    </a:cubicBezTo>
                    <a:close/>
                  </a:path>
                </a:pathLst>
              </a:custGeom>
              <a:solidFill>
                <a:srgbClr val="AF9E64"/>
              </a:solidFill>
              <a:ln w="12700" cmpd="sng">
                <a:solidFill>
                  <a:srgbClr val="AF9E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" name="Freeform 15">
                <a:extLst>
                  <a:ext uri="{FF2B5EF4-FFF2-40B4-BE49-F238E27FC236}">
                    <a16:creationId xmlns:a16="http://schemas.microsoft.com/office/drawing/2014/main" id="{3AB1034F-60F6-4D91-B4CE-5981E96BC2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1" y="1718"/>
                <a:ext cx="353" cy="514"/>
              </a:xfrm>
              <a:custGeom>
                <a:avLst/>
                <a:gdLst>
                  <a:gd name="T0" fmla="*/ 0 w 880"/>
                  <a:gd name="T1" fmla="*/ 1285 h 1285"/>
                  <a:gd name="T2" fmla="*/ 6 w 880"/>
                  <a:gd name="T3" fmla="*/ 184 h 1285"/>
                  <a:gd name="T4" fmla="*/ 632 w 880"/>
                  <a:gd name="T5" fmla="*/ 0 h 1285"/>
                  <a:gd name="T6" fmla="*/ 675 w 880"/>
                  <a:gd name="T7" fmla="*/ 58 h 1285"/>
                  <a:gd name="T8" fmla="*/ 769 w 880"/>
                  <a:gd name="T9" fmla="*/ 219 h 1285"/>
                  <a:gd name="T10" fmla="*/ 856 w 880"/>
                  <a:gd name="T11" fmla="*/ 459 h 1285"/>
                  <a:gd name="T12" fmla="*/ 880 w 880"/>
                  <a:gd name="T13" fmla="*/ 752 h 1285"/>
                  <a:gd name="T14" fmla="*/ 854 w 880"/>
                  <a:gd name="T15" fmla="*/ 1007 h 1285"/>
                  <a:gd name="T16" fmla="*/ 829 w 880"/>
                  <a:gd name="T17" fmla="*/ 1163 h 1285"/>
                  <a:gd name="T18" fmla="*/ 810 w 880"/>
                  <a:gd name="T19" fmla="*/ 1240 h 1285"/>
                  <a:gd name="T20" fmla="*/ 802 w 880"/>
                  <a:gd name="T21" fmla="*/ 1262 h 1285"/>
                  <a:gd name="T22" fmla="*/ 0 w 880"/>
                  <a:gd name="T23" fmla="*/ 1285 h 128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880"/>
                  <a:gd name="T37" fmla="*/ 0 h 1285"/>
                  <a:gd name="T38" fmla="*/ 880 w 880"/>
                  <a:gd name="T39" fmla="*/ 1285 h 1285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880" h="1285">
                    <a:moveTo>
                      <a:pt x="0" y="1285"/>
                    </a:moveTo>
                    <a:lnTo>
                      <a:pt x="6" y="184"/>
                    </a:lnTo>
                    <a:cubicBezTo>
                      <a:pt x="200" y="83"/>
                      <a:pt x="414" y="23"/>
                      <a:pt x="632" y="0"/>
                    </a:cubicBezTo>
                    <a:lnTo>
                      <a:pt x="675" y="58"/>
                    </a:lnTo>
                    <a:lnTo>
                      <a:pt x="769" y="219"/>
                    </a:lnTo>
                    <a:lnTo>
                      <a:pt x="856" y="459"/>
                    </a:lnTo>
                    <a:lnTo>
                      <a:pt x="880" y="752"/>
                    </a:lnTo>
                    <a:lnTo>
                      <a:pt x="854" y="1007"/>
                    </a:lnTo>
                    <a:lnTo>
                      <a:pt x="829" y="1163"/>
                    </a:lnTo>
                    <a:lnTo>
                      <a:pt x="810" y="1240"/>
                    </a:lnTo>
                    <a:lnTo>
                      <a:pt x="802" y="1262"/>
                    </a:lnTo>
                    <a:cubicBezTo>
                      <a:pt x="526" y="1206"/>
                      <a:pt x="274" y="1240"/>
                      <a:pt x="0" y="1285"/>
                    </a:cubicBezTo>
                    <a:close/>
                  </a:path>
                </a:pathLst>
              </a:custGeom>
              <a:solidFill>
                <a:srgbClr val="A0ACA0"/>
              </a:solidFill>
              <a:ln w="12700" cmpd="sng">
                <a:solidFill>
                  <a:srgbClr val="A0ACA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" name="Freeform 16">
                <a:extLst>
                  <a:ext uri="{FF2B5EF4-FFF2-40B4-BE49-F238E27FC236}">
                    <a16:creationId xmlns:a16="http://schemas.microsoft.com/office/drawing/2014/main" id="{65A4E4BE-D7C7-4973-8E83-35929B0381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0" y="1930"/>
                <a:ext cx="1010" cy="542"/>
              </a:xfrm>
              <a:custGeom>
                <a:avLst/>
                <a:gdLst>
                  <a:gd name="T0" fmla="*/ 2523 w 2523"/>
                  <a:gd name="T1" fmla="*/ 273 h 1354"/>
                  <a:gd name="T2" fmla="*/ 2440 w 2523"/>
                  <a:gd name="T3" fmla="*/ 221 h 1354"/>
                  <a:gd name="T4" fmla="*/ 2188 w 2523"/>
                  <a:gd name="T5" fmla="*/ 113 h 1354"/>
                  <a:gd name="T6" fmla="*/ 1760 w 2523"/>
                  <a:gd name="T7" fmla="*/ 16 h 1354"/>
                  <a:gd name="T8" fmla="*/ 1150 w 2523"/>
                  <a:gd name="T9" fmla="*/ 0 h 1354"/>
                  <a:gd name="T10" fmla="*/ 577 w 2523"/>
                  <a:gd name="T11" fmla="*/ 107 h 1354"/>
                  <a:gd name="T12" fmla="*/ 226 w 2523"/>
                  <a:gd name="T13" fmla="*/ 281 h 1354"/>
                  <a:gd name="T14" fmla="*/ 53 w 2523"/>
                  <a:gd name="T15" fmla="*/ 445 h 1354"/>
                  <a:gd name="T16" fmla="*/ 7 w 2523"/>
                  <a:gd name="T17" fmla="*/ 518 h 1354"/>
                  <a:gd name="T18" fmla="*/ 0 w 2523"/>
                  <a:gd name="T19" fmla="*/ 754 h 1354"/>
                  <a:gd name="T20" fmla="*/ 79 w 2523"/>
                  <a:gd name="T21" fmla="*/ 731 h 1354"/>
                  <a:gd name="T22" fmla="*/ 307 w 2523"/>
                  <a:gd name="T23" fmla="*/ 701 h 1354"/>
                  <a:gd name="T24" fmla="*/ 674 w 2523"/>
                  <a:gd name="T25" fmla="*/ 721 h 1354"/>
                  <a:gd name="T26" fmla="*/ 1167 w 2523"/>
                  <a:gd name="T27" fmla="*/ 848 h 1354"/>
                  <a:gd name="T28" fmla="*/ 1616 w 2523"/>
                  <a:gd name="T29" fmla="*/ 1037 h 1354"/>
                  <a:gd name="T30" fmla="*/ 1893 w 2523"/>
                  <a:gd name="T31" fmla="*/ 1200 h 1354"/>
                  <a:gd name="T32" fmla="*/ 2033 w 2523"/>
                  <a:gd name="T33" fmla="*/ 1311 h 1354"/>
                  <a:gd name="T34" fmla="*/ 2072 w 2523"/>
                  <a:gd name="T35" fmla="*/ 1354 h 1354"/>
                  <a:gd name="T36" fmla="*/ 2094 w 2523"/>
                  <a:gd name="T37" fmla="*/ 1328 h 1354"/>
                  <a:gd name="T38" fmla="*/ 2152 w 2523"/>
                  <a:gd name="T39" fmla="*/ 1244 h 1354"/>
                  <a:gd name="T40" fmla="*/ 2240 w 2523"/>
                  <a:gd name="T41" fmla="*/ 1090 h 1354"/>
                  <a:gd name="T42" fmla="*/ 2348 w 2523"/>
                  <a:gd name="T43" fmla="*/ 859 h 1354"/>
                  <a:gd name="T44" fmla="*/ 2439 w 2523"/>
                  <a:gd name="T45" fmla="*/ 611 h 1354"/>
                  <a:gd name="T46" fmla="*/ 2492 w 2523"/>
                  <a:gd name="T47" fmla="*/ 428 h 1354"/>
                  <a:gd name="T48" fmla="*/ 2517 w 2523"/>
                  <a:gd name="T49" fmla="*/ 313 h 1354"/>
                  <a:gd name="T50" fmla="*/ 2523 w 2523"/>
                  <a:gd name="T51" fmla="*/ 273 h 1354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523"/>
                  <a:gd name="T79" fmla="*/ 0 h 1354"/>
                  <a:gd name="T80" fmla="*/ 2523 w 2523"/>
                  <a:gd name="T81" fmla="*/ 1354 h 1354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523" h="1354">
                    <a:moveTo>
                      <a:pt x="2523" y="273"/>
                    </a:moveTo>
                    <a:lnTo>
                      <a:pt x="2440" y="221"/>
                    </a:lnTo>
                    <a:lnTo>
                      <a:pt x="2188" y="113"/>
                    </a:lnTo>
                    <a:lnTo>
                      <a:pt x="1760" y="16"/>
                    </a:lnTo>
                    <a:lnTo>
                      <a:pt x="1150" y="0"/>
                    </a:lnTo>
                    <a:lnTo>
                      <a:pt x="577" y="107"/>
                    </a:lnTo>
                    <a:lnTo>
                      <a:pt x="226" y="281"/>
                    </a:lnTo>
                    <a:lnTo>
                      <a:pt x="53" y="445"/>
                    </a:lnTo>
                    <a:lnTo>
                      <a:pt x="7" y="518"/>
                    </a:lnTo>
                    <a:lnTo>
                      <a:pt x="0" y="754"/>
                    </a:lnTo>
                    <a:lnTo>
                      <a:pt x="79" y="731"/>
                    </a:lnTo>
                    <a:lnTo>
                      <a:pt x="307" y="701"/>
                    </a:lnTo>
                    <a:lnTo>
                      <a:pt x="674" y="721"/>
                    </a:lnTo>
                    <a:lnTo>
                      <a:pt x="1167" y="848"/>
                    </a:lnTo>
                    <a:lnTo>
                      <a:pt x="1616" y="1037"/>
                    </a:lnTo>
                    <a:lnTo>
                      <a:pt x="1893" y="1200"/>
                    </a:lnTo>
                    <a:lnTo>
                      <a:pt x="2033" y="1311"/>
                    </a:lnTo>
                    <a:lnTo>
                      <a:pt x="2072" y="1354"/>
                    </a:lnTo>
                    <a:lnTo>
                      <a:pt x="2094" y="1328"/>
                    </a:lnTo>
                    <a:lnTo>
                      <a:pt x="2152" y="1244"/>
                    </a:lnTo>
                    <a:lnTo>
                      <a:pt x="2240" y="1090"/>
                    </a:lnTo>
                    <a:lnTo>
                      <a:pt x="2348" y="859"/>
                    </a:lnTo>
                    <a:lnTo>
                      <a:pt x="2439" y="611"/>
                    </a:lnTo>
                    <a:lnTo>
                      <a:pt x="2492" y="428"/>
                    </a:lnTo>
                    <a:lnTo>
                      <a:pt x="2517" y="313"/>
                    </a:lnTo>
                    <a:lnTo>
                      <a:pt x="2523" y="273"/>
                    </a:lnTo>
                    <a:close/>
                  </a:path>
                </a:pathLst>
              </a:custGeom>
              <a:solidFill>
                <a:srgbClr val="DBC47B"/>
              </a:solidFill>
              <a:ln w="12700" cmpd="sng">
                <a:solidFill>
                  <a:srgbClr val="DBC47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" name="Freeform 17">
                <a:extLst>
                  <a:ext uri="{FF2B5EF4-FFF2-40B4-BE49-F238E27FC236}">
                    <a16:creationId xmlns:a16="http://schemas.microsoft.com/office/drawing/2014/main" id="{006B0978-10F3-46AD-ABEE-BEE4E77F03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7" y="1916"/>
                <a:ext cx="221" cy="168"/>
              </a:xfrm>
              <a:custGeom>
                <a:avLst/>
                <a:gdLst>
                  <a:gd name="T0" fmla="*/ 553 w 553"/>
                  <a:gd name="T1" fmla="*/ 40 h 421"/>
                  <a:gd name="T2" fmla="*/ 551 w 553"/>
                  <a:gd name="T3" fmla="*/ 78 h 421"/>
                  <a:gd name="T4" fmla="*/ 549 w 553"/>
                  <a:gd name="T5" fmla="*/ 169 h 421"/>
                  <a:gd name="T6" fmla="*/ 543 w 553"/>
                  <a:gd name="T7" fmla="*/ 279 h 421"/>
                  <a:gd name="T8" fmla="*/ 535 w 553"/>
                  <a:gd name="T9" fmla="*/ 378 h 421"/>
                  <a:gd name="T10" fmla="*/ 450 w 553"/>
                  <a:gd name="T11" fmla="*/ 421 h 421"/>
                  <a:gd name="T12" fmla="*/ 284 w 553"/>
                  <a:gd name="T13" fmla="*/ 402 h 421"/>
                  <a:gd name="T14" fmla="*/ 116 w 553"/>
                  <a:gd name="T15" fmla="*/ 343 h 421"/>
                  <a:gd name="T16" fmla="*/ 31 w 553"/>
                  <a:gd name="T17" fmla="*/ 267 h 421"/>
                  <a:gd name="T18" fmla="*/ 16 w 553"/>
                  <a:gd name="T19" fmla="*/ 192 h 421"/>
                  <a:gd name="T20" fmla="*/ 6 w 553"/>
                  <a:gd name="T21" fmla="*/ 127 h 421"/>
                  <a:gd name="T22" fmla="*/ 0 w 553"/>
                  <a:gd name="T23" fmla="*/ 76 h 421"/>
                  <a:gd name="T24" fmla="*/ 0 w 553"/>
                  <a:gd name="T25" fmla="*/ 43 h 421"/>
                  <a:gd name="T26" fmla="*/ 37 w 553"/>
                  <a:gd name="T27" fmla="*/ 26 h 421"/>
                  <a:gd name="T28" fmla="*/ 553 w 553"/>
                  <a:gd name="T29" fmla="*/ 40 h 42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53"/>
                  <a:gd name="T46" fmla="*/ 0 h 421"/>
                  <a:gd name="T47" fmla="*/ 553 w 553"/>
                  <a:gd name="T48" fmla="*/ 421 h 421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53" h="421">
                    <a:moveTo>
                      <a:pt x="553" y="40"/>
                    </a:moveTo>
                    <a:lnTo>
                      <a:pt x="551" y="78"/>
                    </a:lnTo>
                    <a:lnTo>
                      <a:pt x="549" y="169"/>
                    </a:lnTo>
                    <a:lnTo>
                      <a:pt x="543" y="279"/>
                    </a:lnTo>
                    <a:lnTo>
                      <a:pt x="535" y="378"/>
                    </a:lnTo>
                    <a:lnTo>
                      <a:pt x="450" y="421"/>
                    </a:lnTo>
                    <a:lnTo>
                      <a:pt x="284" y="402"/>
                    </a:lnTo>
                    <a:lnTo>
                      <a:pt x="116" y="343"/>
                    </a:lnTo>
                    <a:lnTo>
                      <a:pt x="31" y="267"/>
                    </a:lnTo>
                    <a:lnTo>
                      <a:pt x="16" y="192"/>
                    </a:lnTo>
                    <a:lnTo>
                      <a:pt x="6" y="127"/>
                    </a:lnTo>
                    <a:lnTo>
                      <a:pt x="0" y="76"/>
                    </a:lnTo>
                    <a:lnTo>
                      <a:pt x="0" y="43"/>
                    </a:lnTo>
                    <a:lnTo>
                      <a:pt x="37" y="26"/>
                    </a:lnTo>
                    <a:cubicBezTo>
                      <a:pt x="208" y="0"/>
                      <a:pt x="379" y="32"/>
                      <a:pt x="553" y="40"/>
                    </a:cubicBezTo>
                    <a:close/>
                  </a:path>
                </a:pathLst>
              </a:custGeom>
              <a:solidFill>
                <a:srgbClr val="AF9E64"/>
              </a:solidFill>
              <a:ln w="12700" cmpd="sng">
                <a:solidFill>
                  <a:srgbClr val="AF9E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" name="Freeform 18">
                <a:extLst>
                  <a:ext uri="{FF2B5EF4-FFF2-40B4-BE49-F238E27FC236}">
                    <a16:creationId xmlns:a16="http://schemas.microsoft.com/office/drawing/2014/main" id="{5CB77915-0F77-43C3-8EA6-30E127CFB4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6" y="1957"/>
                <a:ext cx="353" cy="514"/>
              </a:xfrm>
              <a:custGeom>
                <a:avLst/>
                <a:gdLst>
                  <a:gd name="T0" fmla="*/ 881 w 881"/>
                  <a:gd name="T1" fmla="*/ 0 h 1285"/>
                  <a:gd name="T2" fmla="*/ 819 w 881"/>
                  <a:gd name="T3" fmla="*/ 14 h 1285"/>
                  <a:gd name="T4" fmla="*/ 662 w 881"/>
                  <a:gd name="T5" fmla="*/ 73 h 1285"/>
                  <a:gd name="T6" fmla="*/ 461 w 881"/>
                  <a:gd name="T7" fmla="*/ 201 h 1285"/>
                  <a:gd name="T8" fmla="*/ 263 w 881"/>
                  <a:gd name="T9" fmla="*/ 432 h 1285"/>
                  <a:gd name="T10" fmla="*/ 120 w 881"/>
                  <a:gd name="T11" fmla="*/ 682 h 1285"/>
                  <a:gd name="T12" fmla="*/ 40 w 881"/>
                  <a:gd name="T13" fmla="*/ 861 h 1285"/>
                  <a:gd name="T14" fmla="*/ 5 w 881"/>
                  <a:gd name="T15" fmla="*/ 966 h 1285"/>
                  <a:gd name="T16" fmla="*/ 0 w 881"/>
                  <a:gd name="T17" fmla="*/ 1002 h 1285"/>
                  <a:gd name="T18" fmla="*/ 25 w 881"/>
                  <a:gd name="T19" fmla="*/ 1014 h 1285"/>
                  <a:gd name="T20" fmla="*/ 87 w 881"/>
                  <a:gd name="T21" fmla="*/ 1046 h 1285"/>
                  <a:gd name="T22" fmla="*/ 165 w 881"/>
                  <a:gd name="T23" fmla="*/ 1087 h 1285"/>
                  <a:gd name="T24" fmla="*/ 235 w 881"/>
                  <a:gd name="T25" fmla="*/ 1128 h 1285"/>
                  <a:gd name="T26" fmla="*/ 292 w 881"/>
                  <a:gd name="T27" fmla="*/ 1172 h 1285"/>
                  <a:gd name="T28" fmla="*/ 350 w 881"/>
                  <a:gd name="T29" fmla="*/ 1225 h 1285"/>
                  <a:gd name="T30" fmla="*/ 393 w 881"/>
                  <a:gd name="T31" fmla="*/ 1266 h 1285"/>
                  <a:gd name="T32" fmla="*/ 412 w 881"/>
                  <a:gd name="T33" fmla="*/ 1285 h 1285"/>
                  <a:gd name="T34" fmla="*/ 436 w 881"/>
                  <a:gd name="T35" fmla="*/ 1251 h 1285"/>
                  <a:gd name="T36" fmla="*/ 506 w 881"/>
                  <a:gd name="T37" fmla="*/ 1149 h 1285"/>
                  <a:gd name="T38" fmla="*/ 604 w 881"/>
                  <a:gd name="T39" fmla="*/ 972 h 1285"/>
                  <a:gd name="T40" fmla="*/ 718 w 881"/>
                  <a:gd name="T41" fmla="*/ 714 h 1285"/>
                  <a:gd name="T42" fmla="*/ 809 w 881"/>
                  <a:gd name="T43" fmla="*/ 432 h 1285"/>
                  <a:gd name="T44" fmla="*/ 859 w 881"/>
                  <a:gd name="T45" fmla="*/ 206 h 1285"/>
                  <a:gd name="T46" fmla="*/ 877 w 881"/>
                  <a:gd name="T47" fmla="*/ 55 h 1285"/>
                  <a:gd name="T48" fmla="*/ 881 w 881"/>
                  <a:gd name="T49" fmla="*/ 0 h 1285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881"/>
                  <a:gd name="T76" fmla="*/ 0 h 1285"/>
                  <a:gd name="T77" fmla="*/ 881 w 881"/>
                  <a:gd name="T78" fmla="*/ 1285 h 1285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881" h="1285">
                    <a:moveTo>
                      <a:pt x="881" y="0"/>
                    </a:moveTo>
                    <a:lnTo>
                      <a:pt x="819" y="14"/>
                    </a:lnTo>
                    <a:lnTo>
                      <a:pt x="662" y="73"/>
                    </a:lnTo>
                    <a:lnTo>
                      <a:pt x="461" y="201"/>
                    </a:lnTo>
                    <a:lnTo>
                      <a:pt x="263" y="432"/>
                    </a:lnTo>
                    <a:lnTo>
                      <a:pt x="120" y="682"/>
                    </a:lnTo>
                    <a:lnTo>
                      <a:pt x="40" y="861"/>
                    </a:lnTo>
                    <a:lnTo>
                      <a:pt x="5" y="966"/>
                    </a:lnTo>
                    <a:lnTo>
                      <a:pt x="0" y="1002"/>
                    </a:lnTo>
                    <a:lnTo>
                      <a:pt x="25" y="1014"/>
                    </a:lnTo>
                    <a:lnTo>
                      <a:pt x="87" y="1046"/>
                    </a:lnTo>
                    <a:lnTo>
                      <a:pt x="165" y="1087"/>
                    </a:lnTo>
                    <a:lnTo>
                      <a:pt x="235" y="1128"/>
                    </a:lnTo>
                    <a:lnTo>
                      <a:pt x="292" y="1172"/>
                    </a:lnTo>
                    <a:lnTo>
                      <a:pt x="350" y="1225"/>
                    </a:lnTo>
                    <a:lnTo>
                      <a:pt x="393" y="1266"/>
                    </a:lnTo>
                    <a:lnTo>
                      <a:pt x="412" y="1285"/>
                    </a:lnTo>
                    <a:lnTo>
                      <a:pt x="436" y="1251"/>
                    </a:lnTo>
                    <a:lnTo>
                      <a:pt x="506" y="1149"/>
                    </a:lnTo>
                    <a:lnTo>
                      <a:pt x="604" y="972"/>
                    </a:lnTo>
                    <a:lnTo>
                      <a:pt x="718" y="714"/>
                    </a:lnTo>
                    <a:lnTo>
                      <a:pt x="809" y="432"/>
                    </a:lnTo>
                    <a:lnTo>
                      <a:pt x="859" y="206"/>
                    </a:lnTo>
                    <a:lnTo>
                      <a:pt x="877" y="55"/>
                    </a:lnTo>
                    <a:lnTo>
                      <a:pt x="881" y="0"/>
                    </a:lnTo>
                    <a:close/>
                  </a:path>
                </a:pathLst>
              </a:custGeom>
              <a:solidFill>
                <a:srgbClr val="5C6440"/>
              </a:solidFill>
              <a:ln w="12700" cmpd="sng">
                <a:solidFill>
                  <a:srgbClr val="5C644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" name="Freeform 19">
                <a:extLst>
                  <a:ext uri="{FF2B5EF4-FFF2-40B4-BE49-F238E27FC236}">
                    <a16:creationId xmlns:a16="http://schemas.microsoft.com/office/drawing/2014/main" id="{3892BEB2-645B-4ED6-A129-40FCD79C15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4" y="2105"/>
                <a:ext cx="237" cy="185"/>
              </a:xfrm>
              <a:custGeom>
                <a:avLst/>
                <a:gdLst>
                  <a:gd name="T0" fmla="*/ 591 w 591"/>
                  <a:gd name="T1" fmla="*/ 227 h 462"/>
                  <a:gd name="T2" fmla="*/ 214 w 591"/>
                  <a:gd name="T3" fmla="*/ 0 h 462"/>
                  <a:gd name="T4" fmla="*/ 66 w 591"/>
                  <a:gd name="T5" fmla="*/ 6 h 462"/>
                  <a:gd name="T6" fmla="*/ 0 w 591"/>
                  <a:gd name="T7" fmla="*/ 171 h 462"/>
                  <a:gd name="T8" fmla="*/ 501 w 591"/>
                  <a:gd name="T9" fmla="*/ 462 h 462"/>
                  <a:gd name="T10" fmla="*/ 591 w 591"/>
                  <a:gd name="T11" fmla="*/ 227 h 4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1"/>
                  <a:gd name="T19" fmla="*/ 0 h 462"/>
                  <a:gd name="T20" fmla="*/ 591 w 591"/>
                  <a:gd name="T21" fmla="*/ 462 h 4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1" h="462">
                    <a:moveTo>
                      <a:pt x="591" y="227"/>
                    </a:moveTo>
                    <a:lnTo>
                      <a:pt x="214" y="0"/>
                    </a:lnTo>
                    <a:lnTo>
                      <a:pt x="66" y="6"/>
                    </a:lnTo>
                    <a:lnTo>
                      <a:pt x="0" y="171"/>
                    </a:lnTo>
                    <a:lnTo>
                      <a:pt x="501" y="462"/>
                    </a:lnTo>
                    <a:cubicBezTo>
                      <a:pt x="534" y="381"/>
                      <a:pt x="574" y="314"/>
                      <a:pt x="591" y="227"/>
                    </a:cubicBezTo>
                    <a:close/>
                  </a:path>
                </a:pathLst>
              </a:custGeom>
              <a:solidFill>
                <a:srgbClr val="867500"/>
              </a:solidFill>
              <a:ln w="12700" cmpd="sng">
                <a:solidFill>
                  <a:srgbClr val="86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" name="Freeform 20">
                <a:extLst>
                  <a:ext uri="{FF2B5EF4-FFF2-40B4-BE49-F238E27FC236}">
                    <a16:creationId xmlns:a16="http://schemas.microsoft.com/office/drawing/2014/main" id="{C826EB47-D660-48E3-A20A-1F1797921E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" y="2033"/>
                <a:ext cx="253" cy="128"/>
              </a:xfrm>
              <a:custGeom>
                <a:avLst/>
                <a:gdLst>
                  <a:gd name="T0" fmla="*/ 561 w 632"/>
                  <a:gd name="T1" fmla="*/ 58 h 319"/>
                  <a:gd name="T2" fmla="*/ 538 w 632"/>
                  <a:gd name="T3" fmla="*/ 49 h 319"/>
                  <a:gd name="T4" fmla="*/ 476 w 632"/>
                  <a:gd name="T5" fmla="*/ 32 h 319"/>
                  <a:gd name="T6" fmla="*/ 379 w 632"/>
                  <a:gd name="T7" fmla="*/ 13 h 319"/>
                  <a:gd name="T8" fmla="*/ 256 w 632"/>
                  <a:gd name="T9" fmla="*/ 2 h 319"/>
                  <a:gd name="T10" fmla="*/ 143 w 632"/>
                  <a:gd name="T11" fmla="*/ 0 h 319"/>
                  <a:gd name="T12" fmla="*/ 78 w 632"/>
                  <a:gd name="T13" fmla="*/ 2 h 319"/>
                  <a:gd name="T14" fmla="*/ 45 w 632"/>
                  <a:gd name="T15" fmla="*/ 6 h 319"/>
                  <a:gd name="T16" fmla="*/ 38 w 632"/>
                  <a:gd name="T17" fmla="*/ 8 h 319"/>
                  <a:gd name="T18" fmla="*/ 0 w 632"/>
                  <a:gd name="T19" fmla="*/ 176 h 319"/>
                  <a:gd name="T20" fmla="*/ 256 w 632"/>
                  <a:gd name="T21" fmla="*/ 319 h 319"/>
                  <a:gd name="T22" fmla="*/ 632 w 632"/>
                  <a:gd name="T23" fmla="*/ 289 h 319"/>
                  <a:gd name="T24" fmla="*/ 561 w 632"/>
                  <a:gd name="T25" fmla="*/ 58 h 3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632"/>
                  <a:gd name="T40" fmla="*/ 0 h 319"/>
                  <a:gd name="T41" fmla="*/ 632 w 632"/>
                  <a:gd name="T42" fmla="*/ 319 h 31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632" h="319">
                    <a:moveTo>
                      <a:pt x="561" y="58"/>
                    </a:moveTo>
                    <a:lnTo>
                      <a:pt x="538" y="49"/>
                    </a:lnTo>
                    <a:lnTo>
                      <a:pt x="476" y="32"/>
                    </a:lnTo>
                    <a:lnTo>
                      <a:pt x="379" y="13"/>
                    </a:lnTo>
                    <a:lnTo>
                      <a:pt x="256" y="2"/>
                    </a:lnTo>
                    <a:lnTo>
                      <a:pt x="143" y="0"/>
                    </a:lnTo>
                    <a:lnTo>
                      <a:pt x="78" y="2"/>
                    </a:lnTo>
                    <a:lnTo>
                      <a:pt x="45" y="6"/>
                    </a:lnTo>
                    <a:lnTo>
                      <a:pt x="38" y="8"/>
                    </a:lnTo>
                    <a:lnTo>
                      <a:pt x="0" y="176"/>
                    </a:lnTo>
                    <a:lnTo>
                      <a:pt x="256" y="319"/>
                    </a:lnTo>
                    <a:lnTo>
                      <a:pt x="632" y="289"/>
                    </a:lnTo>
                    <a:lnTo>
                      <a:pt x="561" y="58"/>
                    </a:lnTo>
                    <a:close/>
                  </a:path>
                </a:pathLst>
              </a:custGeom>
              <a:solidFill>
                <a:srgbClr val="5C6440"/>
              </a:solidFill>
              <a:ln w="12700" cmpd="sng">
                <a:solidFill>
                  <a:srgbClr val="5C644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" name="Freeform 21">
                <a:extLst>
                  <a:ext uri="{FF2B5EF4-FFF2-40B4-BE49-F238E27FC236}">
                    <a16:creationId xmlns:a16="http://schemas.microsoft.com/office/drawing/2014/main" id="{C9F15866-F4D7-4084-B9C8-E8AFF41397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0" y="1912"/>
                <a:ext cx="114" cy="213"/>
              </a:xfrm>
              <a:custGeom>
                <a:avLst/>
                <a:gdLst>
                  <a:gd name="T0" fmla="*/ 163 w 285"/>
                  <a:gd name="T1" fmla="*/ 0 h 531"/>
                  <a:gd name="T2" fmla="*/ 3 w 285"/>
                  <a:gd name="T3" fmla="*/ 88 h 531"/>
                  <a:gd name="T4" fmla="*/ 0 w 285"/>
                  <a:gd name="T5" fmla="*/ 531 h 531"/>
                  <a:gd name="T6" fmla="*/ 285 w 285"/>
                  <a:gd name="T7" fmla="*/ 258 h 531"/>
                  <a:gd name="T8" fmla="*/ 163 w 285"/>
                  <a:gd name="T9" fmla="*/ 0 h 53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5"/>
                  <a:gd name="T16" fmla="*/ 0 h 531"/>
                  <a:gd name="T17" fmla="*/ 285 w 285"/>
                  <a:gd name="T18" fmla="*/ 531 h 53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5" h="531">
                    <a:moveTo>
                      <a:pt x="163" y="0"/>
                    </a:moveTo>
                    <a:cubicBezTo>
                      <a:pt x="108" y="32"/>
                      <a:pt x="50" y="49"/>
                      <a:pt x="3" y="88"/>
                    </a:cubicBezTo>
                    <a:lnTo>
                      <a:pt x="0" y="531"/>
                    </a:lnTo>
                    <a:lnTo>
                      <a:pt x="285" y="258"/>
                    </a:lnTo>
                    <a:lnTo>
                      <a:pt x="163" y="0"/>
                    </a:lnTo>
                    <a:close/>
                  </a:path>
                </a:pathLst>
              </a:custGeom>
              <a:solidFill>
                <a:srgbClr val="B8C2B8"/>
              </a:solidFill>
              <a:ln w="12700" cmpd="sng">
                <a:solidFill>
                  <a:srgbClr val="B8C2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" name="Freeform 22">
                <a:extLst>
                  <a:ext uri="{FF2B5EF4-FFF2-40B4-BE49-F238E27FC236}">
                    <a16:creationId xmlns:a16="http://schemas.microsoft.com/office/drawing/2014/main" id="{8DFF0DB7-DC75-4207-88B2-BAA84A0635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6" y="1716"/>
                <a:ext cx="304" cy="291"/>
              </a:xfrm>
              <a:custGeom>
                <a:avLst/>
                <a:gdLst>
                  <a:gd name="T0" fmla="*/ 15 w 760"/>
                  <a:gd name="T1" fmla="*/ 132 h 729"/>
                  <a:gd name="T2" fmla="*/ 106 w 760"/>
                  <a:gd name="T3" fmla="*/ 729 h 729"/>
                  <a:gd name="T4" fmla="*/ 760 w 760"/>
                  <a:gd name="T5" fmla="*/ 432 h 729"/>
                  <a:gd name="T6" fmla="*/ 747 w 760"/>
                  <a:gd name="T7" fmla="*/ 279 h 729"/>
                  <a:gd name="T8" fmla="*/ 525 w 760"/>
                  <a:gd name="T9" fmla="*/ 0 h 729"/>
                  <a:gd name="T10" fmla="*/ 15 w 760"/>
                  <a:gd name="T11" fmla="*/ 132 h 72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760"/>
                  <a:gd name="T19" fmla="*/ 0 h 729"/>
                  <a:gd name="T20" fmla="*/ 760 w 760"/>
                  <a:gd name="T21" fmla="*/ 729 h 72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760" h="729">
                    <a:moveTo>
                      <a:pt x="15" y="132"/>
                    </a:moveTo>
                    <a:cubicBezTo>
                      <a:pt x="0" y="342"/>
                      <a:pt x="52" y="528"/>
                      <a:pt x="106" y="729"/>
                    </a:cubicBezTo>
                    <a:lnTo>
                      <a:pt x="760" y="432"/>
                    </a:lnTo>
                    <a:lnTo>
                      <a:pt x="747" y="279"/>
                    </a:lnTo>
                    <a:lnTo>
                      <a:pt x="525" y="0"/>
                    </a:lnTo>
                    <a:cubicBezTo>
                      <a:pt x="341" y="24"/>
                      <a:pt x="188" y="62"/>
                      <a:pt x="15" y="132"/>
                    </a:cubicBezTo>
                    <a:close/>
                  </a:path>
                </a:pathLst>
              </a:custGeom>
              <a:solidFill>
                <a:srgbClr val="C6D3C6"/>
              </a:solidFill>
              <a:ln w="12700" cmpd="sng">
                <a:solidFill>
                  <a:srgbClr val="C6D3C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0" name="Freeform 23">
                <a:extLst>
                  <a:ext uri="{FF2B5EF4-FFF2-40B4-BE49-F238E27FC236}">
                    <a16:creationId xmlns:a16="http://schemas.microsoft.com/office/drawing/2014/main" id="{277AC550-7248-4C60-A210-396C981949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4" y="1780"/>
                <a:ext cx="285" cy="227"/>
              </a:xfrm>
              <a:custGeom>
                <a:avLst/>
                <a:gdLst>
                  <a:gd name="T0" fmla="*/ 607 w 711"/>
                  <a:gd name="T1" fmla="*/ 2 h 569"/>
                  <a:gd name="T2" fmla="*/ 0 w 711"/>
                  <a:gd name="T3" fmla="*/ 106 h 569"/>
                  <a:gd name="T4" fmla="*/ 27 w 711"/>
                  <a:gd name="T5" fmla="*/ 448 h 569"/>
                  <a:gd name="T6" fmla="*/ 81 w 711"/>
                  <a:gd name="T7" fmla="*/ 569 h 569"/>
                  <a:gd name="T8" fmla="*/ 711 w 711"/>
                  <a:gd name="T9" fmla="*/ 250 h 569"/>
                  <a:gd name="T10" fmla="*/ 607 w 711"/>
                  <a:gd name="T11" fmla="*/ 2 h 56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711"/>
                  <a:gd name="T19" fmla="*/ 0 h 569"/>
                  <a:gd name="T20" fmla="*/ 711 w 711"/>
                  <a:gd name="T21" fmla="*/ 569 h 56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711" h="569">
                    <a:moveTo>
                      <a:pt x="607" y="2"/>
                    </a:moveTo>
                    <a:cubicBezTo>
                      <a:pt x="399" y="0"/>
                      <a:pt x="199" y="57"/>
                      <a:pt x="0" y="106"/>
                    </a:cubicBezTo>
                    <a:lnTo>
                      <a:pt x="27" y="448"/>
                    </a:lnTo>
                    <a:lnTo>
                      <a:pt x="81" y="569"/>
                    </a:lnTo>
                    <a:lnTo>
                      <a:pt x="711" y="250"/>
                    </a:lnTo>
                    <a:cubicBezTo>
                      <a:pt x="680" y="165"/>
                      <a:pt x="643" y="84"/>
                      <a:pt x="607" y="2"/>
                    </a:cubicBezTo>
                    <a:close/>
                  </a:path>
                </a:pathLst>
              </a:custGeom>
              <a:solidFill>
                <a:srgbClr val="A0ACA0"/>
              </a:solidFill>
              <a:ln w="12700" cmpd="sng">
                <a:solidFill>
                  <a:srgbClr val="A0ACA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1" name="Freeform 24">
                <a:extLst>
                  <a:ext uri="{FF2B5EF4-FFF2-40B4-BE49-F238E27FC236}">
                    <a16:creationId xmlns:a16="http://schemas.microsoft.com/office/drawing/2014/main" id="{C62C0771-3D3B-427C-AC87-ED5C697E3C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1" y="1830"/>
                <a:ext cx="87" cy="219"/>
              </a:xfrm>
              <a:custGeom>
                <a:avLst/>
                <a:gdLst>
                  <a:gd name="T0" fmla="*/ 115 w 216"/>
                  <a:gd name="T1" fmla="*/ 543 h 545"/>
                  <a:gd name="T2" fmla="*/ 0 w 216"/>
                  <a:gd name="T3" fmla="*/ 469 h 545"/>
                  <a:gd name="T4" fmla="*/ 3 w 216"/>
                  <a:gd name="T5" fmla="*/ 64 h 545"/>
                  <a:gd name="T6" fmla="*/ 8 w 216"/>
                  <a:gd name="T7" fmla="*/ 60 h 545"/>
                  <a:gd name="T8" fmla="*/ 22 w 216"/>
                  <a:gd name="T9" fmla="*/ 50 h 545"/>
                  <a:gd name="T10" fmla="*/ 43 w 216"/>
                  <a:gd name="T11" fmla="*/ 38 h 545"/>
                  <a:gd name="T12" fmla="*/ 129 w 216"/>
                  <a:gd name="T13" fmla="*/ 0 h 545"/>
                  <a:gd name="T14" fmla="*/ 138 w 216"/>
                  <a:gd name="T15" fmla="*/ 52 h 545"/>
                  <a:gd name="T16" fmla="*/ 156 w 216"/>
                  <a:gd name="T17" fmla="*/ 169 h 545"/>
                  <a:gd name="T18" fmla="*/ 175 w 216"/>
                  <a:gd name="T19" fmla="*/ 274 h 545"/>
                  <a:gd name="T20" fmla="*/ 178 w 216"/>
                  <a:gd name="T21" fmla="*/ 305 h 545"/>
                  <a:gd name="T22" fmla="*/ 181 w 216"/>
                  <a:gd name="T23" fmla="*/ 305 h 545"/>
                  <a:gd name="T24" fmla="*/ 193 w 216"/>
                  <a:gd name="T25" fmla="*/ 352 h 545"/>
                  <a:gd name="T26" fmla="*/ 207 w 216"/>
                  <a:gd name="T27" fmla="*/ 406 h 545"/>
                  <a:gd name="T28" fmla="*/ 216 w 216"/>
                  <a:gd name="T29" fmla="*/ 433 h 545"/>
                  <a:gd name="T30" fmla="*/ 115 w 216"/>
                  <a:gd name="T31" fmla="*/ 543 h 545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216"/>
                  <a:gd name="T49" fmla="*/ 0 h 545"/>
                  <a:gd name="T50" fmla="*/ 216 w 216"/>
                  <a:gd name="T51" fmla="*/ 545 h 545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216" h="545">
                    <a:moveTo>
                      <a:pt x="115" y="543"/>
                    </a:moveTo>
                    <a:cubicBezTo>
                      <a:pt x="47" y="545"/>
                      <a:pt x="40" y="512"/>
                      <a:pt x="0" y="469"/>
                    </a:cubicBezTo>
                    <a:lnTo>
                      <a:pt x="3" y="64"/>
                    </a:lnTo>
                    <a:lnTo>
                      <a:pt x="8" y="60"/>
                    </a:lnTo>
                    <a:lnTo>
                      <a:pt x="22" y="50"/>
                    </a:lnTo>
                    <a:lnTo>
                      <a:pt x="43" y="38"/>
                    </a:lnTo>
                    <a:cubicBezTo>
                      <a:pt x="78" y="21"/>
                      <a:pt x="86" y="9"/>
                      <a:pt x="129" y="0"/>
                    </a:cubicBezTo>
                    <a:lnTo>
                      <a:pt x="138" y="52"/>
                    </a:lnTo>
                    <a:lnTo>
                      <a:pt x="156" y="169"/>
                    </a:lnTo>
                    <a:lnTo>
                      <a:pt x="175" y="274"/>
                    </a:lnTo>
                    <a:lnTo>
                      <a:pt x="178" y="305"/>
                    </a:lnTo>
                    <a:lnTo>
                      <a:pt x="181" y="305"/>
                    </a:lnTo>
                    <a:lnTo>
                      <a:pt x="193" y="352"/>
                    </a:lnTo>
                    <a:lnTo>
                      <a:pt x="207" y="406"/>
                    </a:lnTo>
                    <a:lnTo>
                      <a:pt x="216" y="433"/>
                    </a:lnTo>
                    <a:lnTo>
                      <a:pt x="115" y="543"/>
                    </a:lnTo>
                    <a:close/>
                  </a:path>
                </a:pathLst>
              </a:custGeom>
              <a:solidFill>
                <a:srgbClr val="B8C2B8"/>
              </a:solidFill>
              <a:ln w="12700" cmpd="sng">
                <a:solidFill>
                  <a:srgbClr val="B8C2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2" name="Freeform 25">
                <a:extLst>
                  <a:ext uri="{FF2B5EF4-FFF2-40B4-BE49-F238E27FC236}">
                    <a16:creationId xmlns:a16="http://schemas.microsoft.com/office/drawing/2014/main" id="{CA3CD7B0-39A9-4653-8FC9-9B0AEA5140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8" y="1777"/>
                <a:ext cx="238" cy="131"/>
              </a:xfrm>
              <a:custGeom>
                <a:avLst/>
                <a:gdLst>
                  <a:gd name="T0" fmla="*/ 354 w 596"/>
                  <a:gd name="T1" fmla="*/ 327 h 327"/>
                  <a:gd name="T2" fmla="*/ 343 w 596"/>
                  <a:gd name="T3" fmla="*/ 315 h 327"/>
                  <a:gd name="T4" fmla="*/ 314 w 596"/>
                  <a:gd name="T5" fmla="*/ 284 h 327"/>
                  <a:gd name="T6" fmla="*/ 264 w 596"/>
                  <a:gd name="T7" fmla="*/ 242 h 327"/>
                  <a:gd name="T8" fmla="*/ 193 w 596"/>
                  <a:gd name="T9" fmla="*/ 201 h 327"/>
                  <a:gd name="T10" fmla="*/ 117 w 596"/>
                  <a:gd name="T11" fmla="*/ 160 h 327"/>
                  <a:gd name="T12" fmla="*/ 56 w 596"/>
                  <a:gd name="T13" fmla="*/ 123 h 327"/>
                  <a:gd name="T14" fmla="*/ 15 w 596"/>
                  <a:gd name="T15" fmla="*/ 92 h 327"/>
                  <a:gd name="T16" fmla="*/ 0 w 596"/>
                  <a:gd name="T17" fmla="*/ 84 h 327"/>
                  <a:gd name="T18" fmla="*/ 491 w 596"/>
                  <a:gd name="T19" fmla="*/ 0 h 327"/>
                  <a:gd name="T20" fmla="*/ 499 w 596"/>
                  <a:gd name="T21" fmla="*/ 16 h 327"/>
                  <a:gd name="T22" fmla="*/ 518 w 596"/>
                  <a:gd name="T23" fmla="*/ 54 h 327"/>
                  <a:gd name="T24" fmla="*/ 541 w 596"/>
                  <a:gd name="T25" fmla="*/ 98 h 327"/>
                  <a:gd name="T26" fmla="*/ 561 w 596"/>
                  <a:gd name="T27" fmla="*/ 138 h 327"/>
                  <a:gd name="T28" fmla="*/ 573 w 596"/>
                  <a:gd name="T29" fmla="*/ 172 h 327"/>
                  <a:gd name="T30" fmla="*/ 585 w 596"/>
                  <a:gd name="T31" fmla="*/ 211 h 327"/>
                  <a:gd name="T32" fmla="*/ 591 w 596"/>
                  <a:gd name="T33" fmla="*/ 241 h 327"/>
                  <a:gd name="T34" fmla="*/ 596 w 596"/>
                  <a:gd name="T35" fmla="*/ 253 h 327"/>
                  <a:gd name="T36" fmla="*/ 354 w 596"/>
                  <a:gd name="T37" fmla="*/ 327 h 327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596"/>
                  <a:gd name="T58" fmla="*/ 0 h 327"/>
                  <a:gd name="T59" fmla="*/ 596 w 596"/>
                  <a:gd name="T60" fmla="*/ 327 h 327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596" h="327">
                    <a:moveTo>
                      <a:pt x="354" y="327"/>
                    </a:moveTo>
                    <a:lnTo>
                      <a:pt x="343" y="315"/>
                    </a:lnTo>
                    <a:lnTo>
                      <a:pt x="314" y="284"/>
                    </a:lnTo>
                    <a:lnTo>
                      <a:pt x="264" y="242"/>
                    </a:lnTo>
                    <a:lnTo>
                      <a:pt x="193" y="201"/>
                    </a:lnTo>
                    <a:lnTo>
                      <a:pt x="117" y="160"/>
                    </a:lnTo>
                    <a:lnTo>
                      <a:pt x="56" y="123"/>
                    </a:lnTo>
                    <a:lnTo>
                      <a:pt x="15" y="92"/>
                    </a:lnTo>
                    <a:lnTo>
                      <a:pt x="0" y="84"/>
                    </a:lnTo>
                    <a:cubicBezTo>
                      <a:pt x="180" y="42"/>
                      <a:pt x="303" y="3"/>
                      <a:pt x="491" y="0"/>
                    </a:cubicBezTo>
                    <a:lnTo>
                      <a:pt x="499" y="16"/>
                    </a:lnTo>
                    <a:lnTo>
                      <a:pt x="518" y="54"/>
                    </a:lnTo>
                    <a:lnTo>
                      <a:pt x="541" y="98"/>
                    </a:lnTo>
                    <a:lnTo>
                      <a:pt x="561" y="138"/>
                    </a:lnTo>
                    <a:lnTo>
                      <a:pt x="573" y="172"/>
                    </a:lnTo>
                    <a:lnTo>
                      <a:pt x="585" y="211"/>
                    </a:lnTo>
                    <a:lnTo>
                      <a:pt x="591" y="241"/>
                    </a:lnTo>
                    <a:lnTo>
                      <a:pt x="596" y="253"/>
                    </a:lnTo>
                    <a:cubicBezTo>
                      <a:pt x="484" y="263"/>
                      <a:pt x="452" y="290"/>
                      <a:pt x="354" y="327"/>
                    </a:cubicBezTo>
                    <a:close/>
                  </a:path>
                </a:pathLst>
              </a:custGeom>
              <a:solidFill>
                <a:srgbClr val="C4C8C6"/>
              </a:solidFill>
              <a:ln w="12700" cmpd="sng">
                <a:solidFill>
                  <a:srgbClr val="C4C8C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3" name="Freeform 26">
                <a:extLst>
                  <a:ext uri="{FF2B5EF4-FFF2-40B4-BE49-F238E27FC236}">
                    <a16:creationId xmlns:a16="http://schemas.microsoft.com/office/drawing/2014/main" id="{849A5403-619A-42F0-96FF-98598C9CEA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" y="1786"/>
                <a:ext cx="42" cy="46"/>
              </a:xfrm>
              <a:custGeom>
                <a:avLst/>
                <a:gdLst>
                  <a:gd name="T0" fmla="*/ 103 w 103"/>
                  <a:gd name="T1" fmla="*/ 63 h 115"/>
                  <a:gd name="T2" fmla="*/ 0 w 103"/>
                  <a:gd name="T3" fmla="*/ 0 h 115"/>
                  <a:gd name="T4" fmla="*/ 0 w 103"/>
                  <a:gd name="T5" fmla="*/ 115 h 115"/>
                  <a:gd name="T6" fmla="*/ 103 w 103"/>
                  <a:gd name="T7" fmla="*/ 63 h 11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3"/>
                  <a:gd name="T13" fmla="*/ 0 h 115"/>
                  <a:gd name="T14" fmla="*/ 103 w 103"/>
                  <a:gd name="T15" fmla="*/ 115 h 11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3" h="115">
                    <a:moveTo>
                      <a:pt x="103" y="63"/>
                    </a:moveTo>
                    <a:lnTo>
                      <a:pt x="0" y="0"/>
                    </a:lnTo>
                    <a:lnTo>
                      <a:pt x="0" y="115"/>
                    </a:lnTo>
                    <a:lnTo>
                      <a:pt x="103" y="63"/>
                    </a:lnTo>
                    <a:close/>
                  </a:path>
                </a:pathLst>
              </a:custGeom>
              <a:solidFill>
                <a:srgbClr val="A6AFB8"/>
              </a:solidFill>
              <a:ln w="12700" cmpd="sng">
                <a:solidFill>
                  <a:srgbClr val="A6AF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4" name="Freeform 27">
                <a:extLst>
                  <a:ext uri="{FF2B5EF4-FFF2-40B4-BE49-F238E27FC236}">
                    <a16:creationId xmlns:a16="http://schemas.microsoft.com/office/drawing/2014/main" id="{5FEABFEA-16F8-4F2C-A912-7D28DA388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1" y="1994"/>
                <a:ext cx="126" cy="153"/>
              </a:xfrm>
              <a:custGeom>
                <a:avLst/>
                <a:gdLst>
                  <a:gd name="T0" fmla="*/ 241 w 315"/>
                  <a:gd name="T1" fmla="*/ 0 h 384"/>
                  <a:gd name="T2" fmla="*/ 224 w 315"/>
                  <a:gd name="T3" fmla="*/ 14 h 384"/>
                  <a:gd name="T4" fmla="*/ 183 w 315"/>
                  <a:gd name="T5" fmla="*/ 49 h 384"/>
                  <a:gd name="T6" fmla="*/ 132 w 315"/>
                  <a:gd name="T7" fmla="*/ 99 h 384"/>
                  <a:gd name="T8" fmla="*/ 85 w 315"/>
                  <a:gd name="T9" fmla="*/ 158 h 384"/>
                  <a:gd name="T10" fmla="*/ 49 w 315"/>
                  <a:gd name="T11" fmla="*/ 212 h 384"/>
                  <a:gd name="T12" fmla="*/ 21 w 315"/>
                  <a:gd name="T13" fmla="*/ 258 h 384"/>
                  <a:gd name="T14" fmla="*/ 4 w 315"/>
                  <a:gd name="T15" fmla="*/ 290 h 384"/>
                  <a:gd name="T16" fmla="*/ 0 w 315"/>
                  <a:gd name="T17" fmla="*/ 302 h 384"/>
                  <a:gd name="T18" fmla="*/ 3 w 315"/>
                  <a:gd name="T19" fmla="*/ 384 h 384"/>
                  <a:gd name="T20" fmla="*/ 315 w 315"/>
                  <a:gd name="T21" fmla="*/ 138 h 384"/>
                  <a:gd name="T22" fmla="*/ 241 w 315"/>
                  <a:gd name="T23" fmla="*/ 0 h 38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315"/>
                  <a:gd name="T37" fmla="*/ 0 h 384"/>
                  <a:gd name="T38" fmla="*/ 315 w 315"/>
                  <a:gd name="T39" fmla="*/ 384 h 38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315" h="384">
                    <a:moveTo>
                      <a:pt x="241" y="0"/>
                    </a:moveTo>
                    <a:lnTo>
                      <a:pt x="224" y="14"/>
                    </a:lnTo>
                    <a:lnTo>
                      <a:pt x="183" y="49"/>
                    </a:lnTo>
                    <a:lnTo>
                      <a:pt x="132" y="99"/>
                    </a:lnTo>
                    <a:lnTo>
                      <a:pt x="85" y="158"/>
                    </a:lnTo>
                    <a:lnTo>
                      <a:pt x="49" y="212"/>
                    </a:lnTo>
                    <a:lnTo>
                      <a:pt x="21" y="258"/>
                    </a:lnTo>
                    <a:lnTo>
                      <a:pt x="4" y="290"/>
                    </a:lnTo>
                    <a:lnTo>
                      <a:pt x="0" y="302"/>
                    </a:lnTo>
                    <a:lnTo>
                      <a:pt x="3" y="384"/>
                    </a:lnTo>
                    <a:lnTo>
                      <a:pt x="315" y="138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rgbClr val="F1F5CF"/>
              </a:solidFill>
              <a:ln w="12700" cmpd="sng">
                <a:solidFill>
                  <a:srgbClr val="F1F5C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5" name="Freeform 28">
                <a:extLst>
                  <a:ext uri="{FF2B5EF4-FFF2-40B4-BE49-F238E27FC236}">
                    <a16:creationId xmlns:a16="http://schemas.microsoft.com/office/drawing/2014/main" id="{6D2AA380-1EF2-46A2-8093-3CC650E593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" y="1886"/>
                <a:ext cx="264" cy="156"/>
              </a:xfrm>
              <a:custGeom>
                <a:avLst/>
                <a:gdLst>
                  <a:gd name="T0" fmla="*/ 0 w 661"/>
                  <a:gd name="T1" fmla="*/ 284 h 388"/>
                  <a:gd name="T2" fmla="*/ 361 w 661"/>
                  <a:gd name="T3" fmla="*/ 53 h 388"/>
                  <a:gd name="T4" fmla="*/ 459 w 661"/>
                  <a:gd name="T5" fmla="*/ 16 h 388"/>
                  <a:gd name="T6" fmla="*/ 533 w 661"/>
                  <a:gd name="T7" fmla="*/ 0 h 388"/>
                  <a:gd name="T8" fmla="*/ 588 w 661"/>
                  <a:gd name="T9" fmla="*/ 1 h 388"/>
                  <a:gd name="T10" fmla="*/ 625 w 661"/>
                  <a:gd name="T11" fmla="*/ 31 h 388"/>
                  <a:gd name="T12" fmla="*/ 649 w 661"/>
                  <a:gd name="T13" fmla="*/ 88 h 388"/>
                  <a:gd name="T14" fmla="*/ 661 w 661"/>
                  <a:gd name="T15" fmla="*/ 153 h 388"/>
                  <a:gd name="T16" fmla="*/ 658 w 661"/>
                  <a:gd name="T17" fmla="*/ 210 h 388"/>
                  <a:gd name="T18" fmla="*/ 553 w 661"/>
                  <a:gd name="T19" fmla="*/ 262 h 388"/>
                  <a:gd name="T20" fmla="*/ 337 w 661"/>
                  <a:gd name="T21" fmla="*/ 320 h 388"/>
                  <a:gd name="T22" fmla="*/ 123 w 661"/>
                  <a:gd name="T23" fmla="*/ 368 h 388"/>
                  <a:gd name="T24" fmla="*/ 27 w 661"/>
                  <a:gd name="T25" fmla="*/ 388 h 388"/>
                  <a:gd name="T26" fmla="*/ 16 w 661"/>
                  <a:gd name="T27" fmla="*/ 360 h 388"/>
                  <a:gd name="T28" fmla="*/ 9 w 661"/>
                  <a:gd name="T29" fmla="*/ 332 h 388"/>
                  <a:gd name="T30" fmla="*/ 3 w 661"/>
                  <a:gd name="T31" fmla="*/ 307 h 388"/>
                  <a:gd name="T32" fmla="*/ 0 w 661"/>
                  <a:gd name="T33" fmla="*/ 284 h 38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661"/>
                  <a:gd name="T52" fmla="*/ 0 h 388"/>
                  <a:gd name="T53" fmla="*/ 661 w 661"/>
                  <a:gd name="T54" fmla="*/ 388 h 38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661" h="388">
                    <a:moveTo>
                      <a:pt x="0" y="284"/>
                    </a:moveTo>
                    <a:cubicBezTo>
                      <a:pt x="110" y="192"/>
                      <a:pt x="235" y="121"/>
                      <a:pt x="361" y="53"/>
                    </a:cubicBezTo>
                    <a:lnTo>
                      <a:pt x="459" y="16"/>
                    </a:lnTo>
                    <a:lnTo>
                      <a:pt x="533" y="0"/>
                    </a:lnTo>
                    <a:lnTo>
                      <a:pt x="588" y="1"/>
                    </a:lnTo>
                    <a:lnTo>
                      <a:pt x="625" y="31"/>
                    </a:lnTo>
                    <a:lnTo>
                      <a:pt x="649" y="88"/>
                    </a:lnTo>
                    <a:lnTo>
                      <a:pt x="661" y="153"/>
                    </a:lnTo>
                    <a:lnTo>
                      <a:pt x="658" y="210"/>
                    </a:lnTo>
                    <a:lnTo>
                      <a:pt x="553" y="262"/>
                    </a:lnTo>
                    <a:lnTo>
                      <a:pt x="337" y="320"/>
                    </a:lnTo>
                    <a:lnTo>
                      <a:pt x="123" y="368"/>
                    </a:lnTo>
                    <a:lnTo>
                      <a:pt x="27" y="388"/>
                    </a:lnTo>
                    <a:lnTo>
                      <a:pt x="16" y="360"/>
                    </a:lnTo>
                    <a:lnTo>
                      <a:pt x="9" y="332"/>
                    </a:lnTo>
                    <a:lnTo>
                      <a:pt x="3" y="307"/>
                    </a:lnTo>
                    <a:lnTo>
                      <a:pt x="0" y="284"/>
                    </a:lnTo>
                    <a:close/>
                  </a:path>
                </a:pathLst>
              </a:custGeom>
              <a:solidFill>
                <a:srgbClr val="EBDBA6"/>
              </a:solidFill>
              <a:ln w="12700" cmpd="sng">
                <a:solidFill>
                  <a:srgbClr val="EBDBA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6" name="Freeform 29">
                <a:extLst>
                  <a:ext uri="{FF2B5EF4-FFF2-40B4-BE49-F238E27FC236}">
                    <a16:creationId xmlns:a16="http://schemas.microsoft.com/office/drawing/2014/main" id="{BF04BAD8-E9A1-4A27-B071-3569B5A02D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0" y="2038"/>
                <a:ext cx="62" cy="49"/>
              </a:xfrm>
              <a:custGeom>
                <a:avLst/>
                <a:gdLst>
                  <a:gd name="T0" fmla="*/ 79 w 153"/>
                  <a:gd name="T1" fmla="*/ 0 h 121"/>
                  <a:gd name="T2" fmla="*/ 56 w 153"/>
                  <a:gd name="T3" fmla="*/ 16 h 121"/>
                  <a:gd name="T4" fmla="*/ 31 w 153"/>
                  <a:gd name="T5" fmla="*/ 35 h 121"/>
                  <a:gd name="T6" fmla="*/ 8 w 153"/>
                  <a:gd name="T7" fmla="*/ 53 h 121"/>
                  <a:gd name="T8" fmla="*/ 0 w 153"/>
                  <a:gd name="T9" fmla="*/ 61 h 121"/>
                  <a:gd name="T10" fmla="*/ 16 w 153"/>
                  <a:gd name="T11" fmla="*/ 75 h 121"/>
                  <a:gd name="T12" fmla="*/ 57 w 153"/>
                  <a:gd name="T13" fmla="*/ 100 h 121"/>
                  <a:gd name="T14" fmla="*/ 106 w 153"/>
                  <a:gd name="T15" fmla="*/ 121 h 121"/>
                  <a:gd name="T16" fmla="*/ 148 w 153"/>
                  <a:gd name="T17" fmla="*/ 115 h 121"/>
                  <a:gd name="T18" fmla="*/ 153 w 153"/>
                  <a:gd name="T19" fmla="*/ 81 h 121"/>
                  <a:gd name="T20" fmla="*/ 129 w 153"/>
                  <a:gd name="T21" fmla="*/ 43 h 121"/>
                  <a:gd name="T22" fmla="*/ 94 w 153"/>
                  <a:gd name="T23" fmla="*/ 11 h 121"/>
                  <a:gd name="T24" fmla="*/ 79 w 153"/>
                  <a:gd name="T25" fmla="*/ 0 h 12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3"/>
                  <a:gd name="T40" fmla="*/ 0 h 121"/>
                  <a:gd name="T41" fmla="*/ 153 w 153"/>
                  <a:gd name="T42" fmla="*/ 121 h 121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3" h="121">
                    <a:moveTo>
                      <a:pt x="79" y="0"/>
                    </a:moveTo>
                    <a:lnTo>
                      <a:pt x="56" y="16"/>
                    </a:lnTo>
                    <a:lnTo>
                      <a:pt x="31" y="35"/>
                    </a:lnTo>
                    <a:lnTo>
                      <a:pt x="8" y="53"/>
                    </a:lnTo>
                    <a:lnTo>
                      <a:pt x="0" y="61"/>
                    </a:lnTo>
                    <a:lnTo>
                      <a:pt x="16" y="75"/>
                    </a:lnTo>
                    <a:lnTo>
                      <a:pt x="57" y="100"/>
                    </a:lnTo>
                    <a:lnTo>
                      <a:pt x="106" y="121"/>
                    </a:lnTo>
                    <a:lnTo>
                      <a:pt x="148" y="115"/>
                    </a:lnTo>
                    <a:lnTo>
                      <a:pt x="153" y="81"/>
                    </a:lnTo>
                    <a:lnTo>
                      <a:pt x="129" y="43"/>
                    </a:lnTo>
                    <a:lnTo>
                      <a:pt x="94" y="11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D1D3A0"/>
              </a:solidFill>
              <a:ln w="12700" cmpd="sng">
                <a:solidFill>
                  <a:srgbClr val="D1D3A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7" name="Freeform 30">
                <a:extLst>
                  <a:ext uri="{FF2B5EF4-FFF2-40B4-BE49-F238E27FC236}">
                    <a16:creationId xmlns:a16="http://schemas.microsoft.com/office/drawing/2014/main" id="{772E6B8E-E3F8-4620-989F-D8A5395AB3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2" y="1954"/>
                <a:ext cx="200" cy="137"/>
              </a:xfrm>
              <a:custGeom>
                <a:avLst/>
                <a:gdLst>
                  <a:gd name="T0" fmla="*/ 0 w 500"/>
                  <a:gd name="T1" fmla="*/ 211 h 343"/>
                  <a:gd name="T2" fmla="*/ 2 w 500"/>
                  <a:gd name="T3" fmla="*/ 215 h 343"/>
                  <a:gd name="T4" fmla="*/ 8 w 500"/>
                  <a:gd name="T5" fmla="*/ 232 h 343"/>
                  <a:gd name="T6" fmla="*/ 16 w 500"/>
                  <a:gd name="T7" fmla="*/ 251 h 343"/>
                  <a:gd name="T8" fmla="*/ 27 w 500"/>
                  <a:gd name="T9" fmla="*/ 275 h 343"/>
                  <a:gd name="T10" fmla="*/ 37 w 500"/>
                  <a:gd name="T11" fmla="*/ 298 h 343"/>
                  <a:gd name="T12" fmla="*/ 51 w 500"/>
                  <a:gd name="T13" fmla="*/ 321 h 343"/>
                  <a:gd name="T14" fmla="*/ 63 w 500"/>
                  <a:gd name="T15" fmla="*/ 337 h 343"/>
                  <a:gd name="T16" fmla="*/ 69 w 500"/>
                  <a:gd name="T17" fmla="*/ 343 h 343"/>
                  <a:gd name="T18" fmla="*/ 284 w 500"/>
                  <a:gd name="T19" fmla="*/ 331 h 343"/>
                  <a:gd name="T20" fmla="*/ 457 w 500"/>
                  <a:gd name="T21" fmla="*/ 219 h 343"/>
                  <a:gd name="T22" fmla="*/ 500 w 500"/>
                  <a:gd name="T23" fmla="*/ 0 h 343"/>
                  <a:gd name="T24" fmla="*/ 0 w 500"/>
                  <a:gd name="T25" fmla="*/ 211 h 3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00"/>
                  <a:gd name="T40" fmla="*/ 0 h 343"/>
                  <a:gd name="T41" fmla="*/ 500 w 500"/>
                  <a:gd name="T42" fmla="*/ 343 h 343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00" h="343">
                    <a:moveTo>
                      <a:pt x="0" y="211"/>
                    </a:moveTo>
                    <a:lnTo>
                      <a:pt x="2" y="215"/>
                    </a:lnTo>
                    <a:lnTo>
                      <a:pt x="8" y="232"/>
                    </a:lnTo>
                    <a:lnTo>
                      <a:pt x="16" y="251"/>
                    </a:lnTo>
                    <a:lnTo>
                      <a:pt x="27" y="275"/>
                    </a:lnTo>
                    <a:lnTo>
                      <a:pt x="37" y="298"/>
                    </a:lnTo>
                    <a:lnTo>
                      <a:pt x="51" y="321"/>
                    </a:lnTo>
                    <a:lnTo>
                      <a:pt x="63" y="337"/>
                    </a:lnTo>
                    <a:lnTo>
                      <a:pt x="69" y="343"/>
                    </a:lnTo>
                    <a:lnTo>
                      <a:pt x="284" y="331"/>
                    </a:lnTo>
                    <a:lnTo>
                      <a:pt x="457" y="219"/>
                    </a:lnTo>
                    <a:lnTo>
                      <a:pt x="500" y="0"/>
                    </a:lnTo>
                    <a:cubicBezTo>
                      <a:pt x="302" y="57"/>
                      <a:pt x="176" y="104"/>
                      <a:pt x="0" y="211"/>
                    </a:cubicBezTo>
                    <a:close/>
                  </a:path>
                </a:pathLst>
              </a:custGeom>
              <a:solidFill>
                <a:srgbClr val="95A295"/>
              </a:solidFill>
              <a:ln w="12700" cmpd="sng">
                <a:solidFill>
                  <a:srgbClr val="95A29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8" name="Freeform 31">
                <a:extLst>
                  <a:ext uri="{FF2B5EF4-FFF2-40B4-BE49-F238E27FC236}">
                    <a16:creationId xmlns:a16="http://schemas.microsoft.com/office/drawing/2014/main" id="{BCC56414-3671-4F56-8807-EFD83F16F1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0" y="2019"/>
                <a:ext cx="328" cy="212"/>
              </a:xfrm>
              <a:custGeom>
                <a:avLst/>
                <a:gdLst>
                  <a:gd name="T0" fmla="*/ 471 w 818"/>
                  <a:gd name="T1" fmla="*/ 156 h 531"/>
                  <a:gd name="T2" fmla="*/ 173 w 818"/>
                  <a:gd name="T3" fmla="*/ 108 h 531"/>
                  <a:gd name="T4" fmla="*/ 175 w 818"/>
                  <a:gd name="T5" fmla="*/ 106 h 531"/>
                  <a:gd name="T6" fmla="*/ 161 w 818"/>
                  <a:gd name="T7" fmla="*/ 115 h 531"/>
                  <a:gd name="T8" fmla="*/ 133 w 818"/>
                  <a:gd name="T9" fmla="*/ 141 h 531"/>
                  <a:gd name="T10" fmla="*/ 94 w 818"/>
                  <a:gd name="T11" fmla="*/ 177 h 531"/>
                  <a:gd name="T12" fmla="*/ 63 w 818"/>
                  <a:gd name="T13" fmla="*/ 217 h 531"/>
                  <a:gd name="T14" fmla="*/ 37 w 818"/>
                  <a:gd name="T15" fmla="*/ 250 h 531"/>
                  <a:gd name="T16" fmla="*/ 21 w 818"/>
                  <a:gd name="T17" fmla="*/ 277 h 531"/>
                  <a:gd name="T18" fmla="*/ 8 w 818"/>
                  <a:gd name="T19" fmla="*/ 292 h 531"/>
                  <a:gd name="T20" fmla="*/ 5 w 818"/>
                  <a:gd name="T21" fmla="*/ 298 h 531"/>
                  <a:gd name="T22" fmla="*/ 0 w 818"/>
                  <a:gd name="T23" fmla="*/ 531 h 531"/>
                  <a:gd name="T24" fmla="*/ 62 w 818"/>
                  <a:gd name="T25" fmla="*/ 524 h 531"/>
                  <a:gd name="T26" fmla="*/ 201 w 818"/>
                  <a:gd name="T27" fmla="*/ 511 h 531"/>
                  <a:gd name="T28" fmla="*/ 346 w 818"/>
                  <a:gd name="T29" fmla="*/ 496 h 531"/>
                  <a:gd name="T30" fmla="*/ 425 w 818"/>
                  <a:gd name="T31" fmla="*/ 490 h 531"/>
                  <a:gd name="T32" fmla="*/ 473 w 818"/>
                  <a:gd name="T33" fmla="*/ 493 h 531"/>
                  <a:gd name="T34" fmla="*/ 557 w 818"/>
                  <a:gd name="T35" fmla="*/ 494 h 531"/>
                  <a:gd name="T36" fmla="*/ 635 w 818"/>
                  <a:gd name="T37" fmla="*/ 496 h 531"/>
                  <a:gd name="T38" fmla="*/ 670 w 818"/>
                  <a:gd name="T39" fmla="*/ 499 h 531"/>
                  <a:gd name="T40" fmla="*/ 817 w 818"/>
                  <a:gd name="T41" fmla="*/ 200 h 531"/>
                  <a:gd name="T42" fmla="*/ 818 w 818"/>
                  <a:gd name="T43" fmla="*/ 168 h 531"/>
                  <a:gd name="T44" fmla="*/ 818 w 818"/>
                  <a:gd name="T45" fmla="*/ 102 h 531"/>
                  <a:gd name="T46" fmla="*/ 811 w 818"/>
                  <a:gd name="T47" fmla="*/ 33 h 531"/>
                  <a:gd name="T48" fmla="*/ 793 w 818"/>
                  <a:gd name="T49" fmla="*/ 0 h 531"/>
                  <a:gd name="T50" fmla="*/ 754 w 818"/>
                  <a:gd name="T51" fmla="*/ 15 h 531"/>
                  <a:gd name="T52" fmla="*/ 709 w 818"/>
                  <a:gd name="T53" fmla="*/ 58 h 531"/>
                  <a:gd name="T54" fmla="*/ 669 w 818"/>
                  <a:gd name="T55" fmla="*/ 103 h 531"/>
                  <a:gd name="T56" fmla="*/ 652 w 818"/>
                  <a:gd name="T57" fmla="*/ 124 h 531"/>
                  <a:gd name="T58" fmla="*/ 511 w 818"/>
                  <a:gd name="T59" fmla="*/ 168 h 531"/>
                  <a:gd name="T60" fmla="*/ 471 w 818"/>
                  <a:gd name="T61" fmla="*/ 156 h 531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w 818"/>
                  <a:gd name="T94" fmla="*/ 0 h 531"/>
                  <a:gd name="T95" fmla="*/ 818 w 818"/>
                  <a:gd name="T96" fmla="*/ 531 h 531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T93" t="T94" r="T95" b="T96"/>
                <a:pathLst>
                  <a:path w="818" h="531">
                    <a:moveTo>
                      <a:pt x="471" y="156"/>
                    </a:moveTo>
                    <a:cubicBezTo>
                      <a:pt x="406" y="174"/>
                      <a:pt x="221" y="148"/>
                      <a:pt x="173" y="108"/>
                    </a:cubicBezTo>
                    <a:lnTo>
                      <a:pt x="175" y="106"/>
                    </a:lnTo>
                    <a:lnTo>
                      <a:pt x="161" y="115"/>
                    </a:lnTo>
                    <a:lnTo>
                      <a:pt x="133" y="141"/>
                    </a:lnTo>
                    <a:lnTo>
                      <a:pt x="94" y="177"/>
                    </a:lnTo>
                    <a:lnTo>
                      <a:pt x="63" y="217"/>
                    </a:lnTo>
                    <a:lnTo>
                      <a:pt x="37" y="250"/>
                    </a:lnTo>
                    <a:lnTo>
                      <a:pt x="21" y="277"/>
                    </a:lnTo>
                    <a:lnTo>
                      <a:pt x="8" y="292"/>
                    </a:lnTo>
                    <a:lnTo>
                      <a:pt x="5" y="298"/>
                    </a:lnTo>
                    <a:lnTo>
                      <a:pt x="0" y="531"/>
                    </a:lnTo>
                    <a:lnTo>
                      <a:pt x="62" y="524"/>
                    </a:lnTo>
                    <a:lnTo>
                      <a:pt x="201" y="511"/>
                    </a:lnTo>
                    <a:lnTo>
                      <a:pt x="346" y="496"/>
                    </a:lnTo>
                    <a:lnTo>
                      <a:pt x="425" y="490"/>
                    </a:lnTo>
                    <a:lnTo>
                      <a:pt x="473" y="493"/>
                    </a:lnTo>
                    <a:lnTo>
                      <a:pt x="557" y="494"/>
                    </a:lnTo>
                    <a:lnTo>
                      <a:pt x="635" y="496"/>
                    </a:lnTo>
                    <a:lnTo>
                      <a:pt x="670" y="499"/>
                    </a:lnTo>
                    <a:lnTo>
                      <a:pt x="817" y="200"/>
                    </a:lnTo>
                    <a:lnTo>
                      <a:pt x="818" y="168"/>
                    </a:lnTo>
                    <a:lnTo>
                      <a:pt x="818" y="102"/>
                    </a:lnTo>
                    <a:lnTo>
                      <a:pt x="811" y="33"/>
                    </a:lnTo>
                    <a:lnTo>
                      <a:pt x="793" y="0"/>
                    </a:lnTo>
                    <a:lnTo>
                      <a:pt x="754" y="15"/>
                    </a:lnTo>
                    <a:lnTo>
                      <a:pt x="709" y="58"/>
                    </a:lnTo>
                    <a:lnTo>
                      <a:pt x="669" y="103"/>
                    </a:lnTo>
                    <a:lnTo>
                      <a:pt x="652" y="124"/>
                    </a:lnTo>
                    <a:lnTo>
                      <a:pt x="511" y="168"/>
                    </a:lnTo>
                    <a:lnTo>
                      <a:pt x="471" y="156"/>
                    </a:lnTo>
                    <a:close/>
                  </a:path>
                </a:pathLst>
              </a:custGeom>
              <a:solidFill>
                <a:srgbClr val="C6D3C6"/>
              </a:solidFill>
              <a:ln w="12700" cmpd="sng">
                <a:solidFill>
                  <a:srgbClr val="C6D3C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9" name="Freeform 32">
                <a:extLst>
                  <a:ext uri="{FF2B5EF4-FFF2-40B4-BE49-F238E27FC236}">
                    <a16:creationId xmlns:a16="http://schemas.microsoft.com/office/drawing/2014/main" id="{E78EB852-8E51-4101-AA5B-CFABEB445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" y="2015"/>
                <a:ext cx="208" cy="201"/>
              </a:xfrm>
              <a:custGeom>
                <a:avLst/>
                <a:gdLst>
                  <a:gd name="T0" fmla="*/ 7 w 519"/>
                  <a:gd name="T1" fmla="*/ 166 h 501"/>
                  <a:gd name="T2" fmla="*/ 1 w 519"/>
                  <a:gd name="T3" fmla="*/ 163 h 501"/>
                  <a:gd name="T4" fmla="*/ 0 w 519"/>
                  <a:gd name="T5" fmla="*/ 166 h 501"/>
                  <a:gd name="T6" fmla="*/ 16 w 519"/>
                  <a:gd name="T7" fmla="*/ 195 h 501"/>
                  <a:gd name="T8" fmla="*/ 70 w 519"/>
                  <a:gd name="T9" fmla="*/ 267 h 501"/>
                  <a:gd name="T10" fmla="*/ 148 w 519"/>
                  <a:gd name="T11" fmla="*/ 358 h 501"/>
                  <a:gd name="T12" fmla="*/ 220 w 519"/>
                  <a:gd name="T13" fmla="*/ 433 h 501"/>
                  <a:gd name="T14" fmla="*/ 272 w 519"/>
                  <a:gd name="T15" fmla="*/ 482 h 501"/>
                  <a:gd name="T16" fmla="*/ 294 w 519"/>
                  <a:gd name="T17" fmla="*/ 501 h 501"/>
                  <a:gd name="T18" fmla="*/ 367 w 519"/>
                  <a:gd name="T19" fmla="*/ 501 h 501"/>
                  <a:gd name="T20" fmla="*/ 519 w 519"/>
                  <a:gd name="T21" fmla="*/ 203 h 501"/>
                  <a:gd name="T22" fmla="*/ 489 w 519"/>
                  <a:gd name="T23" fmla="*/ 0 h 501"/>
                  <a:gd name="T24" fmla="*/ 459 w 519"/>
                  <a:gd name="T25" fmla="*/ 20 h 501"/>
                  <a:gd name="T26" fmla="*/ 390 w 519"/>
                  <a:gd name="T27" fmla="*/ 69 h 501"/>
                  <a:gd name="T28" fmla="*/ 307 w 519"/>
                  <a:gd name="T29" fmla="*/ 122 h 501"/>
                  <a:gd name="T30" fmla="*/ 243 w 519"/>
                  <a:gd name="T31" fmla="*/ 153 h 501"/>
                  <a:gd name="T32" fmla="*/ 180 w 519"/>
                  <a:gd name="T33" fmla="*/ 164 h 501"/>
                  <a:gd name="T34" fmla="*/ 101 w 519"/>
                  <a:gd name="T35" fmla="*/ 167 h 501"/>
                  <a:gd name="T36" fmla="*/ 34 w 519"/>
                  <a:gd name="T37" fmla="*/ 166 h 501"/>
                  <a:gd name="T38" fmla="*/ 7 w 519"/>
                  <a:gd name="T39" fmla="*/ 166 h 501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519"/>
                  <a:gd name="T61" fmla="*/ 0 h 501"/>
                  <a:gd name="T62" fmla="*/ 519 w 519"/>
                  <a:gd name="T63" fmla="*/ 501 h 501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519" h="501">
                    <a:moveTo>
                      <a:pt x="7" y="166"/>
                    </a:moveTo>
                    <a:lnTo>
                      <a:pt x="1" y="163"/>
                    </a:lnTo>
                    <a:lnTo>
                      <a:pt x="0" y="166"/>
                    </a:lnTo>
                    <a:lnTo>
                      <a:pt x="16" y="195"/>
                    </a:lnTo>
                    <a:lnTo>
                      <a:pt x="70" y="267"/>
                    </a:lnTo>
                    <a:lnTo>
                      <a:pt x="148" y="358"/>
                    </a:lnTo>
                    <a:lnTo>
                      <a:pt x="220" y="433"/>
                    </a:lnTo>
                    <a:lnTo>
                      <a:pt x="272" y="482"/>
                    </a:lnTo>
                    <a:lnTo>
                      <a:pt x="294" y="501"/>
                    </a:lnTo>
                    <a:lnTo>
                      <a:pt x="367" y="501"/>
                    </a:lnTo>
                    <a:lnTo>
                      <a:pt x="519" y="203"/>
                    </a:lnTo>
                    <a:lnTo>
                      <a:pt x="489" y="0"/>
                    </a:lnTo>
                    <a:lnTo>
                      <a:pt x="459" y="20"/>
                    </a:lnTo>
                    <a:lnTo>
                      <a:pt x="390" y="69"/>
                    </a:lnTo>
                    <a:lnTo>
                      <a:pt x="307" y="122"/>
                    </a:lnTo>
                    <a:lnTo>
                      <a:pt x="243" y="153"/>
                    </a:lnTo>
                    <a:lnTo>
                      <a:pt x="180" y="164"/>
                    </a:lnTo>
                    <a:lnTo>
                      <a:pt x="101" y="167"/>
                    </a:lnTo>
                    <a:lnTo>
                      <a:pt x="34" y="166"/>
                    </a:lnTo>
                    <a:lnTo>
                      <a:pt x="7" y="166"/>
                    </a:lnTo>
                    <a:close/>
                  </a:path>
                </a:pathLst>
              </a:custGeom>
              <a:solidFill>
                <a:srgbClr val="B3B3B3"/>
              </a:solidFill>
              <a:ln w="12700" cmpd="sng">
                <a:solidFill>
                  <a:srgbClr val="B3B3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0" name="Freeform 33">
                <a:extLst>
                  <a:ext uri="{FF2B5EF4-FFF2-40B4-BE49-F238E27FC236}">
                    <a16:creationId xmlns:a16="http://schemas.microsoft.com/office/drawing/2014/main" id="{EAC32260-501A-457B-9897-1649835AAC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3" y="2071"/>
                <a:ext cx="49" cy="28"/>
              </a:xfrm>
              <a:custGeom>
                <a:avLst/>
                <a:gdLst>
                  <a:gd name="T0" fmla="*/ 98 w 121"/>
                  <a:gd name="T1" fmla="*/ 0 h 69"/>
                  <a:gd name="T2" fmla="*/ 94 w 121"/>
                  <a:gd name="T3" fmla="*/ 1 h 69"/>
                  <a:gd name="T4" fmla="*/ 83 w 121"/>
                  <a:gd name="T5" fmla="*/ 6 h 69"/>
                  <a:gd name="T6" fmla="*/ 67 w 121"/>
                  <a:gd name="T7" fmla="*/ 9 h 69"/>
                  <a:gd name="T8" fmla="*/ 49 w 121"/>
                  <a:gd name="T9" fmla="*/ 13 h 69"/>
                  <a:gd name="T10" fmla="*/ 31 w 121"/>
                  <a:gd name="T11" fmla="*/ 15 h 69"/>
                  <a:gd name="T12" fmla="*/ 15 w 121"/>
                  <a:gd name="T13" fmla="*/ 17 h 69"/>
                  <a:gd name="T14" fmla="*/ 4 w 121"/>
                  <a:gd name="T15" fmla="*/ 20 h 69"/>
                  <a:gd name="T16" fmla="*/ 2 w 121"/>
                  <a:gd name="T17" fmla="*/ 20 h 69"/>
                  <a:gd name="T18" fmla="*/ 0 w 121"/>
                  <a:gd name="T19" fmla="*/ 23 h 69"/>
                  <a:gd name="T20" fmla="*/ 2 w 121"/>
                  <a:gd name="T21" fmla="*/ 38 h 69"/>
                  <a:gd name="T22" fmla="*/ 6 w 121"/>
                  <a:gd name="T23" fmla="*/ 51 h 69"/>
                  <a:gd name="T24" fmla="*/ 21 w 121"/>
                  <a:gd name="T25" fmla="*/ 68 h 69"/>
                  <a:gd name="T26" fmla="*/ 48 w 121"/>
                  <a:gd name="T27" fmla="*/ 69 h 69"/>
                  <a:gd name="T28" fmla="*/ 80 w 121"/>
                  <a:gd name="T29" fmla="*/ 57 h 69"/>
                  <a:gd name="T30" fmla="*/ 108 w 121"/>
                  <a:gd name="T31" fmla="*/ 41 h 69"/>
                  <a:gd name="T32" fmla="*/ 121 w 121"/>
                  <a:gd name="T33" fmla="*/ 34 h 69"/>
                  <a:gd name="T34" fmla="*/ 98 w 121"/>
                  <a:gd name="T35" fmla="*/ 0 h 69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21"/>
                  <a:gd name="T55" fmla="*/ 0 h 69"/>
                  <a:gd name="T56" fmla="*/ 121 w 121"/>
                  <a:gd name="T57" fmla="*/ 69 h 69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21" h="69">
                    <a:moveTo>
                      <a:pt x="98" y="0"/>
                    </a:moveTo>
                    <a:lnTo>
                      <a:pt x="94" y="1"/>
                    </a:lnTo>
                    <a:lnTo>
                      <a:pt x="83" y="6"/>
                    </a:lnTo>
                    <a:lnTo>
                      <a:pt x="67" y="9"/>
                    </a:lnTo>
                    <a:lnTo>
                      <a:pt x="49" y="13"/>
                    </a:lnTo>
                    <a:lnTo>
                      <a:pt x="31" y="15"/>
                    </a:lnTo>
                    <a:lnTo>
                      <a:pt x="15" y="17"/>
                    </a:lnTo>
                    <a:lnTo>
                      <a:pt x="4" y="20"/>
                    </a:lnTo>
                    <a:lnTo>
                      <a:pt x="2" y="20"/>
                    </a:lnTo>
                    <a:lnTo>
                      <a:pt x="0" y="23"/>
                    </a:lnTo>
                    <a:lnTo>
                      <a:pt x="2" y="38"/>
                    </a:lnTo>
                    <a:lnTo>
                      <a:pt x="6" y="51"/>
                    </a:lnTo>
                    <a:lnTo>
                      <a:pt x="21" y="68"/>
                    </a:lnTo>
                    <a:lnTo>
                      <a:pt x="48" y="69"/>
                    </a:lnTo>
                    <a:lnTo>
                      <a:pt x="80" y="57"/>
                    </a:lnTo>
                    <a:lnTo>
                      <a:pt x="108" y="41"/>
                    </a:lnTo>
                    <a:lnTo>
                      <a:pt x="121" y="34"/>
                    </a:lnTo>
                    <a:lnTo>
                      <a:pt x="98" y="0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1" name="Freeform 34">
                <a:extLst>
                  <a:ext uri="{FF2B5EF4-FFF2-40B4-BE49-F238E27FC236}">
                    <a16:creationId xmlns:a16="http://schemas.microsoft.com/office/drawing/2014/main" id="{6315F6C5-E1E0-459F-95D4-C966B998E0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3" y="2101"/>
                <a:ext cx="282" cy="155"/>
              </a:xfrm>
              <a:custGeom>
                <a:avLst/>
                <a:gdLst>
                  <a:gd name="T0" fmla="*/ 706 w 706"/>
                  <a:gd name="T1" fmla="*/ 174 h 385"/>
                  <a:gd name="T2" fmla="*/ 21 w 706"/>
                  <a:gd name="T3" fmla="*/ 5 h 385"/>
                  <a:gd name="T4" fmla="*/ 0 w 706"/>
                  <a:gd name="T5" fmla="*/ 137 h 385"/>
                  <a:gd name="T6" fmla="*/ 649 w 706"/>
                  <a:gd name="T7" fmla="*/ 385 h 385"/>
                  <a:gd name="T8" fmla="*/ 706 w 706"/>
                  <a:gd name="T9" fmla="*/ 174 h 38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6"/>
                  <a:gd name="T16" fmla="*/ 0 h 385"/>
                  <a:gd name="T17" fmla="*/ 706 w 706"/>
                  <a:gd name="T18" fmla="*/ 385 h 38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6" h="385">
                    <a:moveTo>
                      <a:pt x="706" y="174"/>
                    </a:moveTo>
                    <a:cubicBezTo>
                      <a:pt x="505" y="50"/>
                      <a:pt x="256" y="0"/>
                      <a:pt x="21" y="5"/>
                    </a:cubicBezTo>
                    <a:lnTo>
                      <a:pt x="0" y="137"/>
                    </a:lnTo>
                    <a:lnTo>
                      <a:pt x="649" y="385"/>
                    </a:lnTo>
                    <a:lnTo>
                      <a:pt x="706" y="174"/>
                    </a:lnTo>
                    <a:close/>
                  </a:path>
                </a:pathLst>
              </a:custGeom>
              <a:solidFill>
                <a:srgbClr val="AF9E64"/>
              </a:solidFill>
              <a:ln w="12700" cmpd="sng">
                <a:solidFill>
                  <a:srgbClr val="AF9E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2" name="Freeform 35">
                <a:extLst>
                  <a:ext uri="{FF2B5EF4-FFF2-40B4-BE49-F238E27FC236}">
                    <a16:creationId xmlns:a16="http://schemas.microsoft.com/office/drawing/2014/main" id="{F3ADFC54-4BFD-409A-A55B-752C26B5B7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3" y="2238"/>
                <a:ext cx="218" cy="234"/>
              </a:xfrm>
              <a:custGeom>
                <a:avLst/>
                <a:gdLst>
                  <a:gd name="T0" fmla="*/ 93 w 543"/>
                  <a:gd name="T1" fmla="*/ 9 h 584"/>
                  <a:gd name="T2" fmla="*/ 139 w 543"/>
                  <a:gd name="T3" fmla="*/ 0 h 584"/>
                  <a:gd name="T4" fmla="*/ 451 w 543"/>
                  <a:gd name="T5" fmla="*/ 217 h 584"/>
                  <a:gd name="T6" fmla="*/ 543 w 543"/>
                  <a:gd name="T7" fmla="*/ 400 h 584"/>
                  <a:gd name="T8" fmla="*/ 538 w 543"/>
                  <a:gd name="T9" fmla="*/ 407 h 584"/>
                  <a:gd name="T10" fmla="*/ 525 w 543"/>
                  <a:gd name="T11" fmla="*/ 432 h 584"/>
                  <a:gd name="T12" fmla="*/ 507 w 543"/>
                  <a:gd name="T13" fmla="*/ 464 h 584"/>
                  <a:gd name="T14" fmla="*/ 486 w 543"/>
                  <a:gd name="T15" fmla="*/ 495 h 584"/>
                  <a:gd name="T16" fmla="*/ 461 w 543"/>
                  <a:gd name="T17" fmla="*/ 526 h 584"/>
                  <a:gd name="T18" fmla="*/ 440 w 543"/>
                  <a:gd name="T19" fmla="*/ 553 h 584"/>
                  <a:gd name="T20" fmla="*/ 423 w 543"/>
                  <a:gd name="T21" fmla="*/ 574 h 584"/>
                  <a:gd name="T22" fmla="*/ 420 w 543"/>
                  <a:gd name="T23" fmla="*/ 584 h 584"/>
                  <a:gd name="T24" fmla="*/ 0 w 543"/>
                  <a:gd name="T25" fmla="*/ 290 h 584"/>
                  <a:gd name="T26" fmla="*/ 19 w 543"/>
                  <a:gd name="T27" fmla="*/ 181 h 584"/>
                  <a:gd name="T28" fmla="*/ 93 w 543"/>
                  <a:gd name="T29" fmla="*/ 9 h 584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43"/>
                  <a:gd name="T46" fmla="*/ 0 h 584"/>
                  <a:gd name="T47" fmla="*/ 543 w 543"/>
                  <a:gd name="T48" fmla="*/ 584 h 584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43" h="584">
                    <a:moveTo>
                      <a:pt x="93" y="9"/>
                    </a:moveTo>
                    <a:lnTo>
                      <a:pt x="139" y="0"/>
                    </a:lnTo>
                    <a:lnTo>
                      <a:pt x="451" y="217"/>
                    </a:lnTo>
                    <a:lnTo>
                      <a:pt x="543" y="400"/>
                    </a:lnTo>
                    <a:lnTo>
                      <a:pt x="538" y="407"/>
                    </a:lnTo>
                    <a:lnTo>
                      <a:pt x="525" y="432"/>
                    </a:lnTo>
                    <a:lnTo>
                      <a:pt x="507" y="464"/>
                    </a:lnTo>
                    <a:lnTo>
                      <a:pt x="486" y="495"/>
                    </a:lnTo>
                    <a:lnTo>
                      <a:pt x="461" y="526"/>
                    </a:lnTo>
                    <a:lnTo>
                      <a:pt x="440" y="553"/>
                    </a:lnTo>
                    <a:lnTo>
                      <a:pt x="423" y="574"/>
                    </a:lnTo>
                    <a:lnTo>
                      <a:pt x="420" y="584"/>
                    </a:lnTo>
                    <a:cubicBezTo>
                      <a:pt x="296" y="464"/>
                      <a:pt x="154" y="365"/>
                      <a:pt x="0" y="290"/>
                    </a:cubicBezTo>
                    <a:lnTo>
                      <a:pt x="19" y="181"/>
                    </a:lnTo>
                    <a:lnTo>
                      <a:pt x="93" y="9"/>
                    </a:lnTo>
                    <a:close/>
                  </a:path>
                </a:pathLst>
              </a:custGeom>
              <a:solidFill>
                <a:srgbClr val="867500"/>
              </a:solidFill>
              <a:ln w="12700" cmpd="sng">
                <a:solidFill>
                  <a:srgbClr val="86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3" name="Freeform 36">
                <a:extLst>
                  <a:ext uri="{FF2B5EF4-FFF2-40B4-BE49-F238E27FC236}">
                    <a16:creationId xmlns:a16="http://schemas.microsoft.com/office/drawing/2014/main" id="{7F154716-D904-4612-B2BB-7DE2DEC8BB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2" y="2096"/>
                <a:ext cx="88" cy="77"/>
              </a:xfrm>
              <a:custGeom>
                <a:avLst/>
                <a:gdLst>
                  <a:gd name="T0" fmla="*/ 219 w 219"/>
                  <a:gd name="T1" fmla="*/ 190 h 190"/>
                  <a:gd name="T2" fmla="*/ 215 w 219"/>
                  <a:gd name="T3" fmla="*/ 23 h 190"/>
                  <a:gd name="T4" fmla="*/ 25 w 219"/>
                  <a:gd name="T5" fmla="*/ 4 h 190"/>
                  <a:gd name="T6" fmla="*/ 0 w 219"/>
                  <a:gd name="T7" fmla="*/ 143 h 190"/>
                  <a:gd name="T8" fmla="*/ 219 w 219"/>
                  <a:gd name="T9" fmla="*/ 190 h 1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19"/>
                  <a:gd name="T16" fmla="*/ 0 h 190"/>
                  <a:gd name="T17" fmla="*/ 219 w 219"/>
                  <a:gd name="T18" fmla="*/ 190 h 19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19" h="190">
                    <a:moveTo>
                      <a:pt x="219" y="190"/>
                    </a:moveTo>
                    <a:lnTo>
                      <a:pt x="215" y="23"/>
                    </a:lnTo>
                    <a:cubicBezTo>
                      <a:pt x="144" y="23"/>
                      <a:pt x="96" y="0"/>
                      <a:pt x="25" y="4"/>
                    </a:cubicBezTo>
                    <a:lnTo>
                      <a:pt x="0" y="143"/>
                    </a:lnTo>
                    <a:cubicBezTo>
                      <a:pt x="75" y="152"/>
                      <a:pt x="143" y="175"/>
                      <a:pt x="219" y="190"/>
                    </a:cubicBezTo>
                    <a:close/>
                  </a:path>
                </a:pathLst>
              </a:custGeom>
              <a:solidFill>
                <a:srgbClr val="DBC47B"/>
              </a:solidFill>
              <a:ln w="12700" cmpd="sng">
                <a:solidFill>
                  <a:srgbClr val="DBC47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4" name="Freeform 37">
                <a:extLst>
                  <a:ext uri="{FF2B5EF4-FFF2-40B4-BE49-F238E27FC236}">
                    <a16:creationId xmlns:a16="http://schemas.microsoft.com/office/drawing/2014/main" id="{43140FE9-B10B-48E3-8D35-8D48E64C1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0" y="2196"/>
                <a:ext cx="226" cy="202"/>
              </a:xfrm>
              <a:custGeom>
                <a:avLst/>
                <a:gdLst>
                  <a:gd name="T0" fmla="*/ 48 w 565"/>
                  <a:gd name="T1" fmla="*/ 19 h 506"/>
                  <a:gd name="T2" fmla="*/ 0 w 565"/>
                  <a:gd name="T3" fmla="*/ 110 h 506"/>
                  <a:gd name="T4" fmla="*/ 24 w 565"/>
                  <a:gd name="T5" fmla="*/ 126 h 506"/>
                  <a:gd name="T6" fmla="*/ 82 w 565"/>
                  <a:gd name="T7" fmla="*/ 169 h 506"/>
                  <a:gd name="T8" fmla="*/ 153 w 565"/>
                  <a:gd name="T9" fmla="*/ 220 h 506"/>
                  <a:gd name="T10" fmla="*/ 217 w 565"/>
                  <a:gd name="T11" fmla="*/ 270 h 506"/>
                  <a:gd name="T12" fmla="*/ 278 w 565"/>
                  <a:gd name="T13" fmla="*/ 328 h 506"/>
                  <a:gd name="T14" fmla="*/ 349 w 565"/>
                  <a:gd name="T15" fmla="*/ 408 h 506"/>
                  <a:gd name="T16" fmla="*/ 404 w 565"/>
                  <a:gd name="T17" fmla="*/ 475 h 506"/>
                  <a:gd name="T18" fmla="*/ 429 w 565"/>
                  <a:gd name="T19" fmla="*/ 506 h 506"/>
                  <a:gd name="T20" fmla="*/ 565 w 565"/>
                  <a:gd name="T21" fmla="*/ 229 h 506"/>
                  <a:gd name="T22" fmla="*/ 547 w 565"/>
                  <a:gd name="T23" fmla="*/ 210 h 506"/>
                  <a:gd name="T24" fmla="*/ 502 w 565"/>
                  <a:gd name="T25" fmla="*/ 166 h 506"/>
                  <a:gd name="T26" fmla="*/ 438 w 565"/>
                  <a:gd name="T27" fmla="*/ 111 h 506"/>
                  <a:gd name="T28" fmla="*/ 361 w 565"/>
                  <a:gd name="T29" fmla="*/ 62 h 506"/>
                  <a:gd name="T30" fmla="*/ 292 w 565"/>
                  <a:gd name="T31" fmla="*/ 27 h 506"/>
                  <a:gd name="T32" fmla="*/ 249 w 565"/>
                  <a:gd name="T33" fmla="*/ 7 h 506"/>
                  <a:gd name="T34" fmla="*/ 226 w 565"/>
                  <a:gd name="T35" fmla="*/ 0 h 506"/>
                  <a:gd name="T36" fmla="*/ 220 w 565"/>
                  <a:gd name="T37" fmla="*/ 0 h 506"/>
                  <a:gd name="T38" fmla="*/ 48 w 565"/>
                  <a:gd name="T39" fmla="*/ 19 h 50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565"/>
                  <a:gd name="T61" fmla="*/ 0 h 506"/>
                  <a:gd name="T62" fmla="*/ 565 w 565"/>
                  <a:gd name="T63" fmla="*/ 506 h 50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565" h="506">
                    <a:moveTo>
                      <a:pt x="48" y="19"/>
                    </a:moveTo>
                    <a:lnTo>
                      <a:pt x="0" y="110"/>
                    </a:lnTo>
                    <a:lnTo>
                      <a:pt x="24" y="126"/>
                    </a:lnTo>
                    <a:lnTo>
                      <a:pt x="82" y="169"/>
                    </a:lnTo>
                    <a:lnTo>
                      <a:pt x="153" y="220"/>
                    </a:lnTo>
                    <a:lnTo>
                      <a:pt x="217" y="270"/>
                    </a:lnTo>
                    <a:lnTo>
                      <a:pt x="278" y="328"/>
                    </a:lnTo>
                    <a:lnTo>
                      <a:pt x="349" y="408"/>
                    </a:lnTo>
                    <a:lnTo>
                      <a:pt x="404" y="475"/>
                    </a:lnTo>
                    <a:lnTo>
                      <a:pt x="429" y="506"/>
                    </a:lnTo>
                    <a:cubicBezTo>
                      <a:pt x="484" y="407"/>
                      <a:pt x="521" y="332"/>
                      <a:pt x="565" y="229"/>
                    </a:cubicBezTo>
                    <a:lnTo>
                      <a:pt x="547" y="210"/>
                    </a:lnTo>
                    <a:lnTo>
                      <a:pt x="502" y="166"/>
                    </a:lnTo>
                    <a:lnTo>
                      <a:pt x="438" y="111"/>
                    </a:lnTo>
                    <a:lnTo>
                      <a:pt x="361" y="62"/>
                    </a:lnTo>
                    <a:lnTo>
                      <a:pt x="292" y="27"/>
                    </a:lnTo>
                    <a:lnTo>
                      <a:pt x="249" y="7"/>
                    </a:lnTo>
                    <a:lnTo>
                      <a:pt x="226" y="0"/>
                    </a:lnTo>
                    <a:lnTo>
                      <a:pt x="220" y="0"/>
                    </a:lnTo>
                    <a:lnTo>
                      <a:pt x="48" y="19"/>
                    </a:lnTo>
                    <a:close/>
                  </a:path>
                </a:pathLst>
              </a:custGeom>
              <a:solidFill>
                <a:srgbClr val="CCB564"/>
              </a:solidFill>
              <a:ln w="12700" cmpd="sng">
                <a:solidFill>
                  <a:srgbClr val="CCB5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5" name="Freeform 38">
                <a:extLst>
                  <a:ext uri="{FF2B5EF4-FFF2-40B4-BE49-F238E27FC236}">
                    <a16:creationId xmlns:a16="http://schemas.microsoft.com/office/drawing/2014/main" id="{3B906A94-9A57-4E3A-9F3D-0D4D92D529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3" y="2166"/>
                <a:ext cx="51" cy="27"/>
              </a:xfrm>
              <a:custGeom>
                <a:avLst/>
                <a:gdLst>
                  <a:gd name="T0" fmla="*/ 38 w 127"/>
                  <a:gd name="T1" fmla="*/ 0 h 68"/>
                  <a:gd name="T2" fmla="*/ 0 w 127"/>
                  <a:gd name="T3" fmla="*/ 68 h 68"/>
                  <a:gd name="T4" fmla="*/ 20 w 127"/>
                  <a:gd name="T5" fmla="*/ 64 h 68"/>
                  <a:gd name="T6" fmla="*/ 67 w 127"/>
                  <a:gd name="T7" fmla="*/ 63 h 68"/>
                  <a:gd name="T8" fmla="*/ 109 w 127"/>
                  <a:gd name="T9" fmla="*/ 56 h 68"/>
                  <a:gd name="T10" fmla="*/ 127 w 127"/>
                  <a:gd name="T11" fmla="*/ 47 h 68"/>
                  <a:gd name="T12" fmla="*/ 109 w 127"/>
                  <a:gd name="T13" fmla="*/ 33 h 68"/>
                  <a:gd name="T14" fmla="*/ 79 w 127"/>
                  <a:gd name="T15" fmla="*/ 17 h 68"/>
                  <a:gd name="T16" fmla="*/ 50 w 127"/>
                  <a:gd name="T17" fmla="*/ 4 h 68"/>
                  <a:gd name="T18" fmla="*/ 38 w 127"/>
                  <a:gd name="T19" fmla="*/ 0 h 6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27"/>
                  <a:gd name="T31" fmla="*/ 0 h 68"/>
                  <a:gd name="T32" fmla="*/ 127 w 127"/>
                  <a:gd name="T33" fmla="*/ 68 h 6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27" h="68">
                    <a:moveTo>
                      <a:pt x="38" y="0"/>
                    </a:moveTo>
                    <a:lnTo>
                      <a:pt x="0" y="68"/>
                    </a:lnTo>
                    <a:lnTo>
                      <a:pt x="20" y="64"/>
                    </a:lnTo>
                    <a:lnTo>
                      <a:pt x="67" y="63"/>
                    </a:lnTo>
                    <a:lnTo>
                      <a:pt x="109" y="56"/>
                    </a:lnTo>
                    <a:lnTo>
                      <a:pt x="127" y="47"/>
                    </a:lnTo>
                    <a:lnTo>
                      <a:pt x="109" y="33"/>
                    </a:lnTo>
                    <a:lnTo>
                      <a:pt x="79" y="17"/>
                    </a:lnTo>
                    <a:lnTo>
                      <a:pt x="50" y="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867500"/>
              </a:solidFill>
              <a:ln w="12700" cmpd="sng">
                <a:solidFill>
                  <a:srgbClr val="86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6" name="Freeform 39">
                <a:extLst>
                  <a:ext uri="{FF2B5EF4-FFF2-40B4-BE49-F238E27FC236}">
                    <a16:creationId xmlns:a16="http://schemas.microsoft.com/office/drawing/2014/main" id="{516D101D-0425-4128-900E-0933FF61D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3" y="2050"/>
                <a:ext cx="105" cy="117"/>
              </a:xfrm>
              <a:custGeom>
                <a:avLst/>
                <a:gdLst>
                  <a:gd name="T0" fmla="*/ 0 w 263"/>
                  <a:gd name="T1" fmla="*/ 0 h 292"/>
                  <a:gd name="T2" fmla="*/ 0 w 263"/>
                  <a:gd name="T3" fmla="*/ 225 h 292"/>
                  <a:gd name="T4" fmla="*/ 166 w 263"/>
                  <a:gd name="T5" fmla="*/ 292 h 292"/>
                  <a:gd name="T6" fmla="*/ 263 w 263"/>
                  <a:gd name="T7" fmla="*/ 146 h 292"/>
                  <a:gd name="T8" fmla="*/ 79 w 263"/>
                  <a:gd name="T9" fmla="*/ 16 h 292"/>
                  <a:gd name="T10" fmla="*/ 0 w 263"/>
                  <a:gd name="T11" fmla="*/ 0 h 29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63"/>
                  <a:gd name="T19" fmla="*/ 0 h 292"/>
                  <a:gd name="T20" fmla="*/ 263 w 263"/>
                  <a:gd name="T21" fmla="*/ 292 h 29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63" h="292">
                    <a:moveTo>
                      <a:pt x="0" y="0"/>
                    </a:moveTo>
                    <a:cubicBezTo>
                      <a:pt x="21" y="71"/>
                      <a:pt x="20" y="153"/>
                      <a:pt x="0" y="225"/>
                    </a:cubicBezTo>
                    <a:cubicBezTo>
                      <a:pt x="59" y="248"/>
                      <a:pt x="112" y="257"/>
                      <a:pt x="166" y="292"/>
                    </a:cubicBezTo>
                    <a:cubicBezTo>
                      <a:pt x="196" y="229"/>
                      <a:pt x="222" y="198"/>
                      <a:pt x="263" y="146"/>
                    </a:cubicBezTo>
                    <a:lnTo>
                      <a:pt x="79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9EA8"/>
              </a:solidFill>
              <a:ln w="12700" cmpd="sng">
                <a:solidFill>
                  <a:srgbClr val="009E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7" name="Freeform 40">
                <a:extLst>
                  <a:ext uri="{FF2B5EF4-FFF2-40B4-BE49-F238E27FC236}">
                    <a16:creationId xmlns:a16="http://schemas.microsoft.com/office/drawing/2014/main" id="{E7C1C431-41B9-4FB6-B91D-4EAAFFD7B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8" y="1978"/>
                <a:ext cx="90" cy="62"/>
              </a:xfrm>
              <a:custGeom>
                <a:avLst/>
                <a:gdLst>
                  <a:gd name="T0" fmla="*/ 0 w 226"/>
                  <a:gd name="T1" fmla="*/ 24 h 154"/>
                  <a:gd name="T2" fmla="*/ 101 w 226"/>
                  <a:gd name="T3" fmla="*/ 92 h 154"/>
                  <a:gd name="T4" fmla="*/ 103 w 226"/>
                  <a:gd name="T5" fmla="*/ 100 h 154"/>
                  <a:gd name="T6" fmla="*/ 115 w 226"/>
                  <a:gd name="T7" fmla="*/ 106 h 154"/>
                  <a:gd name="T8" fmla="*/ 128 w 226"/>
                  <a:gd name="T9" fmla="*/ 112 h 154"/>
                  <a:gd name="T10" fmla="*/ 136 w 226"/>
                  <a:gd name="T11" fmla="*/ 119 h 154"/>
                  <a:gd name="T12" fmla="*/ 133 w 226"/>
                  <a:gd name="T13" fmla="*/ 133 h 154"/>
                  <a:gd name="T14" fmla="*/ 113 w 226"/>
                  <a:gd name="T15" fmla="*/ 144 h 154"/>
                  <a:gd name="T16" fmla="*/ 87 w 226"/>
                  <a:gd name="T17" fmla="*/ 152 h 154"/>
                  <a:gd name="T18" fmla="*/ 62 w 226"/>
                  <a:gd name="T19" fmla="*/ 154 h 154"/>
                  <a:gd name="T20" fmla="*/ 45 w 226"/>
                  <a:gd name="T21" fmla="*/ 146 h 154"/>
                  <a:gd name="T22" fmla="*/ 33 w 226"/>
                  <a:gd name="T23" fmla="*/ 118 h 154"/>
                  <a:gd name="T24" fmla="*/ 17 w 226"/>
                  <a:gd name="T25" fmla="*/ 77 h 154"/>
                  <a:gd name="T26" fmla="*/ 5 w 226"/>
                  <a:gd name="T27" fmla="*/ 38 h 154"/>
                  <a:gd name="T28" fmla="*/ 0 w 226"/>
                  <a:gd name="T29" fmla="*/ 24 h 154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226"/>
                  <a:gd name="T46" fmla="*/ 0 h 154"/>
                  <a:gd name="T47" fmla="*/ 226 w 226"/>
                  <a:gd name="T48" fmla="*/ 154 h 154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226" h="154">
                    <a:moveTo>
                      <a:pt x="0" y="24"/>
                    </a:moveTo>
                    <a:cubicBezTo>
                      <a:pt x="39" y="0"/>
                      <a:pt x="226" y="44"/>
                      <a:pt x="101" y="92"/>
                    </a:cubicBezTo>
                    <a:lnTo>
                      <a:pt x="103" y="100"/>
                    </a:lnTo>
                    <a:lnTo>
                      <a:pt x="115" y="106"/>
                    </a:lnTo>
                    <a:lnTo>
                      <a:pt x="128" y="112"/>
                    </a:lnTo>
                    <a:lnTo>
                      <a:pt x="136" y="119"/>
                    </a:lnTo>
                    <a:lnTo>
                      <a:pt x="133" y="133"/>
                    </a:lnTo>
                    <a:lnTo>
                      <a:pt x="113" y="144"/>
                    </a:lnTo>
                    <a:lnTo>
                      <a:pt x="87" y="152"/>
                    </a:lnTo>
                    <a:lnTo>
                      <a:pt x="62" y="154"/>
                    </a:lnTo>
                    <a:lnTo>
                      <a:pt x="45" y="146"/>
                    </a:lnTo>
                    <a:lnTo>
                      <a:pt x="33" y="118"/>
                    </a:lnTo>
                    <a:lnTo>
                      <a:pt x="17" y="77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8" name="Freeform 41">
                <a:extLst>
                  <a:ext uri="{FF2B5EF4-FFF2-40B4-BE49-F238E27FC236}">
                    <a16:creationId xmlns:a16="http://schemas.microsoft.com/office/drawing/2014/main" id="{D6EA1A21-7EF8-47F4-9CBC-B96951CAFD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4" y="1988"/>
                <a:ext cx="41" cy="85"/>
              </a:xfrm>
              <a:custGeom>
                <a:avLst/>
                <a:gdLst>
                  <a:gd name="T0" fmla="*/ 27 w 103"/>
                  <a:gd name="T1" fmla="*/ 134 h 213"/>
                  <a:gd name="T2" fmla="*/ 16 w 103"/>
                  <a:gd name="T3" fmla="*/ 30 h 213"/>
                  <a:gd name="T4" fmla="*/ 33 w 103"/>
                  <a:gd name="T5" fmla="*/ 0 h 213"/>
                  <a:gd name="T6" fmla="*/ 43 w 103"/>
                  <a:gd name="T7" fmla="*/ 1 h 213"/>
                  <a:gd name="T8" fmla="*/ 65 w 103"/>
                  <a:gd name="T9" fmla="*/ 10 h 213"/>
                  <a:gd name="T10" fmla="*/ 88 w 103"/>
                  <a:gd name="T11" fmla="*/ 28 h 213"/>
                  <a:gd name="T12" fmla="*/ 103 w 103"/>
                  <a:gd name="T13" fmla="*/ 64 h 213"/>
                  <a:gd name="T14" fmla="*/ 101 w 103"/>
                  <a:gd name="T15" fmla="*/ 106 h 213"/>
                  <a:gd name="T16" fmla="*/ 94 w 103"/>
                  <a:gd name="T17" fmla="*/ 140 h 213"/>
                  <a:gd name="T18" fmla="*/ 83 w 103"/>
                  <a:gd name="T19" fmla="*/ 163 h 213"/>
                  <a:gd name="T20" fmla="*/ 79 w 103"/>
                  <a:gd name="T21" fmla="*/ 172 h 213"/>
                  <a:gd name="T22" fmla="*/ 67 w 103"/>
                  <a:gd name="T23" fmla="*/ 180 h 213"/>
                  <a:gd name="T24" fmla="*/ 40 w 103"/>
                  <a:gd name="T25" fmla="*/ 197 h 213"/>
                  <a:gd name="T26" fmla="*/ 14 w 103"/>
                  <a:gd name="T27" fmla="*/ 212 h 213"/>
                  <a:gd name="T28" fmla="*/ 0 w 103"/>
                  <a:gd name="T29" fmla="*/ 213 h 213"/>
                  <a:gd name="T30" fmla="*/ 3 w 103"/>
                  <a:gd name="T31" fmla="*/ 195 h 213"/>
                  <a:gd name="T32" fmla="*/ 11 w 103"/>
                  <a:gd name="T33" fmla="*/ 167 h 213"/>
                  <a:gd name="T34" fmla="*/ 21 w 103"/>
                  <a:gd name="T35" fmla="*/ 143 h 213"/>
                  <a:gd name="T36" fmla="*/ 27 w 103"/>
                  <a:gd name="T37" fmla="*/ 134 h 213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03"/>
                  <a:gd name="T58" fmla="*/ 0 h 213"/>
                  <a:gd name="T59" fmla="*/ 103 w 103"/>
                  <a:gd name="T60" fmla="*/ 213 h 213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03" h="213">
                    <a:moveTo>
                      <a:pt x="27" y="134"/>
                    </a:moveTo>
                    <a:lnTo>
                      <a:pt x="16" y="30"/>
                    </a:lnTo>
                    <a:lnTo>
                      <a:pt x="33" y="0"/>
                    </a:lnTo>
                    <a:lnTo>
                      <a:pt x="43" y="1"/>
                    </a:lnTo>
                    <a:lnTo>
                      <a:pt x="65" y="10"/>
                    </a:lnTo>
                    <a:lnTo>
                      <a:pt x="88" y="28"/>
                    </a:lnTo>
                    <a:lnTo>
                      <a:pt x="103" y="64"/>
                    </a:lnTo>
                    <a:lnTo>
                      <a:pt x="101" y="106"/>
                    </a:lnTo>
                    <a:lnTo>
                      <a:pt x="94" y="140"/>
                    </a:lnTo>
                    <a:lnTo>
                      <a:pt x="83" y="163"/>
                    </a:lnTo>
                    <a:lnTo>
                      <a:pt x="79" y="172"/>
                    </a:lnTo>
                    <a:lnTo>
                      <a:pt x="67" y="180"/>
                    </a:lnTo>
                    <a:lnTo>
                      <a:pt x="40" y="197"/>
                    </a:lnTo>
                    <a:lnTo>
                      <a:pt x="14" y="212"/>
                    </a:lnTo>
                    <a:lnTo>
                      <a:pt x="0" y="213"/>
                    </a:lnTo>
                    <a:lnTo>
                      <a:pt x="3" y="195"/>
                    </a:lnTo>
                    <a:lnTo>
                      <a:pt x="11" y="167"/>
                    </a:lnTo>
                    <a:lnTo>
                      <a:pt x="21" y="143"/>
                    </a:lnTo>
                    <a:lnTo>
                      <a:pt x="27" y="134"/>
                    </a:lnTo>
                    <a:close/>
                  </a:path>
                </a:pathLst>
              </a:custGeom>
              <a:solidFill>
                <a:srgbClr val="A28500"/>
              </a:solidFill>
              <a:ln w="12700" cmpd="sng">
                <a:solidFill>
                  <a:srgbClr val="A28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9" name="Freeform 42">
                <a:extLst>
                  <a:ext uri="{FF2B5EF4-FFF2-40B4-BE49-F238E27FC236}">
                    <a16:creationId xmlns:a16="http://schemas.microsoft.com/office/drawing/2014/main" id="{A26D083E-5E13-46AC-A0F0-30BA9A67F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" y="2036"/>
                <a:ext cx="64" cy="72"/>
              </a:xfrm>
              <a:custGeom>
                <a:avLst/>
                <a:gdLst>
                  <a:gd name="T0" fmla="*/ 0 w 160"/>
                  <a:gd name="T1" fmla="*/ 26 h 180"/>
                  <a:gd name="T2" fmla="*/ 14 w 160"/>
                  <a:gd name="T3" fmla="*/ 17 h 180"/>
                  <a:gd name="T4" fmla="*/ 44 w 160"/>
                  <a:gd name="T5" fmla="*/ 6 h 180"/>
                  <a:gd name="T6" fmla="*/ 83 w 160"/>
                  <a:gd name="T7" fmla="*/ 0 h 180"/>
                  <a:gd name="T8" fmla="*/ 120 w 160"/>
                  <a:gd name="T9" fmla="*/ 11 h 180"/>
                  <a:gd name="T10" fmla="*/ 133 w 160"/>
                  <a:gd name="T11" fmla="*/ 34 h 180"/>
                  <a:gd name="T12" fmla="*/ 127 w 160"/>
                  <a:gd name="T13" fmla="*/ 53 h 180"/>
                  <a:gd name="T14" fmla="*/ 117 w 160"/>
                  <a:gd name="T15" fmla="*/ 67 h 180"/>
                  <a:gd name="T16" fmla="*/ 117 w 160"/>
                  <a:gd name="T17" fmla="*/ 76 h 180"/>
                  <a:gd name="T18" fmla="*/ 127 w 160"/>
                  <a:gd name="T19" fmla="*/ 80 h 180"/>
                  <a:gd name="T20" fmla="*/ 139 w 160"/>
                  <a:gd name="T21" fmla="*/ 81 h 180"/>
                  <a:gd name="T22" fmla="*/ 152 w 160"/>
                  <a:gd name="T23" fmla="*/ 83 h 180"/>
                  <a:gd name="T24" fmla="*/ 158 w 160"/>
                  <a:gd name="T25" fmla="*/ 96 h 180"/>
                  <a:gd name="T26" fmla="*/ 153 w 160"/>
                  <a:gd name="T27" fmla="*/ 110 h 180"/>
                  <a:gd name="T28" fmla="*/ 142 w 160"/>
                  <a:gd name="T29" fmla="*/ 118 h 180"/>
                  <a:gd name="T30" fmla="*/ 133 w 160"/>
                  <a:gd name="T31" fmla="*/ 127 h 180"/>
                  <a:gd name="T32" fmla="*/ 136 w 160"/>
                  <a:gd name="T33" fmla="*/ 135 h 180"/>
                  <a:gd name="T34" fmla="*/ 146 w 160"/>
                  <a:gd name="T35" fmla="*/ 140 h 180"/>
                  <a:gd name="T36" fmla="*/ 154 w 160"/>
                  <a:gd name="T37" fmla="*/ 140 h 180"/>
                  <a:gd name="T38" fmla="*/ 159 w 160"/>
                  <a:gd name="T39" fmla="*/ 141 h 180"/>
                  <a:gd name="T40" fmla="*/ 160 w 160"/>
                  <a:gd name="T41" fmla="*/ 150 h 180"/>
                  <a:gd name="T42" fmla="*/ 147 w 160"/>
                  <a:gd name="T43" fmla="*/ 163 h 180"/>
                  <a:gd name="T44" fmla="*/ 121 w 160"/>
                  <a:gd name="T45" fmla="*/ 175 h 180"/>
                  <a:gd name="T46" fmla="*/ 90 w 160"/>
                  <a:gd name="T47" fmla="*/ 180 h 180"/>
                  <a:gd name="T48" fmla="*/ 63 w 160"/>
                  <a:gd name="T49" fmla="*/ 170 h 180"/>
                  <a:gd name="T50" fmla="*/ 40 w 160"/>
                  <a:gd name="T51" fmla="*/ 136 h 180"/>
                  <a:gd name="T52" fmla="*/ 21 w 160"/>
                  <a:gd name="T53" fmla="*/ 88 h 180"/>
                  <a:gd name="T54" fmla="*/ 5 w 160"/>
                  <a:gd name="T55" fmla="*/ 43 h 180"/>
                  <a:gd name="T56" fmla="*/ 0 w 160"/>
                  <a:gd name="T57" fmla="*/ 26 h 180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60"/>
                  <a:gd name="T88" fmla="*/ 0 h 180"/>
                  <a:gd name="T89" fmla="*/ 160 w 160"/>
                  <a:gd name="T90" fmla="*/ 180 h 180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60" h="180">
                    <a:moveTo>
                      <a:pt x="0" y="26"/>
                    </a:moveTo>
                    <a:lnTo>
                      <a:pt x="14" y="17"/>
                    </a:lnTo>
                    <a:lnTo>
                      <a:pt x="44" y="6"/>
                    </a:lnTo>
                    <a:lnTo>
                      <a:pt x="83" y="0"/>
                    </a:lnTo>
                    <a:lnTo>
                      <a:pt x="120" y="11"/>
                    </a:lnTo>
                    <a:lnTo>
                      <a:pt x="133" y="34"/>
                    </a:lnTo>
                    <a:lnTo>
                      <a:pt x="127" y="53"/>
                    </a:lnTo>
                    <a:lnTo>
                      <a:pt x="117" y="67"/>
                    </a:lnTo>
                    <a:lnTo>
                      <a:pt x="117" y="76"/>
                    </a:lnTo>
                    <a:lnTo>
                      <a:pt x="127" y="80"/>
                    </a:lnTo>
                    <a:lnTo>
                      <a:pt x="139" y="81"/>
                    </a:lnTo>
                    <a:lnTo>
                      <a:pt x="152" y="83"/>
                    </a:lnTo>
                    <a:lnTo>
                      <a:pt x="158" y="96"/>
                    </a:lnTo>
                    <a:lnTo>
                      <a:pt x="153" y="110"/>
                    </a:lnTo>
                    <a:lnTo>
                      <a:pt x="142" y="118"/>
                    </a:lnTo>
                    <a:lnTo>
                      <a:pt x="133" y="127"/>
                    </a:lnTo>
                    <a:lnTo>
                      <a:pt x="136" y="135"/>
                    </a:lnTo>
                    <a:lnTo>
                      <a:pt x="146" y="140"/>
                    </a:lnTo>
                    <a:lnTo>
                      <a:pt x="154" y="140"/>
                    </a:lnTo>
                    <a:lnTo>
                      <a:pt x="159" y="141"/>
                    </a:lnTo>
                    <a:lnTo>
                      <a:pt x="160" y="150"/>
                    </a:lnTo>
                    <a:lnTo>
                      <a:pt x="147" y="163"/>
                    </a:lnTo>
                    <a:lnTo>
                      <a:pt x="121" y="175"/>
                    </a:lnTo>
                    <a:lnTo>
                      <a:pt x="90" y="180"/>
                    </a:lnTo>
                    <a:lnTo>
                      <a:pt x="63" y="170"/>
                    </a:lnTo>
                    <a:lnTo>
                      <a:pt x="40" y="136"/>
                    </a:lnTo>
                    <a:lnTo>
                      <a:pt x="21" y="88"/>
                    </a:lnTo>
                    <a:lnTo>
                      <a:pt x="5" y="43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D5AC20"/>
              </a:solidFill>
              <a:ln w="12700" cmpd="sng">
                <a:solidFill>
                  <a:srgbClr val="D5AC2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0" name="Freeform 43">
                <a:extLst>
                  <a:ext uri="{FF2B5EF4-FFF2-40B4-BE49-F238E27FC236}">
                    <a16:creationId xmlns:a16="http://schemas.microsoft.com/office/drawing/2014/main" id="{4A5BF07F-F3BA-42AA-8985-BC2A3B6B20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5" y="2050"/>
                <a:ext cx="46" cy="107"/>
              </a:xfrm>
              <a:custGeom>
                <a:avLst/>
                <a:gdLst>
                  <a:gd name="T0" fmla="*/ 33 w 115"/>
                  <a:gd name="T1" fmla="*/ 1 h 267"/>
                  <a:gd name="T2" fmla="*/ 0 w 115"/>
                  <a:gd name="T3" fmla="*/ 121 h 267"/>
                  <a:gd name="T4" fmla="*/ 57 w 115"/>
                  <a:gd name="T5" fmla="*/ 117 h 267"/>
                  <a:gd name="T6" fmla="*/ 54 w 115"/>
                  <a:gd name="T7" fmla="*/ 128 h 267"/>
                  <a:gd name="T8" fmla="*/ 51 w 115"/>
                  <a:gd name="T9" fmla="*/ 153 h 267"/>
                  <a:gd name="T10" fmla="*/ 46 w 115"/>
                  <a:gd name="T11" fmla="*/ 188 h 267"/>
                  <a:gd name="T12" fmla="*/ 39 w 115"/>
                  <a:gd name="T13" fmla="*/ 225 h 267"/>
                  <a:gd name="T14" fmla="*/ 41 w 115"/>
                  <a:gd name="T15" fmla="*/ 250 h 267"/>
                  <a:gd name="T16" fmla="*/ 63 w 115"/>
                  <a:gd name="T17" fmla="*/ 266 h 267"/>
                  <a:gd name="T18" fmla="*/ 88 w 115"/>
                  <a:gd name="T19" fmla="*/ 267 h 267"/>
                  <a:gd name="T20" fmla="*/ 103 w 115"/>
                  <a:gd name="T21" fmla="*/ 261 h 267"/>
                  <a:gd name="T22" fmla="*/ 109 w 115"/>
                  <a:gd name="T23" fmla="*/ 226 h 267"/>
                  <a:gd name="T24" fmla="*/ 115 w 115"/>
                  <a:gd name="T25" fmla="*/ 163 h 267"/>
                  <a:gd name="T26" fmla="*/ 110 w 115"/>
                  <a:gd name="T27" fmla="*/ 90 h 267"/>
                  <a:gd name="T28" fmla="*/ 97 w 115"/>
                  <a:gd name="T29" fmla="*/ 37 h 267"/>
                  <a:gd name="T30" fmla="*/ 73 w 115"/>
                  <a:gd name="T31" fmla="*/ 9 h 267"/>
                  <a:gd name="T32" fmla="*/ 52 w 115"/>
                  <a:gd name="T33" fmla="*/ 1 h 267"/>
                  <a:gd name="T34" fmla="*/ 39 w 115"/>
                  <a:gd name="T35" fmla="*/ 0 h 267"/>
                  <a:gd name="T36" fmla="*/ 33 w 115"/>
                  <a:gd name="T37" fmla="*/ 1 h 267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15"/>
                  <a:gd name="T58" fmla="*/ 0 h 267"/>
                  <a:gd name="T59" fmla="*/ 115 w 115"/>
                  <a:gd name="T60" fmla="*/ 267 h 267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15" h="267">
                    <a:moveTo>
                      <a:pt x="33" y="1"/>
                    </a:moveTo>
                    <a:lnTo>
                      <a:pt x="0" y="121"/>
                    </a:lnTo>
                    <a:lnTo>
                      <a:pt x="57" y="117"/>
                    </a:lnTo>
                    <a:lnTo>
                      <a:pt x="54" y="128"/>
                    </a:lnTo>
                    <a:lnTo>
                      <a:pt x="51" y="153"/>
                    </a:lnTo>
                    <a:lnTo>
                      <a:pt x="46" y="188"/>
                    </a:lnTo>
                    <a:lnTo>
                      <a:pt x="39" y="225"/>
                    </a:lnTo>
                    <a:lnTo>
                      <a:pt x="41" y="250"/>
                    </a:lnTo>
                    <a:lnTo>
                      <a:pt x="63" y="266"/>
                    </a:lnTo>
                    <a:lnTo>
                      <a:pt x="88" y="267"/>
                    </a:lnTo>
                    <a:lnTo>
                      <a:pt x="103" y="261"/>
                    </a:lnTo>
                    <a:lnTo>
                      <a:pt x="109" y="226"/>
                    </a:lnTo>
                    <a:lnTo>
                      <a:pt x="115" y="163"/>
                    </a:lnTo>
                    <a:lnTo>
                      <a:pt x="110" y="90"/>
                    </a:lnTo>
                    <a:lnTo>
                      <a:pt x="97" y="37"/>
                    </a:lnTo>
                    <a:lnTo>
                      <a:pt x="73" y="9"/>
                    </a:lnTo>
                    <a:lnTo>
                      <a:pt x="52" y="1"/>
                    </a:lnTo>
                    <a:lnTo>
                      <a:pt x="39" y="0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1" name="Freeform 44">
                <a:extLst>
                  <a:ext uri="{FF2B5EF4-FFF2-40B4-BE49-F238E27FC236}">
                    <a16:creationId xmlns:a16="http://schemas.microsoft.com/office/drawing/2014/main" id="{4B15103D-10D0-4D31-AB13-D2DC9888E6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5" y="2106"/>
                <a:ext cx="139" cy="148"/>
              </a:xfrm>
              <a:custGeom>
                <a:avLst/>
                <a:gdLst>
                  <a:gd name="T0" fmla="*/ 345 w 345"/>
                  <a:gd name="T1" fmla="*/ 192 h 369"/>
                  <a:gd name="T2" fmla="*/ 22 w 345"/>
                  <a:gd name="T3" fmla="*/ 0 h 369"/>
                  <a:gd name="T4" fmla="*/ 0 w 345"/>
                  <a:gd name="T5" fmla="*/ 241 h 369"/>
                  <a:gd name="T6" fmla="*/ 206 w 345"/>
                  <a:gd name="T7" fmla="*/ 369 h 369"/>
                  <a:gd name="T8" fmla="*/ 345 w 345"/>
                  <a:gd name="T9" fmla="*/ 192 h 36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45"/>
                  <a:gd name="T16" fmla="*/ 0 h 369"/>
                  <a:gd name="T17" fmla="*/ 345 w 345"/>
                  <a:gd name="T18" fmla="*/ 369 h 36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45" h="369">
                    <a:moveTo>
                      <a:pt x="345" y="192"/>
                    </a:moveTo>
                    <a:lnTo>
                      <a:pt x="22" y="0"/>
                    </a:lnTo>
                    <a:lnTo>
                      <a:pt x="0" y="241"/>
                    </a:lnTo>
                    <a:cubicBezTo>
                      <a:pt x="74" y="271"/>
                      <a:pt x="140" y="324"/>
                      <a:pt x="206" y="369"/>
                    </a:cubicBezTo>
                    <a:lnTo>
                      <a:pt x="345" y="192"/>
                    </a:lnTo>
                    <a:close/>
                  </a:path>
                </a:pathLst>
              </a:custGeom>
              <a:solidFill>
                <a:srgbClr val="6B9A9A"/>
              </a:solidFill>
              <a:ln w="12700" cmpd="sng">
                <a:solidFill>
                  <a:srgbClr val="6B9A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2" name="Freeform 45">
                <a:extLst>
                  <a:ext uri="{FF2B5EF4-FFF2-40B4-BE49-F238E27FC236}">
                    <a16:creationId xmlns:a16="http://schemas.microsoft.com/office/drawing/2014/main" id="{B9AD84DE-1BF9-4296-B34E-4109589518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6" y="2081"/>
                <a:ext cx="61" cy="102"/>
              </a:xfrm>
              <a:custGeom>
                <a:avLst/>
                <a:gdLst>
                  <a:gd name="T0" fmla="*/ 97 w 152"/>
                  <a:gd name="T1" fmla="*/ 0 h 254"/>
                  <a:gd name="T2" fmla="*/ 105 w 152"/>
                  <a:gd name="T3" fmla="*/ 4 h 254"/>
                  <a:gd name="T4" fmla="*/ 122 w 152"/>
                  <a:gd name="T5" fmla="*/ 20 h 254"/>
                  <a:gd name="T6" fmla="*/ 140 w 152"/>
                  <a:gd name="T7" fmla="*/ 49 h 254"/>
                  <a:gd name="T8" fmla="*/ 152 w 152"/>
                  <a:gd name="T9" fmla="*/ 92 h 254"/>
                  <a:gd name="T10" fmla="*/ 146 w 152"/>
                  <a:gd name="T11" fmla="*/ 142 h 254"/>
                  <a:gd name="T12" fmla="*/ 120 w 152"/>
                  <a:gd name="T13" fmla="*/ 189 h 254"/>
                  <a:gd name="T14" fmla="*/ 91 w 152"/>
                  <a:gd name="T15" fmla="*/ 223 h 254"/>
                  <a:gd name="T16" fmla="*/ 73 w 152"/>
                  <a:gd name="T17" fmla="*/ 240 h 254"/>
                  <a:gd name="T18" fmla="*/ 61 w 152"/>
                  <a:gd name="T19" fmla="*/ 244 h 254"/>
                  <a:gd name="T20" fmla="*/ 49 w 152"/>
                  <a:gd name="T21" fmla="*/ 248 h 254"/>
                  <a:gd name="T22" fmla="*/ 38 w 152"/>
                  <a:gd name="T23" fmla="*/ 252 h 254"/>
                  <a:gd name="T24" fmla="*/ 36 w 152"/>
                  <a:gd name="T25" fmla="*/ 254 h 254"/>
                  <a:gd name="T26" fmla="*/ 0 w 152"/>
                  <a:gd name="T27" fmla="*/ 233 h 254"/>
                  <a:gd name="T28" fmla="*/ 36 w 152"/>
                  <a:gd name="T29" fmla="*/ 83 h 254"/>
                  <a:gd name="T30" fmla="*/ 97 w 152"/>
                  <a:gd name="T31" fmla="*/ 0 h 25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52"/>
                  <a:gd name="T49" fmla="*/ 0 h 254"/>
                  <a:gd name="T50" fmla="*/ 152 w 152"/>
                  <a:gd name="T51" fmla="*/ 254 h 254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52" h="254">
                    <a:moveTo>
                      <a:pt x="97" y="0"/>
                    </a:moveTo>
                    <a:lnTo>
                      <a:pt x="105" y="4"/>
                    </a:lnTo>
                    <a:lnTo>
                      <a:pt x="122" y="20"/>
                    </a:lnTo>
                    <a:lnTo>
                      <a:pt x="140" y="49"/>
                    </a:lnTo>
                    <a:lnTo>
                      <a:pt x="152" y="92"/>
                    </a:lnTo>
                    <a:lnTo>
                      <a:pt x="146" y="142"/>
                    </a:lnTo>
                    <a:lnTo>
                      <a:pt x="120" y="189"/>
                    </a:lnTo>
                    <a:lnTo>
                      <a:pt x="91" y="223"/>
                    </a:lnTo>
                    <a:lnTo>
                      <a:pt x="73" y="240"/>
                    </a:lnTo>
                    <a:lnTo>
                      <a:pt x="61" y="244"/>
                    </a:lnTo>
                    <a:lnTo>
                      <a:pt x="49" y="248"/>
                    </a:lnTo>
                    <a:lnTo>
                      <a:pt x="38" y="252"/>
                    </a:lnTo>
                    <a:lnTo>
                      <a:pt x="36" y="254"/>
                    </a:lnTo>
                    <a:lnTo>
                      <a:pt x="0" y="233"/>
                    </a:lnTo>
                    <a:cubicBezTo>
                      <a:pt x="36" y="208"/>
                      <a:pt x="65" y="124"/>
                      <a:pt x="36" y="83"/>
                    </a:cubicBez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008590"/>
              </a:solidFill>
              <a:ln w="12700" cmpd="sng">
                <a:solidFill>
                  <a:srgbClr val="00859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3" name="Freeform 46">
                <a:extLst>
                  <a:ext uri="{FF2B5EF4-FFF2-40B4-BE49-F238E27FC236}">
                    <a16:creationId xmlns:a16="http://schemas.microsoft.com/office/drawing/2014/main" id="{95ACF994-7306-4BB1-8E7A-B5F5E9A05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3" y="2039"/>
                <a:ext cx="60" cy="34"/>
              </a:xfrm>
              <a:custGeom>
                <a:avLst/>
                <a:gdLst>
                  <a:gd name="T0" fmla="*/ 14 w 150"/>
                  <a:gd name="T1" fmla="*/ 0 h 86"/>
                  <a:gd name="T2" fmla="*/ 150 w 150"/>
                  <a:gd name="T3" fmla="*/ 28 h 86"/>
                  <a:gd name="T4" fmla="*/ 126 w 150"/>
                  <a:gd name="T5" fmla="*/ 86 h 86"/>
                  <a:gd name="T6" fmla="*/ 0 w 150"/>
                  <a:gd name="T7" fmla="*/ 21 h 86"/>
                  <a:gd name="T8" fmla="*/ 1 w 150"/>
                  <a:gd name="T9" fmla="*/ 12 h 86"/>
                  <a:gd name="T10" fmla="*/ 9 w 150"/>
                  <a:gd name="T11" fmla="*/ 2 h 86"/>
                  <a:gd name="T12" fmla="*/ 14 w 150"/>
                  <a:gd name="T13" fmla="*/ 0 h 8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0"/>
                  <a:gd name="T22" fmla="*/ 0 h 86"/>
                  <a:gd name="T23" fmla="*/ 150 w 150"/>
                  <a:gd name="T24" fmla="*/ 86 h 8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0" h="86">
                    <a:moveTo>
                      <a:pt x="14" y="0"/>
                    </a:moveTo>
                    <a:lnTo>
                      <a:pt x="150" y="28"/>
                    </a:lnTo>
                    <a:lnTo>
                      <a:pt x="126" y="86"/>
                    </a:lnTo>
                    <a:cubicBezTo>
                      <a:pt x="94" y="62"/>
                      <a:pt x="36" y="40"/>
                      <a:pt x="0" y="21"/>
                    </a:cubicBezTo>
                    <a:lnTo>
                      <a:pt x="1" y="12"/>
                    </a:lnTo>
                    <a:lnTo>
                      <a:pt x="9" y="2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08590"/>
              </a:solidFill>
              <a:ln w="12700" cmpd="sng">
                <a:solidFill>
                  <a:srgbClr val="00859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4" name="Freeform 47">
                <a:extLst>
                  <a:ext uri="{FF2B5EF4-FFF2-40B4-BE49-F238E27FC236}">
                    <a16:creationId xmlns:a16="http://schemas.microsoft.com/office/drawing/2014/main" id="{8710FBCD-FCD7-4926-8EC6-28861204BC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" y="2035"/>
                <a:ext cx="76" cy="47"/>
              </a:xfrm>
              <a:custGeom>
                <a:avLst/>
                <a:gdLst>
                  <a:gd name="T0" fmla="*/ 0 w 189"/>
                  <a:gd name="T1" fmla="*/ 0 h 117"/>
                  <a:gd name="T2" fmla="*/ 189 w 189"/>
                  <a:gd name="T3" fmla="*/ 117 h 117"/>
                  <a:gd name="T4" fmla="*/ 189 w 189"/>
                  <a:gd name="T5" fmla="*/ 106 h 117"/>
                  <a:gd name="T6" fmla="*/ 188 w 189"/>
                  <a:gd name="T7" fmla="*/ 82 h 117"/>
                  <a:gd name="T8" fmla="*/ 182 w 189"/>
                  <a:gd name="T9" fmla="*/ 51 h 117"/>
                  <a:gd name="T10" fmla="*/ 166 w 189"/>
                  <a:gd name="T11" fmla="*/ 26 h 117"/>
                  <a:gd name="T12" fmla="*/ 126 w 189"/>
                  <a:gd name="T13" fmla="*/ 9 h 117"/>
                  <a:gd name="T14" fmla="*/ 71 w 189"/>
                  <a:gd name="T15" fmla="*/ 2 h 117"/>
                  <a:gd name="T16" fmla="*/ 21 w 189"/>
                  <a:gd name="T17" fmla="*/ 0 h 117"/>
                  <a:gd name="T18" fmla="*/ 0 w 189"/>
                  <a:gd name="T19" fmla="*/ 0 h 11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89"/>
                  <a:gd name="T31" fmla="*/ 0 h 117"/>
                  <a:gd name="T32" fmla="*/ 189 w 189"/>
                  <a:gd name="T33" fmla="*/ 117 h 11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89" h="117">
                    <a:moveTo>
                      <a:pt x="0" y="0"/>
                    </a:moveTo>
                    <a:cubicBezTo>
                      <a:pt x="51" y="67"/>
                      <a:pt x="105" y="102"/>
                      <a:pt x="189" y="117"/>
                    </a:cubicBezTo>
                    <a:lnTo>
                      <a:pt x="189" y="106"/>
                    </a:lnTo>
                    <a:lnTo>
                      <a:pt x="188" y="82"/>
                    </a:lnTo>
                    <a:lnTo>
                      <a:pt x="182" y="51"/>
                    </a:lnTo>
                    <a:lnTo>
                      <a:pt x="166" y="26"/>
                    </a:lnTo>
                    <a:lnTo>
                      <a:pt x="126" y="9"/>
                    </a:lnTo>
                    <a:lnTo>
                      <a:pt x="71" y="2"/>
                    </a:lnTo>
                    <a:lnTo>
                      <a:pt x="2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590"/>
              </a:solidFill>
              <a:ln w="12700" cmpd="sng">
                <a:solidFill>
                  <a:srgbClr val="00859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5" name="Freeform 48">
                <a:extLst>
                  <a:ext uri="{FF2B5EF4-FFF2-40B4-BE49-F238E27FC236}">
                    <a16:creationId xmlns:a16="http://schemas.microsoft.com/office/drawing/2014/main" id="{7BFF6B47-239A-4386-BF71-2EDBC09B67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9" y="1989"/>
                <a:ext cx="85" cy="63"/>
              </a:xfrm>
              <a:custGeom>
                <a:avLst/>
                <a:gdLst>
                  <a:gd name="T0" fmla="*/ 0 w 213"/>
                  <a:gd name="T1" fmla="*/ 19 h 158"/>
                  <a:gd name="T2" fmla="*/ 45 w 213"/>
                  <a:gd name="T3" fmla="*/ 124 h 158"/>
                  <a:gd name="T4" fmla="*/ 213 w 213"/>
                  <a:gd name="T5" fmla="*/ 158 h 158"/>
                  <a:gd name="T6" fmla="*/ 203 w 213"/>
                  <a:gd name="T7" fmla="*/ 124 h 158"/>
                  <a:gd name="T8" fmla="*/ 193 w 213"/>
                  <a:gd name="T9" fmla="*/ 121 h 158"/>
                  <a:gd name="T10" fmla="*/ 172 w 213"/>
                  <a:gd name="T11" fmla="*/ 112 h 158"/>
                  <a:gd name="T12" fmla="*/ 143 w 213"/>
                  <a:gd name="T13" fmla="*/ 98 h 158"/>
                  <a:gd name="T14" fmla="*/ 110 w 213"/>
                  <a:gd name="T15" fmla="*/ 84 h 158"/>
                  <a:gd name="T16" fmla="*/ 80 w 213"/>
                  <a:gd name="T17" fmla="*/ 60 h 158"/>
                  <a:gd name="T18" fmla="*/ 51 w 213"/>
                  <a:gd name="T19" fmla="*/ 32 h 158"/>
                  <a:gd name="T20" fmla="*/ 30 w 213"/>
                  <a:gd name="T21" fmla="*/ 9 h 158"/>
                  <a:gd name="T22" fmla="*/ 22 w 213"/>
                  <a:gd name="T23" fmla="*/ 0 h 158"/>
                  <a:gd name="T24" fmla="*/ 0 w 213"/>
                  <a:gd name="T25" fmla="*/ 19 h 15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13"/>
                  <a:gd name="T40" fmla="*/ 0 h 158"/>
                  <a:gd name="T41" fmla="*/ 213 w 213"/>
                  <a:gd name="T42" fmla="*/ 158 h 15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13" h="158">
                    <a:moveTo>
                      <a:pt x="0" y="19"/>
                    </a:moveTo>
                    <a:cubicBezTo>
                      <a:pt x="5" y="57"/>
                      <a:pt x="18" y="96"/>
                      <a:pt x="45" y="124"/>
                    </a:cubicBezTo>
                    <a:cubicBezTo>
                      <a:pt x="113" y="130"/>
                      <a:pt x="146" y="134"/>
                      <a:pt x="213" y="158"/>
                    </a:cubicBezTo>
                    <a:lnTo>
                      <a:pt x="203" y="124"/>
                    </a:lnTo>
                    <a:lnTo>
                      <a:pt x="193" y="121"/>
                    </a:lnTo>
                    <a:lnTo>
                      <a:pt x="172" y="112"/>
                    </a:lnTo>
                    <a:lnTo>
                      <a:pt x="143" y="98"/>
                    </a:lnTo>
                    <a:lnTo>
                      <a:pt x="110" y="84"/>
                    </a:lnTo>
                    <a:lnTo>
                      <a:pt x="80" y="60"/>
                    </a:lnTo>
                    <a:lnTo>
                      <a:pt x="51" y="32"/>
                    </a:lnTo>
                    <a:lnTo>
                      <a:pt x="30" y="9"/>
                    </a:lnTo>
                    <a:lnTo>
                      <a:pt x="22" y="0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9EA8"/>
              </a:solidFill>
              <a:ln w="12700" cmpd="sng">
                <a:solidFill>
                  <a:srgbClr val="009E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6" name="Freeform 49">
                <a:extLst>
                  <a:ext uri="{FF2B5EF4-FFF2-40B4-BE49-F238E27FC236}">
                    <a16:creationId xmlns:a16="http://schemas.microsoft.com/office/drawing/2014/main" id="{D34C6BDA-C430-48C6-A0C6-2E0B3AF2F6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6" y="2102"/>
                <a:ext cx="414" cy="189"/>
              </a:xfrm>
              <a:custGeom>
                <a:avLst/>
                <a:gdLst>
                  <a:gd name="T0" fmla="*/ 1017 w 1034"/>
                  <a:gd name="T1" fmla="*/ 472 h 472"/>
                  <a:gd name="T2" fmla="*/ 994 w 1034"/>
                  <a:gd name="T3" fmla="*/ 452 h 472"/>
                  <a:gd name="T4" fmla="*/ 925 w 1034"/>
                  <a:gd name="T5" fmla="*/ 394 h 472"/>
                  <a:gd name="T6" fmla="*/ 807 w 1034"/>
                  <a:gd name="T7" fmla="*/ 314 h 472"/>
                  <a:gd name="T8" fmla="*/ 643 w 1034"/>
                  <a:gd name="T9" fmla="*/ 217 h 472"/>
                  <a:gd name="T10" fmla="*/ 435 w 1034"/>
                  <a:gd name="T11" fmla="*/ 126 h 472"/>
                  <a:gd name="T12" fmla="*/ 228 w 1034"/>
                  <a:gd name="T13" fmla="*/ 57 h 472"/>
                  <a:gd name="T14" fmla="*/ 65 w 1034"/>
                  <a:gd name="T15" fmla="*/ 15 h 472"/>
                  <a:gd name="T16" fmla="*/ 0 w 1034"/>
                  <a:gd name="T17" fmla="*/ 0 h 472"/>
                  <a:gd name="T18" fmla="*/ 62 w 1034"/>
                  <a:gd name="T19" fmla="*/ 9 h 472"/>
                  <a:gd name="T20" fmla="*/ 223 w 1034"/>
                  <a:gd name="T21" fmla="*/ 40 h 472"/>
                  <a:gd name="T22" fmla="*/ 439 w 1034"/>
                  <a:gd name="T23" fmla="*/ 103 h 472"/>
                  <a:gd name="T24" fmla="*/ 669 w 1034"/>
                  <a:gd name="T25" fmla="*/ 206 h 472"/>
                  <a:gd name="T26" fmla="*/ 850 w 1034"/>
                  <a:gd name="T27" fmla="*/ 312 h 472"/>
                  <a:gd name="T28" fmla="*/ 963 w 1034"/>
                  <a:gd name="T29" fmla="*/ 387 h 472"/>
                  <a:gd name="T30" fmla="*/ 1017 w 1034"/>
                  <a:gd name="T31" fmla="*/ 432 h 472"/>
                  <a:gd name="T32" fmla="*/ 1034 w 1034"/>
                  <a:gd name="T33" fmla="*/ 447 h 472"/>
                  <a:gd name="T34" fmla="*/ 1017 w 1034"/>
                  <a:gd name="T35" fmla="*/ 472 h 472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034"/>
                  <a:gd name="T55" fmla="*/ 0 h 472"/>
                  <a:gd name="T56" fmla="*/ 1034 w 1034"/>
                  <a:gd name="T57" fmla="*/ 472 h 472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034" h="472">
                    <a:moveTo>
                      <a:pt x="1017" y="472"/>
                    </a:moveTo>
                    <a:lnTo>
                      <a:pt x="994" y="452"/>
                    </a:lnTo>
                    <a:lnTo>
                      <a:pt x="925" y="394"/>
                    </a:lnTo>
                    <a:lnTo>
                      <a:pt x="807" y="314"/>
                    </a:lnTo>
                    <a:lnTo>
                      <a:pt x="643" y="217"/>
                    </a:lnTo>
                    <a:lnTo>
                      <a:pt x="435" y="126"/>
                    </a:lnTo>
                    <a:lnTo>
                      <a:pt x="228" y="57"/>
                    </a:lnTo>
                    <a:lnTo>
                      <a:pt x="65" y="15"/>
                    </a:lnTo>
                    <a:lnTo>
                      <a:pt x="0" y="0"/>
                    </a:lnTo>
                    <a:lnTo>
                      <a:pt x="62" y="9"/>
                    </a:lnTo>
                    <a:lnTo>
                      <a:pt x="223" y="40"/>
                    </a:lnTo>
                    <a:lnTo>
                      <a:pt x="439" y="103"/>
                    </a:lnTo>
                    <a:lnTo>
                      <a:pt x="669" y="206"/>
                    </a:lnTo>
                    <a:lnTo>
                      <a:pt x="850" y="312"/>
                    </a:lnTo>
                    <a:lnTo>
                      <a:pt x="963" y="387"/>
                    </a:lnTo>
                    <a:lnTo>
                      <a:pt x="1017" y="432"/>
                    </a:lnTo>
                    <a:lnTo>
                      <a:pt x="1034" y="447"/>
                    </a:lnTo>
                    <a:lnTo>
                      <a:pt x="1017" y="472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7" name="Freeform 50">
                <a:extLst>
                  <a:ext uri="{FF2B5EF4-FFF2-40B4-BE49-F238E27FC236}">
                    <a16:creationId xmlns:a16="http://schemas.microsoft.com/office/drawing/2014/main" id="{2DD99635-F14B-476F-A4CD-FB5E698C39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7" y="2106"/>
                <a:ext cx="96" cy="97"/>
              </a:xfrm>
              <a:custGeom>
                <a:avLst/>
                <a:gdLst>
                  <a:gd name="T0" fmla="*/ 0 w 240"/>
                  <a:gd name="T1" fmla="*/ 190 h 242"/>
                  <a:gd name="T2" fmla="*/ 111 w 240"/>
                  <a:gd name="T3" fmla="*/ 0 h 242"/>
                  <a:gd name="T4" fmla="*/ 240 w 240"/>
                  <a:gd name="T5" fmla="*/ 68 h 242"/>
                  <a:gd name="T6" fmla="*/ 228 w 240"/>
                  <a:gd name="T7" fmla="*/ 115 h 242"/>
                  <a:gd name="T8" fmla="*/ 203 w 240"/>
                  <a:gd name="T9" fmla="*/ 154 h 242"/>
                  <a:gd name="T10" fmla="*/ 177 w 240"/>
                  <a:gd name="T11" fmla="*/ 188 h 242"/>
                  <a:gd name="T12" fmla="*/ 157 w 240"/>
                  <a:gd name="T13" fmla="*/ 208 h 242"/>
                  <a:gd name="T14" fmla="*/ 140 w 240"/>
                  <a:gd name="T15" fmla="*/ 223 h 242"/>
                  <a:gd name="T16" fmla="*/ 118 w 240"/>
                  <a:gd name="T17" fmla="*/ 233 h 242"/>
                  <a:gd name="T18" fmla="*/ 100 w 240"/>
                  <a:gd name="T19" fmla="*/ 240 h 242"/>
                  <a:gd name="T20" fmla="*/ 94 w 240"/>
                  <a:gd name="T21" fmla="*/ 242 h 242"/>
                  <a:gd name="T22" fmla="*/ 13 w 240"/>
                  <a:gd name="T23" fmla="*/ 233 h 242"/>
                  <a:gd name="T24" fmla="*/ 0 w 240"/>
                  <a:gd name="T25" fmla="*/ 190 h 24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40"/>
                  <a:gd name="T40" fmla="*/ 0 h 242"/>
                  <a:gd name="T41" fmla="*/ 240 w 240"/>
                  <a:gd name="T42" fmla="*/ 242 h 24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40" h="242">
                    <a:moveTo>
                      <a:pt x="0" y="190"/>
                    </a:moveTo>
                    <a:cubicBezTo>
                      <a:pt x="78" y="164"/>
                      <a:pt x="119" y="80"/>
                      <a:pt x="111" y="0"/>
                    </a:cubicBezTo>
                    <a:lnTo>
                      <a:pt x="240" y="68"/>
                    </a:lnTo>
                    <a:lnTo>
                      <a:pt x="228" y="115"/>
                    </a:lnTo>
                    <a:lnTo>
                      <a:pt x="203" y="154"/>
                    </a:lnTo>
                    <a:lnTo>
                      <a:pt x="177" y="188"/>
                    </a:lnTo>
                    <a:lnTo>
                      <a:pt x="157" y="208"/>
                    </a:lnTo>
                    <a:lnTo>
                      <a:pt x="140" y="223"/>
                    </a:lnTo>
                    <a:lnTo>
                      <a:pt x="118" y="233"/>
                    </a:lnTo>
                    <a:lnTo>
                      <a:pt x="100" y="240"/>
                    </a:lnTo>
                    <a:lnTo>
                      <a:pt x="94" y="242"/>
                    </a:lnTo>
                    <a:lnTo>
                      <a:pt x="13" y="233"/>
                    </a:lnTo>
                    <a:lnTo>
                      <a:pt x="0" y="190"/>
                    </a:lnTo>
                    <a:close/>
                  </a:path>
                </a:pathLst>
              </a:custGeom>
              <a:solidFill>
                <a:srgbClr val="95ABB9"/>
              </a:solidFill>
              <a:ln w="12700" cmpd="sng">
                <a:solidFill>
                  <a:srgbClr val="95ABB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8" name="Freeform 51">
                <a:extLst>
                  <a:ext uri="{FF2B5EF4-FFF2-40B4-BE49-F238E27FC236}">
                    <a16:creationId xmlns:a16="http://schemas.microsoft.com/office/drawing/2014/main" id="{BB3A9CBA-D828-427F-8D3F-5201FAAA0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9" y="2186"/>
                <a:ext cx="53" cy="37"/>
              </a:xfrm>
              <a:custGeom>
                <a:avLst/>
                <a:gdLst>
                  <a:gd name="T0" fmla="*/ 63 w 133"/>
                  <a:gd name="T1" fmla="*/ 94 h 94"/>
                  <a:gd name="T2" fmla="*/ 0 w 133"/>
                  <a:gd name="T3" fmla="*/ 64 h 94"/>
                  <a:gd name="T4" fmla="*/ 125 w 133"/>
                  <a:gd name="T5" fmla="*/ 13 h 94"/>
                  <a:gd name="T6" fmla="*/ 133 w 133"/>
                  <a:gd name="T7" fmla="*/ 42 h 94"/>
                  <a:gd name="T8" fmla="*/ 63 w 133"/>
                  <a:gd name="T9" fmla="*/ 94 h 9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33"/>
                  <a:gd name="T16" fmla="*/ 0 h 94"/>
                  <a:gd name="T17" fmla="*/ 133 w 133"/>
                  <a:gd name="T18" fmla="*/ 94 h 9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33" h="94">
                    <a:moveTo>
                      <a:pt x="63" y="94"/>
                    </a:moveTo>
                    <a:lnTo>
                      <a:pt x="0" y="64"/>
                    </a:lnTo>
                    <a:cubicBezTo>
                      <a:pt x="20" y="19"/>
                      <a:pt x="81" y="0"/>
                      <a:pt x="125" y="13"/>
                    </a:cubicBezTo>
                    <a:lnTo>
                      <a:pt x="133" y="42"/>
                    </a:lnTo>
                    <a:cubicBezTo>
                      <a:pt x="102" y="43"/>
                      <a:pt x="83" y="74"/>
                      <a:pt x="63" y="94"/>
                    </a:cubicBez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9" name="Freeform 52">
                <a:extLst>
                  <a:ext uri="{FF2B5EF4-FFF2-40B4-BE49-F238E27FC236}">
                    <a16:creationId xmlns:a16="http://schemas.microsoft.com/office/drawing/2014/main" id="{97E03952-CA29-44D5-BDD5-B3F6E69FBA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1" y="2203"/>
                <a:ext cx="110" cy="173"/>
              </a:xfrm>
              <a:custGeom>
                <a:avLst/>
                <a:gdLst>
                  <a:gd name="T0" fmla="*/ 105 w 274"/>
                  <a:gd name="T1" fmla="*/ 0 h 431"/>
                  <a:gd name="T2" fmla="*/ 274 w 274"/>
                  <a:gd name="T3" fmla="*/ 92 h 431"/>
                  <a:gd name="T4" fmla="*/ 253 w 274"/>
                  <a:gd name="T5" fmla="*/ 431 h 431"/>
                  <a:gd name="T6" fmla="*/ 0 w 274"/>
                  <a:gd name="T7" fmla="*/ 304 h 431"/>
                  <a:gd name="T8" fmla="*/ 105 w 274"/>
                  <a:gd name="T9" fmla="*/ 0 h 43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4"/>
                  <a:gd name="T16" fmla="*/ 0 h 431"/>
                  <a:gd name="T17" fmla="*/ 274 w 274"/>
                  <a:gd name="T18" fmla="*/ 431 h 43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4" h="431">
                    <a:moveTo>
                      <a:pt x="105" y="0"/>
                    </a:moveTo>
                    <a:cubicBezTo>
                      <a:pt x="185" y="29"/>
                      <a:pt x="208" y="42"/>
                      <a:pt x="274" y="92"/>
                    </a:cubicBezTo>
                    <a:cubicBezTo>
                      <a:pt x="248" y="208"/>
                      <a:pt x="223" y="313"/>
                      <a:pt x="253" y="431"/>
                    </a:cubicBezTo>
                    <a:cubicBezTo>
                      <a:pt x="172" y="388"/>
                      <a:pt x="86" y="336"/>
                      <a:pt x="0" y="304"/>
                    </a:cubicBez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85854F"/>
              </a:solidFill>
              <a:ln w="12700" cmpd="sng">
                <a:solidFill>
                  <a:srgbClr val="85854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0" name="Freeform 53">
                <a:extLst>
                  <a:ext uri="{FF2B5EF4-FFF2-40B4-BE49-F238E27FC236}">
                    <a16:creationId xmlns:a16="http://schemas.microsoft.com/office/drawing/2014/main" id="{065F0DF1-9DC5-490D-B2EE-421BBB2F44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9" y="2183"/>
                <a:ext cx="78" cy="147"/>
              </a:xfrm>
              <a:custGeom>
                <a:avLst/>
                <a:gdLst>
                  <a:gd name="T0" fmla="*/ 60 w 196"/>
                  <a:gd name="T1" fmla="*/ 0 h 368"/>
                  <a:gd name="T2" fmla="*/ 0 w 196"/>
                  <a:gd name="T3" fmla="*/ 315 h 368"/>
                  <a:gd name="T4" fmla="*/ 112 w 196"/>
                  <a:gd name="T5" fmla="*/ 368 h 368"/>
                  <a:gd name="T6" fmla="*/ 196 w 196"/>
                  <a:gd name="T7" fmla="*/ 57 h 368"/>
                  <a:gd name="T8" fmla="*/ 189 w 196"/>
                  <a:gd name="T9" fmla="*/ 55 h 368"/>
                  <a:gd name="T10" fmla="*/ 172 w 196"/>
                  <a:gd name="T11" fmla="*/ 45 h 368"/>
                  <a:gd name="T12" fmla="*/ 151 w 196"/>
                  <a:gd name="T13" fmla="*/ 34 h 368"/>
                  <a:gd name="T14" fmla="*/ 129 w 196"/>
                  <a:gd name="T15" fmla="*/ 27 h 368"/>
                  <a:gd name="T16" fmla="*/ 106 w 196"/>
                  <a:gd name="T17" fmla="*/ 19 h 368"/>
                  <a:gd name="T18" fmla="*/ 83 w 196"/>
                  <a:gd name="T19" fmla="*/ 9 h 368"/>
                  <a:gd name="T20" fmla="*/ 60 w 196"/>
                  <a:gd name="T21" fmla="*/ 0 h 36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96"/>
                  <a:gd name="T34" fmla="*/ 0 h 368"/>
                  <a:gd name="T35" fmla="*/ 196 w 196"/>
                  <a:gd name="T36" fmla="*/ 368 h 36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96" h="368">
                    <a:moveTo>
                      <a:pt x="60" y="0"/>
                    </a:moveTo>
                    <a:lnTo>
                      <a:pt x="0" y="315"/>
                    </a:lnTo>
                    <a:lnTo>
                      <a:pt x="112" y="368"/>
                    </a:lnTo>
                    <a:cubicBezTo>
                      <a:pt x="165" y="272"/>
                      <a:pt x="192" y="166"/>
                      <a:pt x="196" y="57"/>
                    </a:cubicBezTo>
                    <a:lnTo>
                      <a:pt x="189" y="55"/>
                    </a:lnTo>
                    <a:lnTo>
                      <a:pt x="172" y="45"/>
                    </a:lnTo>
                    <a:lnTo>
                      <a:pt x="151" y="34"/>
                    </a:lnTo>
                    <a:lnTo>
                      <a:pt x="129" y="27"/>
                    </a:lnTo>
                    <a:lnTo>
                      <a:pt x="106" y="19"/>
                    </a:lnTo>
                    <a:lnTo>
                      <a:pt x="83" y="9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rgbClr val="696433"/>
              </a:solidFill>
              <a:ln w="12700" cmpd="sng">
                <a:solidFill>
                  <a:srgbClr val="69643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1" name="Freeform 54">
                <a:extLst>
                  <a:ext uri="{FF2B5EF4-FFF2-40B4-BE49-F238E27FC236}">
                    <a16:creationId xmlns:a16="http://schemas.microsoft.com/office/drawing/2014/main" id="{9B21BF71-E8C2-48FF-B682-99AC896E7B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5" y="2169"/>
                <a:ext cx="65" cy="142"/>
              </a:xfrm>
              <a:custGeom>
                <a:avLst/>
                <a:gdLst>
                  <a:gd name="T0" fmla="*/ 33 w 163"/>
                  <a:gd name="T1" fmla="*/ 0 h 355"/>
                  <a:gd name="T2" fmla="*/ 163 w 163"/>
                  <a:gd name="T3" fmla="*/ 40 h 355"/>
                  <a:gd name="T4" fmla="*/ 94 w 163"/>
                  <a:gd name="T5" fmla="*/ 355 h 355"/>
                  <a:gd name="T6" fmla="*/ 0 w 163"/>
                  <a:gd name="T7" fmla="*/ 313 h 355"/>
                  <a:gd name="T8" fmla="*/ 33 w 163"/>
                  <a:gd name="T9" fmla="*/ 0 h 35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63"/>
                  <a:gd name="T16" fmla="*/ 0 h 355"/>
                  <a:gd name="T17" fmla="*/ 163 w 163"/>
                  <a:gd name="T18" fmla="*/ 355 h 35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63" h="355">
                    <a:moveTo>
                      <a:pt x="33" y="0"/>
                    </a:moveTo>
                    <a:cubicBezTo>
                      <a:pt x="78" y="10"/>
                      <a:pt x="120" y="21"/>
                      <a:pt x="163" y="40"/>
                    </a:cubicBezTo>
                    <a:cubicBezTo>
                      <a:pt x="148" y="163"/>
                      <a:pt x="147" y="239"/>
                      <a:pt x="94" y="355"/>
                    </a:cubicBezTo>
                    <a:lnTo>
                      <a:pt x="0" y="31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85854F"/>
              </a:solidFill>
              <a:ln w="12700" cmpd="sng">
                <a:solidFill>
                  <a:srgbClr val="85854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2" name="Freeform 55">
                <a:extLst>
                  <a:ext uri="{FF2B5EF4-FFF2-40B4-BE49-F238E27FC236}">
                    <a16:creationId xmlns:a16="http://schemas.microsoft.com/office/drawing/2014/main" id="{D32E1823-2D3C-44A0-AFBC-35AAC3A798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" y="2154"/>
                <a:ext cx="109" cy="141"/>
              </a:xfrm>
              <a:custGeom>
                <a:avLst/>
                <a:gdLst>
                  <a:gd name="T0" fmla="*/ 38 w 271"/>
                  <a:gd name="T1" fmla="*/ 0 h 351"/>
                  <a:gd name="T2" fmla="*/ 253 w 271"/>
                  <a:gd name="T3" fmla="*/ 42 h 351"/>
                  <a:gd name="T4" fmla="*/ 206 w 271"/>
                  <a:gd name="T5" fmla="*/ 351 h 351"/>
                  <a:gd name="T6" fmla="*/ 0 w 271"/>
                  <a:gd name="T7" fmla="*/ 272 h 351"/>
                  <a:gd name="T8" fmla="*/ 38 w 271"/>
                  <a:gd name="T9" fmla="*/ 0 h 35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1"/>
                  <a:gd name="T16" fmla="*/ 0 h 351"/>
                  <a:gd name="T17" fmla="*/ 271 w 271"/>
                  <a:gd name="T18" fmla="*/ 351 h 35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1" h="351">
                    <a:moveTo>
                      <a:pt x="38" y="0"/>
                    </a:moveTo>
                    <a:cubicBezTo>
                      <a:pt x="113" y="8"/>
                      <a:pt x="180" y="22"/>
                      <a:pt x="253" y="42"/>
                    </a:cubicBezTo>
                    <a:cubicBezTo>
                      <a:pt x="271" y="175"/>
                      <a:pt x="244" y="228"/>
                      <a:pt x="206" y="351"/>
                    </a:cubicBezTo>
                    <a:cubicBezTo>
                      <a:pt x="126" y="327"/>
                      <a:pt x="74" y="308"/>
                      <a:pt x="0" y="272"/>
                    </a:cubicBez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787546"/>
              </a:solidFill>
              <a:ln w="12700" cmpd="sng">
                <a:solidFill>
                  <a:srgbClr val="78754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3" name="Freeform 56">
                <a:extLst>
                  <a:ext uri="{FF2B5EF4-FFF2-40B4-BE49-F238E27FC236}">
                    <a16:creationId xmlns:a16="http://schemas.microsoft.com/office/drawing/2014/main" id="{BE1D6182-65C2-4D38-862B-BD0B6A6A1C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2027"/>
                <a:ext cx="117" cy="239"/>
              </a:xfrm>
              <a:custGeom>
                <a:avLst/>
                <a:gdLst>
                  <a:gd name="T0" fmla="*/ 281 w 290"/>
                  <a:gd name="T1" fmla="*/ 5 h 596"/>
                  <a:gd name="T2" fmla="*/ 221 w 290"/>
                  <a:gd name="T3" fmla="*/ 596 h 596"/>
                  <a:gd name="T4" fmla="*/ 199 w 290"/>
                  <a:gd name="T5" fmla="*/ 589 h 596"/>
                  <a:gd name="T6" fmla="*/ 143 w 290"/>
                  <a:gd name="T7" fmla="*/ 571 h 596"/>
                  <a:gd name="T8" fmla="*/ 79 w 290"/>
                  <a:gd name="T9" fmla="*/ 549 h 596"/>
                  <a:gd name="T10" fmla="*/ 26 w 290"/>
                  <a:gd name="T11" fmla="*/ 532 h 596"/>
                  <a:gd name="T12" fmla="*/ 0 w 290"/>
                  <a:gd name="T13" fmla="*/ 461 h 596"/>
                  <a:gd name="T14" fmla="*/ 4 w 290"/>
                  <a:gd name="T15" fmla="*/ 313 h 596"/>
                  <a:gd name="T16" fmla="*/ 28 w 290"/>
                  <a:gd name="T17" fmla="*/ 154 h 596"/>
                  <a:gd name="T18" fmla="*/ 67 w 290"/>
                  <a:gd name="T19" fmla="*/ 51 h 596"/>
                  <a:gd name="T20" fmla="*/ 123 w 290"/>
                  <a:gd name="T21" fmla="*/ 11 h 596"/>
                  <a:gd name="T22" fmla="*/ 195 w 290"/>
                  <a:gd name="T23" fmla="*/ 0 h 596"/>
                  <a:gd name="T24" fmla="*/ 256 w 290"/>
                  <a:gd name="T25" fmla="*/ 1 h 596"/>
                  <a:gd name="T26" fmla="*/ 281 w 290"/>
                  <a:gd name="T27" fmla="*/ 5 h 59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90"/>
                  <a:gd name="T43" fmla="*/ 0 h 596"/>
                  <a:gd name="T44" fmla="*/ 290 w 290"/>
                  <a:gd name="T45" fmla="*/ 596 h 59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90" h="596">
                    <a:moveTo>
                      <a:pt x="281" y="5"/>
                    </a:moveTo>
                    <a:cubicBezTo>
                      <a:pt x="290" y="220"/>
                      <a:pt x="257" y="387"/>
                      <a:pt x="221" y="596"/>
                    </a:cubicBezTo>
                    <a:lnTo>
                      <a:pt x="199" y="589"/>
                    </a:lnTo>
                    <a:lnTo>
                      <a:pt x="143" y="571"/>
                    </a:lnTo>
                    <a:lnTo>
                      <a:pt x="79" y="549"/>
                    </a:lnTo>
                    <a:lnTo>
                      <a:pt x="26" y="532"/>
                    </a:lnTo>
                    <a:lnTo>
                      <a:pt x="0" y="461"/>
                    </a:lnTo>
                    <a:lnTo>
                      <a:pt x="4" y="313"/>
                    </a:lnTo>
                    <a:lnTo>
                      <a:pt x="28" y="154"/>
                    </a:lnTo>
                    <a:lnTo>
                      <a:pt x="67" y="51"/>
                    </a:lnTo>
                    <a:lnTo>
                      <a:pt x="123" y="11"/>
                    </a:lnTo>
                    <a:lnTo>
                      <a:pt x="195" y="0"/>
                    </a:lnTo>
                    <a:lnTo>
                      <a:pt x="256" y="1"/>
                    </a:lnTo>
                    <a:lnTo>
                      <a:pt x="281" y="5"/>
                    </a:lnTo>
                    <a:close/>
                  </a:path>
                </a:pathLst>
              </a:custGeom>
              <a:solidFill>
                <a:srgbClr val="F1F5CF"/>
              </a:solidFill>
              <a:ln w="12700" cmpd="sng">
                <a:solidFill>
                  <a:srgbClr val="F1F5C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4" name="Freeform 57">
                <a:extLst>
                  <a:ext uri="{FF2B5EF4-FFF2-40B4-BE49-F238E27FC236}">
                    <a16:creationId xmlns:a16="http://schemas.microsoft.com/office/drawing/2014/main" id="{564E7EC5-AB56-496C-9F3F-94AF5490D7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3" y="1714"/>
                <a:ext cx="36" cy="39"/>
              </a:xfrm>
              <a:custGeom>
                <a:avLst/>
                <a:gdLst>
                  <a:gd name="T0" fmla="*/ 0 w 90"/>
                  <a:gd name="T1" fmla="*/ 8 h 95"/>
                  <a:gd name="T2" fmla="*/ 32 w 90"/>
                  <a:gd name="T3" fmla="*/ 0 h 95"/>
                  <a:gd name="T4" fmla="*/ 38 w 90"/>
                  <a:gd name="T5" fmla="*/ 8 h 95"/>
                  <a:gd name="T6" fmla="*/ 54 w 90"/>
                  <a:gd name="T7" fmla="*/ 28 h 95"/>
                  <a:gd name="T8" fmla="*/ 72 w 90"/>
                  <a:gd name="T9" fmla="*/ 56 h 95"/>
                  <a:gd name="T10" fmla="*/ 88 w 90"/>
                  <a:gd name="T11" fmla="*/ 80 h 95"/>
                  <a:gd name="T12" fmla="*/ 90 w 90"/>
                  <a:gd name="T13" fmla="*/ 92 h 95"/>
                  <a:gd name="T14" fmla="*/ 80 w 90"/>
                  <a:gd name="T15" fmla="*/ 95 h 95"/>
                  <a:gd name="T16" fmla="*/ 67 w 90"/>
                  <a:gd name="T17" fmla="*/ 94 h 95"/>
                  <a:gd name="T18" fmla="*/ 61 w 90"/>
                  <a:gd name="T19" fmla="*/ 94 h 95"/>
                  <a:gd name="T20" fmla="*/ 0 w 90"/>
                  <a:gd name="T21" fmla="*/ 8 h 9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90"/>
                  <a:gd name="T34" fmla="*/ 0 h 95"/>
                  <a:gd name="T35" fmla="*/ 90 w 90"/>
                  <a:gd name="T36" fmla="*/ 95 h 9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90" h="95">
                    <a:moveTo>
                      <a:pt x="0" y="8"/>
                    </a:moveTo>
                    <a:lnTo>
                      <a:pt x="32" y="0"/>
                    </a:lnTo>
                    <a:lnTo>
                      <a:pt x="38" y="8"/>
                    </a:lnTo>
                    <a:lnTo>
                      <a:pt x="54" y="28"/>
                    </a:lnTo>
                    <a:lnTo>
                      <a:pt x="72" y="56"/>
                    </a:lnTo>
                    <a:lnTo>
                      <a:pt x="88" y="80"/>
                    </a:lnTo>
                    <a:lnTo>
                      <a:pt x="90" y="92"/>
                    </a:lnTo>
                    <a:lnTo>
                      <a:pt x="80" y="95"/>
                    </a:lnTo>
                    <a:lnTo>
                      <a:pt x="67" y="94"/>
                    </a:lnTo>
                    <a:lnTo>
                      <a:pt x="61" y="94"/>
                    </a:lnTo>
                    <a:cubicBezTo>
                      <a:pt x="48" y="67"/>
                      <a:pt x="20" y="31"/>
                      <a:pt x="0" y="8"/>
                    </a:cubicBezTo>
                    <a:close/>
                  </a:path>
                </a:pathLst>
              </a:custGeom>
              <a:solidFill>
                <a:srgbClr val="F1F5CF"/>
              </a:solidFill>
              <a:ln w="12700" cmpd="sng">
                <a:solidFill>
                  <a:srgbClr val="F1F5C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5" name="Freeform 58">
                <a:extLst>
                  <a:ext uri="{FF2B5EF4-FFF2-40B4-BE49-F238E27FC236}">
                    <a16:creationId xmlns:a16="http://schemas.microsoft.com/office/drawing/2014/main" id="{3689FF6F-D34C-485C-ACBC-C2EB8BC489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" y="1730"/>
                <a:ext cx="50" cy="60"/>
              </a:xfrm>
              <a:custGeom>
                <a:avLst/>
                <a:gdLst>
                  <a:gd name="T0" fmla="*/ 71 w 126"/>
                  <a:gd name="T1" fmla="*/ 150 h 150"/>
                  <a:gd name="T2" fmla="*/ 126 w 126"/>
                  <a:gd name="T3" fmla="*/ 122 h 150"/>
                  <a:gd name="T4" fmla="*/ 75 w 126"/>
                  <a:gd name="T5" fmla="*/ 0 h 150"/>
                  <a:gd name="T6" fmla="*/ 0 w 126"/>
                  <a:gd name="T7" fmla="*/ 36 h 150"/>
                  <a:gd name="T8" fmla="*/ 71 w 126"/>
                  <a:gd name="T9" fmla="*/ 150 h 1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6"/>
                  <a:gd name="T16" fmla="*/ 0 h 150"/>
                  <a:gd name="T17" fmla="*/ 126 w 126"/>
                  <a:gd name="T18" fmla="*/ 150 h 1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6" h="150">
                    <a:moveTo>
                      <a:pt x="71" y="150"/>
                    </a:moveTo>
                    <a:lnTo>
                      <a:pt x="126" y="122"/>
                    </a:lnTo>
                    <a:cubicBezTo>
                      <a:pt x="113" y="78"/>
                      <a:pt x="108" y="37"/>
                      <a:pt x="75" y="0"/>
                    </a:cubicBezTo>
                    <a:lnTo>
                      <a:pt x="0" y="36"/>
                    </a:lnTo>
                    <a:cubicBezTo>
                      <a:pt x="21" y="75"/>
                      <a:pt x="59" y="102"/>
                      <a:pt x="71" y="150"/>
                    </a:cubicBezTo>
                    <a:close/>
                  </a:path>
                </a:pathLst>
              </a:custGeom>
              <a:solidFill>
                <a:srgbClr val="EBDBA6"/>
              </a:solidFill>
              <a:ln w="12700" cmpd="sng">
                <a:solidFill>
                  <a:srgbClr val="EBDBA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6" name="Freeform 59">
                <a:extLst>
                  <a:ext uri="{FF2B5EF4-FFF2-40B4-BE49-F238E27FC236}">
                    <a16:creationId xmlns:a16="http://schemas.microsoft.com/office/drawing/2014/main" id="{8520DDD0-F0C6-4968-8C0F-B41AA4476B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9" y="1861"/>
                <a:ext cx="39" cy="76"/>
              </a:xfrm>
              <a:custGeom>
                <a:avLst/>
                <a:gdLst>
                  <a:gd name="T0" fmla="*/ 0 w 97"/>
                  <a:gd name="T1" fmla="*/ 19 h 190"/>
                  <a:gd name="T2" fmla="*/ 31 w 97"/>
                  <a:gd name="T3" fmla="*/ 190 h 190"/>
                  <a:gd name="T4" fmla="*/ 97 w 97"/>
                  <a:gd name="T5" fmla="*/ 172 h 190"/>
                  <a:gd name="T6" fmla="*/ 92 w 97"/>
                  <a:gd name="T7" fmla="*/ 152 h 190"/>
                  <a:gd name="T8" fmla="*/ 84 w 97"/>
                  <a:gd name="T9" fmla="*/ 106 h 190"/>
                  <a:gd name="T10" fmla="*/ 69 w 97"/>
                  <a:gd name="T11" fmla="*/ 55 h 190"/>
                  <a:gd name="T12" fmla="*/ 50 w 97"/>
                  <a:gd name="T13" fmla="*/ 14 h 190"/>
                  <a:gd name="T14" fmla="*/ 28 w 97"/>
                  <a:gd name="T15" fmla="*/ 0 h 190"/>
                  <a:gd name="T16" fmla="*/ 12 w 97"/>
                  <a:gd name="T17" fmla="*/ 2 h 190"/>
                  <a:gd name="T18" fmla="*/ 3 w 97"/>
                  <a:gd name="T19" fmla="*/ 13 h 190"/>
                  <a:gd name="T20" fmla="*/ 0 w 97"/>
                  <a:gd name="T21" fmla="*/ 19 h 19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97"/>
                  <a:gd name="T34" fmla="*/ 0 h 190"/>
                  <a:gd name="T35" fmla="*/ 97 w 97"/>
                  <a:gd name="T36" fmla="*/ 190 h 19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97" h="190">
                    <a:moveTo>
                      <a:pt x="0" y="19"/>
                    </a:moveTo>
                    <a:lnTo>
                      <a:pt x="31" y="190"/>
                    </a:lnTo>
                    <a:lnTo>
                      <a:pt x="97" y="172"/>
                    </a:lnTo>
                    <a:lnTo>
                      <a:pt x="92" y="152"/>
                    </a:lnTo>
                    <a:lnTo>
                      <a:pt x="84" y="106"/>
                    </a:lnTo>
                    <a:lnTo>
                      <a:pt x="69" y="55"/>
                    </a:lnTo>
                    <a:lnTo>
                      <a:pt x="50" y="14"/>
                    </a:lnTo>
                    <a:lnTo>
                      <a:pt x="28" y="0"/>
                    </a:lnTo>
                    <a:lnTo>
                      <a:pt x="12" y="2"/>
                    </a:lnTo>
                    <a:lnTo>
                      <a:pt x="3" y="13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EBDBA6"/>
              </a:solidFill>
              <a:ln w="12700" cmpd="sng">
                <a:solidFill>
                  <a:srgbClr val="EBDBA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7" name="Freeform 60">
                <a:extLst>
                  <a:ext uri="{FF2B5EF4-FFF2-40B4-BE49-F238E27FC236}">
                    <a16:creationId xmlns:a16="http://schemas.microsoft.com/office/drawing/2014/main" id="{198048F0-D064-42DA-8939-871E473DCA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3" y="1868"/>
                <a:ext cx="41" cy="71"/>
              </a:xfrm>
              <a:custGeom>
                <a:avLst/>
                <a:gdLst>
                  <a:gd name="T0" fmla="*/ 0 w 101"/>
                  <a:gd name="T1" fmla="*/ 19 h 176"/>
                  <a:gd name="T2" fmla="*/ 38 w 101"/>
                  <a:gd name="T3" fmla="*/ 176 h 176"/>
                  <a:gd name="T4" fmla="*/ 101 w 101"/>
                  <a:gd name="T5" fmla="*/ 166 h 176"/>
                  <a:gd name="T6" fmla="*/ 79 w 101"/>
                  <a:gd name="T7" fmla="*/ 0 h 176"/>
                  <a:gd name="T8" fmla="*/ 0 w 101"/>
                  <a:gd name="T9" fmla="*/ 19 h 1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1"/>
                  <a:gd name="T16" fmla="*/ 0 h 176"/>
                  <a:gd name="T17" fmla="*/ 101 w 101"/>
                  <a:gd name="T18" fmla="*/ 176 h 17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1" h="176">
                    <a:moveTo>
                      <a:pt x="0" y="19"/>
                    </a:moveTo>
                    <a:lnTo>
                      <a:pt x="38" y="176"/>
                    </a:lnTo>
                    <a:lnTo>
                      <a:pt x="101" y="166"/>
                    </a:lnTo>
                    <a:cubicBezTo>
                      <a:pt x="96" y="110"/>
                      <a:pt x="93" y="54"/>
                      <a:pt x="79" y="0"/>
                    </a:cubicBez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BCBE8D"/>
              </a:solidFill>
              <a:ln w="12700" cmpd="sng">
                <a:solidFill>
                  <a:srgbClr val="BCBE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8" name="Freeform 61">
                <a:extLst>
                  <a:ext uri="{FF2B5EF4-FFF2-40B4-BE49-F238E27FC236}">
                    <a16:creationId xmlns:a16="http://schemas.microsoft.com/office/drawing/2014/main" id="{C4E6ACBD-3023-4135-8E1A-B73A8BB168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6" y="1870"/>
                <a:ext cx="37" cy="72"/>
              </a:xfrm>
              <a:custGeom>
                <a:avLst/>
                <a:gdLst>
                  <a:gd name="T0" fmla="*/ 0 w 92"/>
                  <a:gd name="T1" fmla="*/ 25 h 181"/>
                  <a:gd name="T2" fmla="*/ 38 w 92"/>
                  <a:gd name="T3" fmla="*/ 181 h 181"/>
                  <a:gd name="T4" fmla="*/ 92 w 92"/>
                  <a:gd name="T5" fmla="*/ 176 h 181"/>
                  <a:gd name="T6" fmla="*/ 87 w 92"/>
                  <a:gd name="T7" fmla="*/ 152 h 181"/>
                  <a:gd name="T8" fmla="*/ 80 w 92"/>
                  <a:gd name="T9" fmla="*/ 100 h 181"/>
                  <a:gd name="T10" fmla="*/ 65 w 92"/>
                  <a:gd name="T11" fmla="*/ 43 h 181"/>
                  <a:gd name="T12" fmla="*/ 46 w 92"/>
                  <a:gd name="T13" fmla="*/ 8 h 181"/>
                  <a:gd name="T14" fmla="*/ 25 w 92"/>
                  <a:gd name="T15" fmla="*/ 0 h 181"/>
                  <a:gd name="T16" fmla="*/ 11 w 92"/>
                  <a:gd name="T17" fmla="*/ 7 h 181"/>
                  <a:gd name="T18" fmla="*/ 2 w 92"/>
                  <a:gd name="T19" fmla="*/ 19 h 181"/>
                  <a:gd name="T20" fmla="*/ 0 w 92"/>
                  <a:gd name="T21" fmla="*/ 25 h 18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92"/>
                  <a:gd name="T34" fmla="*/ 0 h 181"/>
                  <a:gd name="T35" fmla="*/ 92 w 92"/>
                  <a:gd name="T36" fmla="*/ 181 h 18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92" h="181">
                    <a:moveTo>
                      <a:pt x="0" y="25"/>
                    </a:moveTo>
                    <a:lnTo>
                      <a:pt x="38" y="181"/>
                    </a:lnTo>
                    <a:lnTo>
                      <a:pt x="92" y="176"/>
                    </a:lnTo>
                    <a:lnTo>
                      <a:pt x="87" y="152"/>
                    </a:lnTo>
                    <a:lnTo>
                      <a:pt x="80" y="100"/>
                    </a:lnTo>
                    <a:lnTo>
                      <a:pt x="65" y="43"/>
                    </a:lnTo>
                    <a:lnTo>
                      <a:pt x="46" y="8"/>
                    </a:lnTo>
                    <a:lnTo>
                      <a:pt x="25" y="0"/>
                    </a:lnTo>
                    <a:lnTo>
                      <a:pt x="11" y="7"/>
                    </a:lnTo>
                    <a:lnTo>
                      <a:pt x="2" y="19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FBBE"/>
              </a:solidFill>
              <a:ln w="12700" cmpd="sng">
                <a:solidFill>
                  <a:srgbClr val="FFFBB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9" name="Freeform 62">
                <a:extLst>
                  <a:ext uri="{FF2B5EF4-FFF2-40B4-BE49-F238E27FC236}">
                    <a16:creationId xmlns:a16="http://schemas.microsoft.com/office/drawing/2014/main" id="{8E87F62A-F711-4AC8-8C28-DEA2FA51B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4" y="1879"/>
                <a:ext cx="41" cy="63"/>
              </a:xfrm>
              <a:custGeom>
                <a:avLst/>
                <a:gdLst>
                  <a:gd name="T0" fmla="*/ 61 w 100"/>
                  <a:gd name="T1" fmla="*/ 0 h 157"/>
                  <a:gd name="T2" fmla="*/ 100 w 100"/>
                  <a:gd name="T3" fmla="*/ 146 h 157"/>
                  <a:gd name="T4" fmla="*/ 50 w 100"/>
                  <a:gd name="T5" fmla="*/ 157 h 157"/>
                  <a:gd name="T6" fmla="*/ 0 w 100"/>
                  <a:gd name="T7" fmla="*/ 64 h 157"/>
                  <a:gd name="T8" fmla="*/ 21 w 100"/>
                  <a:gd name="T9" fmla="*/ 5 h 157"/>
                  <a:gd name="T10" fmla="*/ 61 w 100"/>
                  <a:gd name="T11" fmla="*/ 0 h 15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0"/>
                  <a:gd name="T19" fmla="*/ 0 h 157"/>
                  <a:gd name="T20" fmla="*/ 100 w 100"/>
                  <a:gd name="T21" fmla="*/ 157 h 15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0" h="157">
                    <a:moveTo>
                      <a:pt x="61" y="0"/>
                    </a:moveTo>
                    <a:cubicBezTo>
                      <a:pt x="83" y="49"/>
                      <a:pt x="98" y="90"/>
                      <a:pt x="100" y="146"/>
                    </a:cubicBezTo>
                    <a:lnTo>
                      <a:pt x="50" y="157"/>
                    </a:lnTo>
                    <a:lnTo>
                      <a:pt x="0" y="64"/>
                    </a:lnTo>
                    <a:lnTo>
                      <a:pt x="21" y="5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BCBE8D"/>
              </a:solidFill>
              <a:ln w="12700" cmpd="sng">
                <a:solidFill>
                  <a:srgbClr val="BCBE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0" name="Freeform 63">
                <a:extLst>
                  <a:ext uri="{FF2B5EF4-FFF2-40B4-BE49-F238E27FC236}">
                    <a16:creationId xmlns:a16="http://schemas.microsoft.com/office/drawing/2014/main" id="{675B37B1-5DF4-4DA0-A0AF-5BF8E8D5B0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" y="1779"/>
                <a:ext cx="135" cy="115"/>
              </a:xfrm>
              <a:custGeom>
                <a:avLst/>
                <a:gdLst>
                  <a:gd name="T0" fmla="*/ 116 w 337"/>
                  <a:gd name="T1" fmla="*/ 288 h 288"/>
                  <a:gd name="T2" fmla="*/ 337 w 337"/>
                  <a:gd name="T3" fmla="*/ 229 h 288"/>
                  <a:gd name="T4" fmla="*/ 324 w 337"/>
                  <a:gd name="T5" fmla="*/ 199 h 288"/>
                  <a:gd name="T6" fmla="*/ 288 w 337"/>
                  <a:gd name="T7" fmla="*/ 132 h 288"/>
                  <a:gd name="T8" fmla="*/ 225 w 337"/>
                  <a:gd name="T9" fmla="*/ 61 h 288"/>
                  <a:gd name="T10" fmla="*/ 142 w 337"/>
                  <a:gd name="T11" fmla="*/ 16 h 288"/>
                  <a:gd name="T12" fmla="*/ 64 w 337"/>
                  <a:gd name="T13" fmla="*/ 3 h 288"/>
                  <a:gd name="T14" fmla="*/ 22 w 337"/>
                  <a:gd name="T15" fmla="*/ 0 h 288"/>
                  <a:gd name="T16" fmla="*/ 4 w 337"/>
                  <a:gd name="T17" fmla="*/ 2 h 288"/>
                  <a:gd name="T18" fmla="*/ 0 w 337"/>
                  <a:gd name="T19" fmla="*/ 3 h 288"/>
                  <a:gd name="T20" fmla="*/ 116 w 337"/>
                  <a:gd name="T21" fmla="*/ 288 h 28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37"/>
                  <a:gd name="T34" fmla="*/ 0 h 288"/>
                  <a:gd name="T35" fmla="*/ 337 w 337"/>
                  <a:gd name="T36" fmla="*/ 288 h 28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37" h="288">
                    <a:moveTo>
                      <a:pt x="116" y="288"/>
                    </a:moveTo>
                    <a:cubicBezTo>
                      <a:pt x="187" y="260"/>
                      <a:pt x="260" y="235"/>
                      <a:pt x="337" y="229"/>
                    </a:cubicBezTo>
                    <a:lnTo>
                      <a:pt x="324" y="199"/>
                    </a:lnTo>
                    <a:lnTo>
                      <a:pt x="288" y="132"/>
                    </a:lnTo>
                    <a:lnTo>
                      <a:pt x="225" y="61"/>
                    </a:lnTo>
                    <a:lnTo>
                      <a:pt x="142" y="16"/>
                    </a:lnTo>
                    <a:lnTo>
                      <a:pt x="64" y="3"/>
                    </a:lnTo>
                    <a:lnTo>
                      <a:pt x="22" y="0"/>
                    </a:lnTo>
                    <a:lnTo>
                      <a:pt x="4" y="2"/>
                    </a:lnTo>
                    <a:lnTo>
                      <a:pt x="0" y="3"/>
                    </a:lnTo>
                    <a:cubicBezTo>
                      <a:pt x="51" y="92"/>
                      <a:pt x="83" y="191"/>
                      <a:pt x="116" y="288"/>
                    </a:cubicBezTo>
                    <a:close/>
                  </a:path>
                </a:pathLst>
              </a:custGeom>
              <a:solidFill>
                <a:srgbClr val="F5F7DB"/>
              </a:solidFill>
              <a:ln w="12700" cmpd="sng">
                <a:solidFill>
                  <a:srgbClr val="F5F7D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1" name="Freeform 64">
                <a:extLst>
                  <a:ext uri="{FF2B5EF4-FFF2-40B4-BE49-F238E27FC236}">
                    <a16:creationId xmlns:a16="http://schemas.microsoft.com/office/drawing/2014/main" id="{D8A445C4-85C9-4D5F-B2FB-041FE67B6F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9" y="1930"/>
                <a:ext cx="68" cy="125"/>
              </a:xfrm>
              <a:custGeom>
                <a:avLst/>
                <a:gdLst>
                  <a:gd name="T0" fmla="*/ 126 w 171"/>
                  <a:gd name="T1" fmla="*/ 0 h 310"/>
                  <a:gd name="T2" fmla="*/ 54 w 171"/>
                  <a:gd name="T3" fmla="*/ 7 h 310"/>
                  <a:gd name="T4" fmla="*/ 0 w 171"/>
                  <a:gd name="T5" fmla="*/ 310 h 310"/>
                  <a:gd name="T6" fmla="*/ 6 w 171"/>
                  <a:gd name="T7" fmla="*/ 307 h 310"/>
                  <a:gd name="T8" fmla="*/ 22 w 171"/>
                  <a:gd name="T9" fmla="*/ 304 h 310"/>
                  <a:gd name="T10" fmla="*/ 45 w 171"/>
                  <a:gd name="T11" fmla="*/ 296 h 310"/>
                  <a:gd name="T12" fmla="*/ 74 w 171"/>
                  <a:gd name="T13" fmla="*/ 286 h 310"/>
                  <a:gd name="T14" fmla="*/ 101 w 171"/>
                  <a:gd name="T15" fmla="*/ 277 h 310"/>
                  <a:gd name="T16" fmla="*/ 126 w 171"/>
                  <a:gd name="T17" fmla="*/ 272 h 310"/>
                  <a:gd name="T18" fmla="*/ 142 w 171"/>
                  <a:gd name="T19" fmla="*/ 270 h 310"/>
                  <a:gd name="T20" fmla="*/ 148 w 171"/>
                  <a:gd name="T21" fmla="*/ 270 h 310"/>
                  <a:gd name="T22" fmla="*/ 171 w 171"/>
                  <a:gd name="T23" fmla="*/ 70 h 310"/>
                  <a:gd name="T24" fmla="*/ 126 w 171"/>
                  <a:gd name="T25" fmla="*/ 0 h 3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71"/>
                  <a:gd name="T40" fmla="*/ 0 h 310"/>
                  <a:gd name="T41" fmla="*/ 171 w 171"/>
                  <a:gd name="T42" fmla="*/ 310 h 3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71" h="310">
                    <a:moveTo>
                      <a:pt x="126" y="0"/>
                    </a:moveTo>
                    <a:lnTo>
                      <a:pt x="54" y="7"/>
                    </a:lnTo>
                    <a:lnTo>
                      <a:pt x="0" y="310"/>
                    </a:lnTo>
                    <a:lnTo>
                      <a:pt x="6" y="307"/>
                    </a:lnTo>
                    <a:lnTo>
                      <a:pt x="22" y="304"/>
                    </a:lnTo>
                    <a:lnTo>
                      <a:pt x="45" y="296"/>
                    </a:lnTo>
                    <a:lnTo>
                      <a:pt x="74" y="286"/>
                    </a:lnTo>
                    <a:lnTo>
                      <a:pt x="101" y="277"/>
                    </a:lnTo>
                    <a:lnTo>
                      <a:pt x="126" y="272"/>
                    </a:lnTo>
                    <a:lnTo>
                      <a:pt x="142" y="270"/>
                    </a:lnTo>
                    <a:lnTo>
                      <a:pt x="148" y="270"/>
                    </a:lnTo>
                    <a:lnTo>
                      <a:pt x="171" y="7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DBDEA8"/>
              </a:solidFill>
              <a:ln w="12700" cmpd="sng">
                <a:solidFill>
                  <a:srgbClr val="DBDE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2" name="Freeform 65">
                <a:extLst>
                  <a:ext uri="{FF2B5EF4-FFF2-40B4-BE49-F238E27FC236}">
                    <a16:creationId xmlns:a16="http://schemas.microsoft.com/office/drawing/2014/main" id="{4433BCD6-843D-4783-8070-D9D4E98FC6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5" y="1925"/>
                <a:ext cx="52" cy="112"/>
              </a:xfrm>
              <a:custGeom>
                <a:avLst/>
                <a:gdLst>
                  <a:gd name="T0" fmla="*/ 0 w 128"/>
                  <a:gd name="T1" fmla="*/ 4 h 278"/>
                  <a:gd name="T2" fmla="*/ 113 w 128"/>
                  <a:gd name="T3" fmla="*/ 0 h 278"/>
                  <a:gd name="T4" fmla="*/ 121 w 128"/>
                  <a:gd name="T5" fmla="*/ 273 h 278"/>
                  <a:gd name="T6" fmla="*/ 37 w 128"/>
                  <a:gd name="T7" fmla="*/ 278 h 278"/>
                  <a:gd name="T8" fmla="*/ 0 w 128"/>
                  <a:gd name="T9" fmla="*/ 4 h 27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8"/>
                  <a:gd name="T16" fmla="*/ 0 h 278"/>
                  <a:gd name="T17" fmla="*/ 128 w 128"/>
                  <a:gd name="T18" fmla="*/ 278 h 27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8" h="278">
                    <a:moveTo>
                      <a:pt x="0" y="4"/>
                    </a:moveTo>
                    <a:lnTo>
                      <a:pt x="113" y="0"/>
                    </a:lnTo>
                    <a:cubicBezTo>
                      <a:pt x="113" y="95"/>
                      <a:pt x="128" y="173"/>
                      <a:pt x="121" y="273"/>
                    </a:cubicBezTo>
                    <a:lnTo>
                      <a:pt x="37" y="278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1F5CF"/>
              </a:solidFill>
              <a:ln w="12700" cmpd="sng">
                <a:solidFill>
                  <a:srgbClr val="F1F5C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3" name="Freeform 66">
                <a:extLst>
                  <a:ext uri="{FF2B5EF4-FFF2-40B4-BE49-F238E27FC236}">
                    <a16:creationId xmlns:a16="http://schemas.microsoft.com/office/drawing/2014/main" id="{7487E460-5E30-4F3D-8CB7-D447F22D43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" y="1925"/>
                <a:ext cx="34" cy="114"/>
              </a:xfrm>
              <a:custGeom>
                <a:avLst/>
                <a:gdLst>
                  <a:gd name="T0" fmla="*/ 0 w 83"/>
                  <a:gd name="T1" fmla="*/ 6 h 283"/>
                  <a:gd name="T2" fmla="*/ 10 w 83"/>
                  <a:gd name="T3" fmla="*/ 283 h 283"/>
                  <a:gd name="T4" fmla="*/ 80 w 83"/>
                  <a:gd name="T5" fmla="*/ 276 h 283"/>
                  <a:gd name="T6" fmla="*/ 50 w 83"/>
                  <a:gd name="T7" fmla="*/ 0 h 283"/>
                  <a:gd name="T8" fmla="*/ 0 w 83"/>
                  <a:gd name="T9" fmla="*/ 6 h 28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3"/>
                  <a:gd name="T16" fmla="*/ 0 h 283"/>
                  <a:gd name="T17" fmla="*/ 83 w 83"/>
                  <a:gd name="T18" fmla="*/ 283 h 28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3" h="283">
                    <a:moveTo>
                      <a:pt x="0" y="6"/>
                    </a:moveTo>
                    <a:cubicBezTo>
                      <a:pt x="12" y="110"/>
                      <a:pt x="24" y="177"/>
                      <a:pt x="10" y="283"/>
                    </a:cubicBezTo>
                    <a:lnTo>
                      <a:pt x="80" y="276"/>
                    </a:lnTo>
                    <a:cubicBezTo>
                      <a:pt x="81" y="183"/>
                      <a:pt x="83" y="88"/>
                      <a:pt x="50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FFFBBE"/>
              </a:solidFill>
              <a:ln w="12700" cmpd="sng">
                <a:solidFill>
                  <a:srgbClr val="FFFBB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4" name="Freeform 67">
                <a:extLst>
                  <a:ext uri="{FF2B5EF4-FFF2-40B4-BE49-F238E27FC236}">
                    <a16:creationId xmlns:a16="http://schemas.microsoft.com/office/drawing/2014/main" id="{E1B02712-A447-4576-B085-18AEAF9648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3" y="1890"/>
                <a:ext cx="96" cy="45"/>
              </a:xfrm>
              <a:custGeom>
                <a:avLst/>
                <a:gdLst>
                  <a:gd name="T0" fmla="*/ 0 w 238"/>
                  <a:gd name="T1" fmla="*/ 101 h 112"/>
                  <a:gd name="T2" fmla="*/ 145 w 238"/>
                  <a:gd name="T3" fmla="*/ 7 h 112"/>
                  <a:gd name="T4" fmla="*/ 238 w 238"/>
                  <a:gd name="T5" fmla="*/ 107 h 112"/>
                  <a:gd name="T6" fmla="*/ 201 w 238"/>
                  <a:gd name="T7" fmla="*/ 112 h 112"/>
                  <a:gd name="T8" fmla="*/ 120 w 238"/>
                  <a:gd name="T9" fmla="*/ 108 h 112"/>
                  <a:gd name="T10" fmla="*/ 37 w 238"/>
                  <a:gd name="T11" fmla="*/ 105 h 112"/>
                  <a:gd name="T12" fmla="*/ 0 w 238"/>
                  <a:gd name="T13" fmla="*/ 101 h 11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38"/>
                  <a:gd name="T22" fmla="*/ 0 h 112"/>
                  <a:gd name="T23" fmla="*/ 238 w 238"/>
                  <a:gd name="T24" fmla="*/ 112 h 11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38" h="112">
                    <a:moveTo>
                      <a:pt x="0" y="101"/>
                    </a:moveTo>
                    <a:cubicBezTo>
                      <a:pt x="22" y="49"/>
                      <a:pt x="86" y="0"/>
                      <a:pt x="145" y="7"/>
                    </a:cubicBezTo>
                    <a:cubicBezTo>
                      <a:pt x="167" y="9"/>
                      <a:pt x="230" y="84"/>
                      <a:pt x="238" y="107"/>
                    </a:cubicBezTo>
                    <a:lnTo>
                      <a:pt x="201" y="112"/>
                    </a:lnTo>
                    <a:lnTo>
                      <a:pt x="120" y="108"/>
                    </a:lnTo>
                    <a:lnTo>
                      <a:pt x="37" y="105"/>
                    </a:lnTo>
                    <a:lnTo>
                      <a:pt x="0" y="101"/>
                    </a:lnTo>
                    <a:close/>
                  </a:path>
                </a:pathLst>
              </a:custGeom>
              <a:solidFill>
                <a:srgbClr val="FFFBE6"/>
              </a:solidFill>
              <a:ln w="12700" cmpd="sng">
                <a:solidFill>
                  <a:srgbClr val="FFFBE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5" name="Freeform 68">
                <a:extLst>
                  <a:ext uri="{FF2B5EF4-FFF2-40B4-BE49-F238E27FC236}">
                    <a16:creationId xmlns:a16="http://schemas.microsoft.com/office/drawing/2014/main" id="{9B3E5A33-9FE3-4CF5-9D7D-2DF6863F79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5" y="1927"/>
                <a:ext cx="137" cy="92"/>
              </a:xfrm>
              <a:custGeom>
                <a:avLst/>
                <a:gdLst>
                  <a:gd name="T0" fmla="*/ 0 w 344"/>
                  <a:gd name="T1" fmla="*/ 37 h 229"/>
                  <a:gd name="T2" fmla="*/ 116 w 344"/>
                  <a:gd name="T3" fmla="*/ 226 h 229"/>
                  <a:gd name="T4" fmla="*/ 344 w 344"/>
                  <a:gd name="T5" fmla="*/ 61 h 229"/>
                  <a:gd name="T6" fmla="*/ 344 w 344"/>
                  <a:gd name="T7" fmla="*/ 43 h 229"/>
                  <a:gd name="T8" fmla="*/ 342 w 344"/>
                  <a:gd name="T9" fmla="*/ 30 h 229"/>
                  <a:gd name="T10" fmla="*/ 338 w 344"/>
                  <a:gd name="T11" fmla="*/ 19 h 229"/>
                  <a:gd name="T12" fmla="*/ 98 w 344"/>
                  <a:gd name="T13" fmla="*/ 0 h 229"/>
                  <a:gd name="T14" fmla="*/ 97 w 344"/>
                  <a:gd name="T15" fmla="*/ 1 h 229"/>
                  <a:gd name="T16" fmla="*/ 93 w 344"/>
                  <a:gd name="T17" fmla="*/ 8 h 229"/>
                  <a:gd name="T18" fmla="*/ 85 w 344"/>
                  <a:gd name="T19" fmla="*/ 18 h 229"/>
                  <a:gd name="T20" fmla="*/ 72 w 344"/>
                  <a:gd name="T21" fmla="*/ 26 h 229"/>
                  <a:gd name="T22" fmla="*/ 50 w 344"/>
                  <a:gd name="T23" fmla="*/ 32 h 229"/>
                  <a:gd name="T24" fmla="*/ 27 w 344"/>
                  <a:gd name="T25" fmla="*/ 36 h 229"/>
                  <a:gd name="T26" fmla="*/ 7 w 344"/>
                  <a:gd name="T27" fmla="*/ 36 h 229"/>
                  <a:gd name="T28" fmla="*/ 0 w 344"/>
                  <a:gd name="T29" fmla="*/ 37 h 22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344"/>
                  <a:gd name="T46" fmla="*/ 0 h 229"/>
                  <a:gd name="T47" fmla="*/ 344 w 344"/>
                  <a:gd name="T48" fmla="*/ 229 h 229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344" h="229">
                    <a:moveTo>
                      <a:pt x="0" y="37"/>
                    </a:moveTo>
                    <a:cubicBezTo>
                      <a:pt x="65" y="78"/>
                      <a:pt x="92" y="156"/>
                      <a:pt x="116" y="226"/>
                    </a:cubicBezTo>
                    <a:cubicBezTo>
                      <a:pt x="213" y="229"/>
                      <a:pt x="193" y="13"/>
                      <a:pt x="344" y="61"/>
                    </a:cubicBezTo>
                    <a:lnTo>
                      <a:pt x="344" y="43"/>
                    </a:lnTo>
                    <a:lnTo>
                      <a:pt x="342" y="30"/>
                    </a:lnTo>
                    <a:lnTo>
                      <a:pt x="338" y="19"/>
                    </a:lnTo>
                    <a:cubicBezTo>
                      <a:pt x="283" y="0"/>
                      <a:pt x="161" y="1"/>
                      <a:pt x="98" y="0"/>
                    </a:cubicBezTo>
                    <a:lnTo>
                      <a:pt x="97" y="1"/>
                    </a:lnTo>
                    <a:lnTo>
                      <a:pt x="93" y="8"/>
                    </a:lnTo>
                    <a:lnTo>
                      <a:pt x="85" y="18"/>
                    </a:lnTo>
                    <a:lnTo>
                      <a:pt x="72" y="26"/>
                    </a:lnTo>
                    <a:lnTo>
                      <a:pt x="50" y="32"/>
                    </a:lnTo>
                    <a:lnTo>
                      <a:pt x="27" y="36"/>
                    </a:lnTo>
                    <a:lnTo>
                      <a:pt x="7" y="36"/>
                    </a:ln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1F5CF"/>
              </a:solidFill>
              <a:ln w="12700" cmpd="sng">
                <a:solidFill>
                  <a:srgbClr val="F1F5C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6" name="Freeform 69">
                <a:extLst>
                  <a:ext uri="{FF2B5EF4-FFF2-40B4-BE49-F238E27FC236}">
                    <a16:creationId xmlns:a16="http://schemas.microsoft.com/office/drawing/2014/main" id="{DCF13527-2039-45E8-920F-910DC47AB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5" y="1959"/>
                <a:ext cx="33" cy="34"/>
              </a:xfrm>
              <a:custGeom>
                <a:avLst/>
                <a:gdLst>
                  <a:gd name="T0" fmla="*/ 0 w 81"/>
                  <a:gd name="T1" fmla="*/ 31 h 83"/>
                  <a:gd name="T2" fmla="*/ 64 w 81"/>
                  <a:gd name="T3" fmla="*/ 0 h 83"/>
                  <a:gd name="T4" fmla="*/ 81 w 81"/>
                  <a:gd name="T5" fmla="*/ 72 h 83"/>
                  <a:gd name="T6" fmla="*/ 39 w 81"/>
                  <a:gd name="T7" fmla="*/ 83 h 83"/>
                  <a:gd name="T8" fmla="*/ 0 w 81"/>
                  <a:gd name="T9" fmla="*/ 31 h 8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1"/>
                  <a:gd name="T16" fmla="*/ 0 h 83"/>
                  <a:gd name="T17" fmla="*/ 81 w 81"/>
                  <a:gd name="T18" fmla="*/ 83 h 8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1" h="83">
                    <a:moveTo>
                      <a:pt x="0" y="31"/>
                    </a:moveTo>
                    <a:cubicBezTo>
                      <a:pt x="6" y="21"/>
                      <a:pt x="51" y="1"/>
                      <a:pt x="64" y="0"/>
                    </a:cubicBezTo>
                    <a:lnTo>
                      <a:pt x="81" y="72"/>
                    </a:lnTo>
                    <a:lnTo>
                      <a:pt x="39" y="83"/>
                    </a:lnTo>
                    <a:lnTo>
                      <a:pt x="0" y="31"/>
                    </a:lnTo>
                    <a:close/>
                  </a:path>
                </a:pathLst>
              </a:custGeom>
              <a:solidFill>
                <a:srgbClr val="DF8578"/>
              </a:solidFill>
              <a:ln w="12700" cmpd="sng">
                <a:solidFill>
                  <a:srgbClr val="DF857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7" name="Freeform 70">
                <a:extLst>
                  <a:ext uri="{FF2B5EF4-FFF2-40B4-BE49-F238E27FC236}">
                    <a16:creationId xmlns:a16="http://schemas.microsoft.com/office/drawing/2014/main" id="{CE4428FE-6626-4140-A7B2-CCD7485D29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3" y="1968"/>
                <a:ext cx="29" cy="36"/>
              </a:xfrm>
              <a:custGeom>
                <a:avLst/>
                <a:gdLst>
                  <a:gd name="T0" fmla="*/ 0 w 71"/>
                  <a:gd name="T1" fmla="*/ 63 h 90"/>
                  <a:gd name="T2" fmla="*/ 0 w 71"/>
                  <a:gd name="T3" fmla="*/ 61 h 90"/>
                  <a:gd name="T4" fmla="*/ 3 w 71"/>
                  <a:gd name="T5" fmla="*/ 53 h 90"/>
                  <a:gd name="T6" fmla="*/ 8 w 71"/>
                  <a:gd name="T7" fmla="*/ 43 h 90"/>
                  <a:gd name="T8" fmla="*/ 14 w 71"/>
                  <a:gd name="T9" fmla="*/ 28 h 90"/>
                  <a:gd name="T10" fmla="*/ 20 w 71"/>
                  <a:gd name="T11" fmla="*/ 15 h 90"/>
                  <a:gd name="T12" fmla="*/ 31 w 71"/>
                  <a:gd name="T13" fmla="*/ 5 h 90"/>
                  <a:gd name="T14" fmla="*/ 38 w 71"/>
                  <a:gd name="T15" fmla="*/ 2 h 90"/>
                  <a:gd name="T16" fmla="*/ 41 w 71"/>
                  <a:gd name="T17" fmla="*/ 0 h 90"/>
                  <a:gd name="T18" fmla="*/ 71 w 71"/>
                  <a:gd name="T19" fmla="*/ 61 h 90"/>
                  <a:gd name="T20" fmla="*/ 15 w 71"/>
                  <a:gd name="T21" fmla="*/ 90 h 90"/>
                  <a:gd name="T22" fmla="*/ 0 w 71"/>
                  <a:gd name="T23" fmla="*/ 63 h 9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71"/>
                  <a:gd name="T37" fmla="*/ 0 h 90"/>
                  <a:gd name="T38" fmla="*/ 71 w 71"/>
                  <a:gd name="T39" fmla="*/ 90 h 9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71" h="90">
                    <a:moveTo>
                      <a:pt x="0" y="63"/>
                    </a:moveTo>
                    <a:lnTo>
                      <a:pt x="0" y="61"/>
                    </a:lnTo>
                    <a:lnTo>
                      <a:pt x="3" y="53"/>
                    </a:lnTo>
                    <a:lnTo>
                      <a:pt x="8" y="43"/>
                    </a:lnTo>
                    <a:lnTo>
                      <a:pt x="14" y="28"/>
                    </a:lnTo>
                    <a:lnTo>
                      <a:pt x="20" y="15"/>
                    </a:lnTo>
                    <a:lnTo>
                      <a:pt x="31" y="5"/>
                    </a:lnTo>
                    <a:lnTo>
                      <a:pt x="38" y="2"/>
                    </a:lnTo>
                    <a:lnTo>
                      <a:pt x="41" y="0"/>
                    </a:lnTo>
                    <a:cubicBezTo>
                      <a:pt x="52" y="22"/>
                      <a:pt x="63" y="33"/>
                      <a:pt x="71" y="61"/>
                    </a:cubicBezTo>
                    <a:lnTo>
                      <a:pt x="15" y="90"/>
                    </a:lnTo>
                    <a:lnTo>
                      <a:pt x="0" y="63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8" name="Freeform 71">
                <a:extLst>
                  <a:ext uri="{FF2B5EF4-FFF2-40B4-BE49-F238E27FC236}">
                    <a16:creationId xmlns:a16="http://schemas.microsoft.com/office/drawing/2014/main" id="{257C30F0-8B75-4F27-9F5B-1FEA113AAE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2" y="1991"/>
                <a:ext cx="80" cy="36"/>
              </a:xfrm>
              <a:custGeom>
                <a:avLst/>
                <a:gdLst>
                  <a:gd name="T0" fmla="*/ 16 w 199"/>
                  <a:gd name="T1" fmla="*/ 90 h 90"/>
                  <a:gd name="T2" fmla="*/ 199 w 199"/>
                  <a:gd name="T3" fmla="*/ 32 h 90"/>
                  <a:gd name="T4" fmla="*/ 178 w 199"/>
                  <a:gd name="T5" fmla="*/ 0 h 90"/>
                  <a:gd name="T6" fmla="*/ 170 w 199"/>
                  <a:gd name="T7" fmla="*/ 1 h 90"/>
                  <a:gd name="T8" fmla="*/ 148 w 199"/>
                  <a:gd name="T9" fmla="*/ 7 h 90"/>
                  <a:gd name="T10" fmla="*/ 117 w 199"/>
                  <a:gd name="T11" fmla="*/ 12 h 90"/>
                  <a:gd name="T12" fmla="*/ 87 w 199"/>
                  <a:gd name="T13" fmla="*/ 14 h 90"/>
                  <a:gd name="T14" fmla="*/ 60 w 199"/>
                  <a:gd name="T15" fmla="*/ 9 h 90"/>
                  <a:gd name="T16" fmla="*/ 39 w 199"/>
                  <a:gd name="T17" fmla="*/ 6 h 90"/>
                  <a:gd name="T18" fmla="*/ 26 w 199"/>
                  <a:gd name="T19" fmla="*/ 3 h 90"/>
                  <a:gd name="T20" fmla="*/ 23 w 199"/>
                  <a:gd name="T21" fmla="*/ 1 h 90"/>
                  <a:gd name="T22" fmla="*/ 0 w 199"/>
                  <a:gd name="T23" fmla="*/ 39 h 90"/>
                  <a:gd name="T24" fmla="*/ 16 w 199"/>
                  <a:gd name="T25" fmla="*/ 90 h 9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99"/>
                  <a:gd name="T40" fmla="*/ 0 h 90"/>
                  <a:gd name="T41" fmla="*/ 199 w 199"/>
                  <a:gd name="T42" fmla="*/ 90 h 9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99" h="90">
                    <a:moveTo>
                      <a:pt x="16" y="90"/>
                    </a:moveTo>
                    <a:cubicBezTo>
                      <a:pt x="97" y="86"/>
                      <a:pt x="131" y="83"/>
                      <a:pt x="199" y="32"/>
                    </a:cubicBezTo>
                    <a:lnTo>
                      <a:pt x="178" y="0"/>
                    </a:lnTo>
                    <a:lnTo>
                      <a:pt x="170" y="1"/>
                    </a:lnTo>
                    <a:lnTo>
                      <a:pt x="148" y="7"/>
                    </a:lnTo>
                    <a:lnTo>
                      <a:pt x="117" y="12"/>
                    </a:lnTo>
                    <a:lnTo>
                      <a:pt x="87" y="14"/>
                    </a:lnTo>
                    <a:lnTo>
                      <a:pt x="60" y="9"/>
                    </a:lnTo>
                    <a:lnTo>
                      <a:pt x="39" y="6"/>
                    </a:lnTo>
                    <a:lnTo>
                      <a:pt x="26" y="3"/>
                    </a:lnTo>
                    <a:lnTo>
                      <a:pt x="23" y="1"/>
                    </a:lnTo>
                    <a:lnTo>
                      <a:pt x="0" y="39"/>
                    </a:lnTo>
                    <a:lnTo>
                      <a:pt x="16" y="90"/>
                    </a:lnTo>
                    <a:close/>
                  </a:path>
                </a:pathLst>
              </a:custGeom>
              <a:solidFill>
                <a:srgbClr val="B34071"/>
              </a:solidFill>
              <a:ln w="12700" cmpd="sng">
                <a:solidFill>
                  <a:srgbClr val="B340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9" name="Freeform 72">
                <a:extLst>
                  <a:ext uri="{FF2B5EF4-FFF2-40B4-BE49-F238E27FC236}">
                    <a16:creationId xmlns:a16="http://schemas.microsoft.com/office/drawing/2014/main" id="{6F302180-EDFB-4815-913B-794FE13DF9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5" y="1993"/>
                <a:ext cx="41" cy="34"/>
              </a:xfrm>
              <a:custGeom>
                <a:avLst/>
                <a:gdLst>
                  <a:gd name="T0" fmla="*/ 16 w 102"/>
                  <a:gd name="T1" fmla="*/ 0 h 86"/>
                  <a:gd name="T2" fmla="*/ 0 w 102"/>
                  <a:gd name="T3" fmla="*/ 44 h 86"/>
                  <a:gd name="T4" fmla="*/ 13 w 102"/>
                  <a:gd name="T5" fmla="*/ 86 h 86"/>
                  <a:gd name="T6" fmla="*/ 16 w 102"/>
                  <a:gd name="T7" fmla="*/ 86 h 86"/>
                  <a:gd name="T8" fmla="*/ 28 w 102"/>
                  <a:gd name="T9" fmla="*/ 85 h 86"/>
                  <a:gd name="T10" fmla="*/ 44 w 102"/>
                  <a:gd name="T11" fmla="*/ 82 h 86"/>
                  <a:gd name="T12" fmla="*/ 62 w 102"/>
                  <a:gd name="T13" fmla="*/ 81 h 86"/>
                  <a:gd name="T14" fmla="*/ 76 w 102"/>
                  <a:gd name="T15" fmla="*/ 80 h 86"/>
                  <a:gd name="T16" fmla="*/ 90 w 102"/>
                  <a:gd name="T17" fmla="*/ 76 h 86"/>
                  <a:gd name="T18" fmla="*/ 96 w 102"/>
                  <a:gd name="T19" fmla="*/ 75 h 86"/>
                  <a:gd name="T20" fmla="*/ 98 w 102"/>
                  <a:gd name="T21" fmla="*/ 75 h 86"/>
                  <a:gd name="T22" fmla="*/ 98 w 102"/>
                  <a:gd name="T23" fmla="*/ 7 h 86"/>
                  <a:gd name="T24" fmla="*/ 16 w 102"/>
                  <a:gd name="T25" fmla="*/ 0 h 8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02"/>
                  <a:gd name="T40" fmla="*/ 0 h 86"/>
                  <a:gd name="T41" fmla="*/ 102 w 102"/>
                  <a:gd name="T42" fmla="*/ 86 h 8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02" h="86">
                    <a:moveTo>
                      <a:pt x="16" y="0"/>
                    </a:moveTo>
                    <a:lnTo>
                      <a:pt x="0" y="44"/>
                    </a:lnTo>
                    <a:lnTo>
                      <a:pt x="13" y="86"/>
                    </a:lnTo>
                    <a:lnTo>
                      <a:pt x="16" y="86"/>
                    </a:lnTo>
                    <a:lnTo>
                      <a:pt x="28" y="85"/>
                    </a:lnTo>
                    <a:lnTo>
                      <a:pt x="44" y="82"/>
                    </a:lnTo>
                    <a:lnTo>
                      <a:pt x="62" y="81"/>
                    </a:lnTo>
                    <a:lnTo>
                      <a:pt x="76" y="80"/>
                    </a:lnTo>
                    <a:lnTo>
                      <a:pt x="90" y="76"/>
                    </a:lnTo>
                    <a:lnTo>
                      <a:pt x="96" y="75"/>
                    </a:lnTo>
                    <a:lnTo>
                      <a:pt x="98" y="75"/>
                    </a:lnTo>
                    <a:cubicBezTo>
                      <a:pt x="100" y="44"/>
                      <a:pt x="102" y="38"/>
                      <a:pt x="98" y="7"/>
                    </a:cubicBezTo>
                    <a:cubicBezTo>
                      <a:pt x="64" y="8"/>
                      <a:pt x="47" y="1"/>
                      <a:pt x="16" y="0"/>
                    </a:cubicBezTo>
                    <a:close/>
                  </a:path>
                </a:pathLst>
              </a:custGeom>
              <a:solidFill>
                <a:srgbClr val="9A0945"/>
              </a:solidFill>
              <a:ln w="12700" cmpd="sng">
                <a:solidFill>
                  <a:srgbClr val="9A094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0" name="Freeform 73">
                <a:extLst>
                  <a:ext uri="{FF2B5EF4-FFF2-40B4-BE49-F238E27FC236}">
                    <a16:creationId xmlns:a16="http://schemas.microsoft.com/office/drawing/2014/main" id="{F2AB9640-6997-48CE-BFBB-D0D46AD484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" y="1935"/>
                <a:ext cx="102" cy="93"/>
              </a:xfrm>
              <a:custGeom>
                <a:avLst/>
                <a:gdLst>
                  <a:gd name="T0" fmla="*/ 101 w 254"/>
                  <a:gd name="T1" fmla="*/ 0 h 230"/>
                  <a:gd name="T2" fmla="*/ 107 w 254"/>
                  <a:gd name="T3" fmla="*/ 14 h 230"/>
                  <a:gd name="T4" fmla="*/ 125 w 254"/>
                  <a:gd name="T5" fmla="*/ 46 h 230"/>
                  <a:gd name="T6" fmla="*/ 152 w 254"/>
                  <a:gd name="T7" fmla="*/ 85 h 230"/>
                  <a:gd name="T8" fmla="*/ 183 w 254"/>
                  <a:gd name="T9" fmla="*/ 114 h 230"/>
                  <a:gd name="T10" fmla="*/ 213 w 254"/>
                  <a:gd name="T11" fmla="*/ 127 h 230"/>
                  <a:gd name="T12" fmla="*/ 234 w 254"/>
                  <a:gd name="T13" fmla="*/ 136 h 230"/>
                  <a:gd name="T14" fmla="*/ 250 w 254"/>
                  <a:gd name="T15" fmla="*/ 139 h 230"/>
                  <a:gd name="T16" fmla="*/ 254 w 254"/>
                  <a:gd name="T17" fmla="*/ 142 h 230"/>
                  <a:gd name="T18" fmla="*/ 252 w 254"/>
                  <a:gd name="T19" fmla="*/ 145 h 230"/>
                  <a:gd name="T20" fmla="*/ 252 w 254"/>
                  <a:gd name="T21" fmla="*/ 158 h 230"/>
                  <a:gd name="T22" fmla="*/ 251 w 254"/>
                  <a:gd name="T23" fmla="*/ 174 h 230"/>
                  <a:gd name="T24" fmla="*/ 252 w 254"/>
                  <a:gd name="T25" fmla="*/ 189 h 230"/>
                  <a:gd name="T26" fmla="*/ 252 w 254"/>
                  <a:gd name="T27" fmla="*/ 201 h 230"/>
                  <a:gd name="T28" fmla="*/ 251 w 254"/>
                  <a:gd name="T29" fmla="*/ 216 h 230"/>
                  <a:gd name="T30" fmla="*/ 251 w 254"/>
                  <a:gd name="T31" fmla="*/ 230 h 230"/>
                  <a:gd name="T32" fmla="*/ 101 w 254"/>
                  <a:gd name="T33" fmla="*/ 0 h 23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254"/>
                  <a:gd name="T52" fmla="*/ 0 h 230"/>
                  <a:gd name="T53" fmla="*/ 254 w 254"/>
                  <a:gd name="T54" fmla="*/ 230 h 230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254" h="230">
                    <a:moveTo>
                      <a:pt x="101" y="0"/>
                    </a:moveTo>
                    <a:lnTo>
                      <a:pt x="107" y="14"/>
                    </a:lnTo>
                    <a:lnTo>
                      <a:pt x="125" y="46"/>
                    </a:lnTo>
                    <a:lnTo>
                      <a:pt x="152" y="85"/>
                    </a:lnTo>
                    <a:lnTo>
                      <a:pt x="183" y="114"/>
                    </a:lnTo>
                    <a:lnTo>
                      <a:pt x="213" y="127"/>
                    </a:lnTo>
                    <a:lnTo>
                      <a:pt x="234" y="136"/>
                    </a:lnTo>
                    <a:lnTo>
                      <a:pt x="250" y="139"/>
                    </a:lnTo>
                    <a:lnTo>
                      <a:pt x="254" y="142"/>
                    </a:lnTo>
                    <a:lnTo>
                      <a:pt x="252" y="145"/>
                    </a:lnTo>
                    <a:lnTo>
                      <a:pt x="252" y="158"/>
                    </a:lnTo>
                    <a:lnTo>
                      <a:pt x="251" y="174"/>
                    </a:lnTo>
                    <a:lnTo>
                      <a:pt x="252" y="189"/>
                    </a:lnTo>
                    <a:lnTo>
                      <a:pt x="252" y="201"/>
                    </a:lnTo>
                    <a:lnTo>
                      <a:pt x="251" y="216"/>
                    </a:lnTo>
                    <a:lnTo>
                      <a:pt x="251" y="230"/>
                    </a:lnTo>
                    <a:cubicBezTo>
                      <a:pt x="121" y="213"/>
                      <a:pt x="0" y="132"/>
                      <a:pt x="101" y="0"/>
                    </a:cubicBezTo>
                    <a:close/>
                  </a:path>
                </a:pathLst>
              </a:custGeom>
              <a:solidFill>
                <a:srgbClr val="750000"/>
              </a:solidFill>
              <a:ln w="12700" cmpd="sng">
                <a:solidFill>
                  <a:srgbClr val="75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1" name="Freeform 74">
                <a:extLst>
                  <a:ext uri="{FF2B5EF4-FFF2-40B4-BE49-F238E27FC236}">
                    <a16:creationId xmlns:a16="http://schemas.microsoft.com/office/drawing/2014/main" id="{40FD7685-D10C-4704-8E7B-5D36308B88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" y="2104"/>
                <a:ext cx="88" cy="144"/>
              </a:xfrm>
              <a:custGeom>
                <a:avLst/>
                <a:gdLst>
                  <a:gd name="T0" fmla="*/ 184 w 218"/>
                  <a:gd name="T1" fmla="*/ 0 h 361"/>
                  <a:gd name="T2" fmla="*/ 218 w 218"/>
                  <a:gd name="T3" fmla="*/ 361 h 361"/>
                  <a:gd name="T4" fmla="*/ 189 w 218"/>
                  <a:gd name="T5" fmla="*/ 352 h 361"/>
                  <a:gd name="T6" fmla="*/ 126 w 218"/>
                  <a:gd name="T7" fmla="*/ 338 h 361"/>
                  <a:gd name="T8" fmla="*/ 54 w 218"/>
                  <a:gd name="T9" fmla="*/ 320 h 361"/>
                  <a:gd name="T10" fmla="*/ 8 w 218"/>
                  <a:gd name="T11" fmla="*/ 306 h 361"/>
                  <a:gd name="T12" fmla="*/ 0 w 218"/>
                  <a:gd name="T13" fmla="*/ 265 h 361"/>
                  <a:gd name="T14" fmla="*/ 20 w 218"/>
                  <a:gd name="T15" fmla="*/ 182 h 361"/>
                  <a:gd name="T16" fmla="*/ 52 w 218"/>
                  <a:gd name="T17" fmla="*/ 97 h 361"/>
                  <a:gd name="T18" fmla="*/ 81 w 218"/>
                  <a:gd name="T19" fmla="*/ 45 h 361"/>
                  <a:gd name="T20" fmla="*/ 106 w 218"/>
                  <a:gd name="T21" fmla="*/ 26 h 361"/>
                  <a:gd name="T22" fmla="*/ 141 w 218"/>
                  <a:gd name="T23" fmla="*/ 10 h 361"/>
                  <a:gd name="T24" fmla="*/ 184 w 218"/>
                  <a:gd name="T25" fmla="*/ 0 h 36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18"/>
                  <a:gd name="T40" fmla="*/ 0 h 361"/>
                  <a:gd name="T41" fmla="*/ 218 w 218"/>
                  <a:gd name="T42" fmla="*/ 361 h 361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18" h="361">
                    <a:moveTo>
                      <a:pt x="184" y="0"/>
                    </a:moveTo>
                    <a:cubicBezTo>
                      <a:pt x="164" y="102"/>
                      <a:pt x="173" y="266"/>
                      <a:pt x="218" y="361"/>
                    </a:cubicBezTo>
                    <a:lnTo>
                      <a:pt x="189" y="352"/>
                    </a:lnTo>
                    <a:lnTo>
                      <a:pt x="126" y="338"/>
                    </a:lnTo>
                    <a:lnTo>
                      <a:pt x="54" y="320"/>
                    </a:lnTo>
                    <a:lnTo>
                      <a:pt x="8" y="306"/>
                    </a:lnTo>
                    <a:lnTo>
                      <a:pt x="0" y="265"/>
                    </a:lnTo>
                    <a:lnTo>
                      <a:pt x="20" y="182"/>
                    </a:lnTo>
                    <a:lnTo>
                      <a:pt x="52" y="97"/>
                    </a:lnTo>
                    <a:lnTo>
                      <a:pt x="81" y="45"/>
                    </a:lnTo>
                    <a:lnTo>
                      <a:pt x="106" y="26"/>
                    </a:lnTo>
                    <a:lnTo>
                      <a:pt x="141" y="10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rgbClr val="9A0945"/>
              </a:solidFill>
              <a:ln w="12700" cmpd="sng">
                <a:solidFill>
                  <a:srgbClr val="9A094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2" name="Freeform 75">
                <a:extLst>
                  <a:ext uri="{FF2B5EF4-FFF2-40B4-BE49-F238E27FC236}">
                    <a16:creationId xmlns:a16="http://schemas.microsoft.com/office/drawing/2014/main" id="{BA4F3739-534D-4447-BDD7-400013FAEF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5" y="2078"/>
                <a:ext cx="83" cy="152"/>
              </a:xfrm>
              <a:custGeom>
                <a:avLst/>
                <a:gdLst>
                  <a:gd name="T0" fmla="*/ 207 w 207"/>
                  <a:gd name="T1" fmla="*/ 0 h 380"/>
                  <a:gd name="T2" fmla="*/ 0 w 207"/>
                  <a:gd name="T3" fmla="*/ 345 h 380"/>
                  <a:gd name="T4" fmla="*/ 139 w 207"/>
                  <a:gd name="T5" fmla="*/ 380 h 380"/>
                  <a:gd name="T6" fmla="*/ 207 w 207"/>
                  <a:gd name="T7" fmla="*/ 0 h 38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7"/>
                  <a:gd name="T13" fmla="*/ 0 h 380"/>
                  <a:gd name="T14" fmla="*/ 207 w 207"/>
                  <a:gd name="T15" fmla="*/ 380 h 38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7" h="380">
                    <a:moveTo>
                      <a:pt x="207" y="0"/>
                    </a:moveTo>
                    <a:cubicBezTo>
                      <a:pt x="80" y="95"/>
                      <a:pt x="38" y="196"/>
                      <a:pt x="0" y="345"/>
                    </a:cubicBezTo>
                    <a:lnTo>
                      <a:pt x="139" y="380"/>
                    </a:lnTo>
                    <a:cubicBezTo>
                      <a:pt x="173" y="254"/>
                      <a:pt x="205" y="132"/>
                      <a:pt x="207" y="0"/>
                    </a:cubicBezTo>
                    <a:close/>
                  </a:path>
                </a:pathLst>
              </a:custGeom>
              <a:solidFill>
                <a:srgbClr val="EC716D"/>
              </a:solidFill>
              <a:ln w="12700" cmpd="sng">
                <a:solidFill>
                  <a:srgbClr val="EC716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3" name="Freeform 76">
                <a:extLst>
                  <a:ext uri="{FF2B5EF4-FFF2-40B4-BE49-F238E27FC236}">
                    <a16:creationId xmlns:a16="http://schemas.microsoft.com/office/drawing/2014/main" id="{C48FB63E-0354-40E4-9091-D097101687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" y="1933"/>
                <a:ext cx="75" cy="147"/>
              </a:xfrm>
              <a:custGeom>
                <a:avLst/>
                <a:gdLst>
                  <a:gd name="T0" fmla="*/ 4 w 188"/>
                  <a:gd name="T1" fmla="*/ 28 h 367"/>
                  <a:gd name="T2" fmla="*/ 188 w 188"/>
                  <a:gd name="T3" fmla="*/ 0 h 367"/>
                  <a:gd name="T4" fmla="*/ 140 w 188"/>
                  <a:gd name="T5" fmla="*/ 299 h 367"/>
                  <a:gd name="T6" fmla="*/ 0 w 188"/>
                  <a:gd name="T7" fmla="*/ 367 h 367"/>
                  <a:gd name="T8" fmla="*/ 4 w 188"/>
                  <a:gd name="T9" fmla="*/ 28 h 36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88"/>
                  <a:gd name="T16" fmla="*/ 0 h 367"/>
                  <a:gd name="T17" fmla="*/ 188 w 188"/>
                  <a:gd name="T18" fmla="*/ 367 h 36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88" h="367">
                    <a:moveTo>
                      <a:pt x="4" y="28"/>
                    </a:moveTo>
                    <a:cubicBezTo>
                      <a:pt x="66" y="18"/>
                      <a:pt x="126" y="6"/>
                      <a:pt x="188" y="0"/>
                    </a:cubicBezTo>
                    <a:cubicBezTo>
                      <a:pt x="181" y="116"/>
                      <a:pt x="168" y="188"/>
                      <a:pt x="140" y="299"/>
                    </a:cubicBezTo>
                    <a:cubicBezTo>
                      <a:pt x="90" y="310"/>
                      <a:pt x="43" y="340"/>
                      <a:pt x="0" y="367"/>
                    </a:cubicBezTo>
                    <a:lnTo>
                      <a:pt x="4" y="28"/>
                    </a:lnTo>
                    <a:close/>
                  </a:path>
                </a:pathLst>
              </a:custGeom>
              <a:solidFill>
                <a:srgbClr val="B34071"/>
              </a:solidFill>
              <a:ln w="12700" cmpd="sng">
                <a:solidFill>
                  <a:srgbClr val="B340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4" name="Freeform 77">
                <a:extLst>
                  <a:ext uri="{FF2B5EF4-FFF2-40B4-BE49-F238E27FC236}">
                    <a16:creationId xmlns:a16="http://schemas.microsoft.com/office/drawing/2014/main" id="{B5F6CEF4-4A5F-4FAF-ACB7-EC4D5F98E3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" y="1944"/>
                <a:ext cx="45" cy="160"/>
              </a:xfrm>
              <a:custGeom>
                <a:avLst/>
                <a:gdLst>
                  <a:gd name="T0" fmla="*/ 0 w 111"/>
                  <a:gd name="T1" fmla="*/ 163 h 400"/>
                  <a:gd name="T2" fmla="*/ 16 w 111"/>
                  <a:gd name="T3" fmla="*/ 400 h 400"/>
                  <a:gd name="T4" fmla="*/ 19 w 111"/>
                  <a:gd name="T5" fmla="*/ 398 h 400"/>
                  <a:gd name="T6" fmla="*/ 28 w 111"/>
                  <a:gd name="T7" fmla="*/ 387 h 400"/>
                  <a:gd name="T8" fmla="*/ 40 w 111"/>
                  <a:gd name="T9" fmla="*/ 375 h 400"/>
                  <a:gd name="T10" fmla="*/ 57 w 111"/>
                  <a:gd name="T11" fmla="*/ 364 h 400"/>
                  <a:gd name="T12" fmla="*/ 70 w 111"/>
                  <a:gd name="T13" fmla="*/ 354 h 400"/>
                  <a:gd name="T14" fmla="*/ 81 w 111"/>
                  <a:gd name="T15" fmla="*/ 346 h 400"/>
                  <a:gd name="T16" fmla="*/ 87 w 111"/>
                  <a:gd name="T17" fmla="*/ 340 h 400"/>
                  <a:gd name="T18" fmla="*/ 91 w 111"/>
                  <a:gd name="T19" fmla="*/ 339 h 400"/>
                  <a:gd name="T20" fmla="*/ 97 w 111"/>
                  <a:gd name="T21" fmla="*/ 0 h 400"/>
                  <a:gd name="T22" fmla="*/ 8 w 111"/>
                  <a:gd name="T23" fmla="*/ 18 h 400"/>
                  <a:gd name="T24" fmla="*/ 0 w 111"/>
                  <a:gd name="T25" fmla="*/ 163 h 40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11"/>
                  <a:gd name="T40" fmla="*/ 0 h 400"/>
                  <a:gd name="T41" fmla="*/ 111 w 111"/>
                  <a:gd name="T42" fmla="*/ 400 h 40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11" h="400">
                    <a:moveTo>
                      <a:pt x="0" y="163"/>
                    </a:moveTo>
                    <a:cubicBezTo>
                      <a:pt x="25" y="237"/>
                      <a:pt x="14" y="322"/>
                      <a:pt x="16" y="400"/>
                    </a:cubicBezTo>
                    <a:lnTo>
                      <a:pt x="19" y="398"/>
                    </a:lnTo>
                    <a:lnTo>
                      <a:pt x="28" y="387"/>
                    </a:lnTo>
                    <a:lnTo>
                      <a:pt x="40" y="375"/>
                    </a:lnTo>
                    <a:lnTo>
                      <a:pt x="57" y="364"/>
                    </a:lnTo>
                    <a:lnTo>
                      <a:pt x="70" y="354"/>
                    </a:lnTo>
                    <a:lnTo>
                      <a:pt x="81" y="346"/>
                    </a:lnTo>
                    <a:lnTo>
                      <a:pt x="87" y="340"/>
                    </a:lnTo>
                    <a:lnTo>
                      <a:pt x="91" y="339"/>
                    </a:lnTo>
                    <a:cubicBezTo>
                      <a:pt x="111" y="223"/>
                      <a:pt x="109" y="116"/>
                      <a:pt x="97" y="0"/>
                    </a:cubicBezTo>
                    <a:lnTo>
                      <a:pt x="8" y="18"/>
                    </a:lnTo>
                    <a:lnTo>
                      <a:pt x="0" y="163"/>
                    </a:lnTo>
                    <a:close/>
                  </a:path>
                </a:pathLst>
              </a:custGeom>
              <a:solidFill>
                <a:srgbClr val="CC71A2"/>
              </a:solidFill>
              <a:ln w="12700" cmpd="sng">
                <a:solidFill>
                  <a:srgbClr val="CC71A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5" name="Freeform 78">
                <a:extLst>
                  <a:ext uri="{FF2B5EF4-FFF2-40B4-BE49-F238E27FC236}">
                    <a16:creationId xmlns:a16="http://schemas.microsoft.com/office/drawing/2014/main" id="{CF8A3AF1-4B2E-4291-849F-1603A7EBC4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4" y="1961"/>
                <a:ext cx="103" cy="125"/>
              </a:xfrm>
              <a:custGeom>
                <a:avLst/>
                <a:gdLst>
                  <a:gd name="T0" fmla="*/ 153 w 256"/>
                  <a:gd name="T1" fmla="*/ 0 h 312"/>
                  <a:gd name="T2" fmla="*/ 154 w 256"/>
                  <a:gd name="T3" fmla="*/ 15 h 312"/>
                  <a:gd name="T4" fmla="*/ 159 w 256"/>
                  <a:gd name="T5" fmla="*/ 56 h 312"/>
                  <a:gd name="T6" fmla="*/ 153 w 256"/>
                  <a:gd name="T7" fmla="*/ 112 h 312"/>
                  <a:gd name="T8" fmla="*/ 128 w 256"/>
                  <a:gd name="T9" fmla="*/ 172 h 312"/>
                  <a:gd name="T10" fmla="*/ 86 w 256"/>
                  <a:gd name="T11" fmla="*/ 223 h 312"/>
                  <a:gd name="T12" fmla="*/ 45 w 256"/>
                  <a:gd name="T13" fmla="*/ 254 h 312"/>
                  <a:gd name="T14" fmla="*/ 11 w 256"/>
                  <a:gd name="T15" fmla="*/ 271 h 312"/>
                  <a:gd name="T16" fmla="*/ 0 w 256"/>
                  <a:gd name="T17" fmla="*/ 276 h 312"/>
                  <a:gd name="T18" fmla="*/ 18 w 256"/>
                  <a:gd name="T19" fmla="*/ 312 h 312"/>
                  <a:gd name="T20" fmla="*/ 32 w 256"/>
                  <a:gd name="T21" fmla="*/ 310 h 312"/>
                  <a:gd name="T22" fmla="*/ 67 w 256"/>
                  <a:gd name="T23" fmla="*/ 302 h 312"/>
                  <a:gd name="T24" fmla="*/ 114 w 256"/>
                  <a:gd name="T25" fmla="*/ 283 h 312"/>
                  <a:gd name="T26" fmla="*/ 166 w 256"/>
                  <a:gd name="T27" fmla="*/ 253 h 312"/>
                  <a:gd name="T28" fmla="*/ 211 w 256"/>
                  <a:gd name="T29" fmla="*/ 205 h 312"/>
                  <a:gd name="T30" fmla="*/ 241 w 256"/>
                  <a:gd name="T31" fmla="*/ 148 h 312"/>
                  <a:gd name="T32" fmla="*/ 256 w 256"/>
                  <a:gd name="T33" fmla="*/ 94 h 312"/>
                  <a:gd name="T34" fmla="*/ 256 w 256"/>
                  <a:gd name="T35" fmla="*/ 52 h 312"/>
                  <a:gd name="T36" fmla="*/ 235 w 256"/>
                  <a:gd name="T37" fmla="*/ 26 h 312"/>
                  <a:gd name="T38" fmla="*/ 200 w 256"/>
                  <a:gd name="T39" fmla="*/ 9 h 312"/>
                  <a:gd name="T40" fmla="*/ 166 w 256"/>
                  <a:gd name="T41" fmla="*/ 2 h 312"/>
                  <a:gd name="T42" fmla="*/ 153 w 256"/>
                  <a:gd name="T43" fmla="*/ 0 h 312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56"/>
                  <a:gd name="T67" fmla="*/ 0 h 312"/>
                  <a:gd name="T68" fmla="*/ 256 w 256"/>
                  <a:gd name="T69" fmla="*/ 312 h 312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56" h="312">
                    <a:moveTo>
                      <a:pt x="153" y="0"/>
                    </a:moveTo>
                    <a:lnTo>
                      <a:pt x="154" y="15"/>
                    </a:lnTo>
                    <a:lnTo>
                      <a:pt x="159" y="56"/>
                    </a:lnTo>
                    <a:lnTo>
                      <a:pt x="153" y="112"/>
                    </a:lnTo>
                    <a:lnTo>
                      <a:pt x="128" y="172"/>
                    </a:lnTo>
                    <a:lnTo>
                      <a:pt x="86" y="223"/>
                    </a:lnTo>
                    <a:lnTo>
                      <a:pt x="45" y="254"/>
                    </a:lnTo>
                    <a:lnTo>
                      <a:pt x="11" y="271"/>
                    </a:lnTo>
                    <a:lnTo>
                      <a:pt x="0" y="276"/>
                    </a:lnTo>
                    <a:lnTo>
                      <a:pt x="18" y="312"/>
                    </a:lnTo>
                    <a:lnTo>
                      <a:pt x="32" y="310"/>
                    </a:lnTo>
                    <a:lnTo>
                      <a:pt x="67" y="302"/>
                    </a:lnTo>
                    <a:lnTo>
                      <a:pt x="114" y="283"/>
                    </a:lnTo>
                    <a:lnTo>
                      <a:pt x="166" y="253"/>
                    </a:lnTo>
                    <a:lnTo>
                      <a:pt x="211" y="205"/>
                    </a:lnTo>
                    <a:lnTo>
                      <a:pt x="241" y="148"/>
                    </a:lnTo>
                    <a:lnTo>
                      <a:pt x="256" y="94"/>
                    </a:lnTo>
                    <a:lnTo>
                      <a:pt x="256" y="52"/>
                    </a:lnTo>
                    <a:lnTo>
                      <a:pt x="235" y="26"/>
                    </a:lnTo>
                    <a:lnTo>
                      <a:pt x="200" y="9"/>
                    </a:lnTo>
                    <a:lnTo>
                      <a:pt x="166" y="2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rgbClr val="B34071"/>
              </a:solidFill>
              <a:ln w="12700" cmpd="sng">
                <a:solidFill>
                  <a:srgbClr val="B340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6" name="Freeform 79">
                <a:extLst>
                  <a:ext uri="{FF2B5EF4-FFF2-40B4-BE49-F238E27FC236}">
                    <a16:creationId xmlns:a16="http://schemas.microsoft.com/office/drawing/2014/main" id="{D992CABF-838A-4DB2-B11F-41FAB9A033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9" y="1861"/>
                <a:ext cx="52" cy="61"/>
              </a:xfrm>
              <a:custGeom>
                <a:avLst/>
                <a:gdLst>
                  <a:gd name="T0" fmla="*/ 0 w 130"/>
                  <a:gd name="T1" fmla="*/ 15 h 151"/>
                  <a:gd name="T2" fmla="*/ 12 w 130"/>
                  <a:gd name="T3" fmla="*/ 10 h 151"/>
                  <a:gd name="T4" fmla="*/ 39 w 130"/>
                  <a:gd name="T5" fmla="*/ 1 h 151"/>
                  <a:gd name="T6" fmla="*/ 72 w 130"/>
                  <a:gd name="T7" fmla="*/ 0 h 151"/>
                  <a:gd name="T8" fmla="*/ 96 w 130"/>
                  <a:gd name="T9" fmla="*/ 11 h 151"/>
                  <a:gd name="T10" fmla="*/ 102 w 130"/>
                  <a:gd name="T11" fmla="*/ 33 h 151"/>
                  <a:gd name="T12" fmla="*/ 98 w 130"/>
                  <a:gd name="T13" fmla="*/ 56 h 151"/>
                  <a:gd name="T14" fmla="*/ 91 w 130"/>
                  <a:gd name="T15" fmla="*/ 73 h 151"/>
                  <a:gd name="T16" fmla="*/ 94 w 130"/>
                  <a:gd name="T17" fmla="*/ 81 h 151"/>
                  <a:gd name="T18" fmla="*/ 106 w 130"/>
                  <a:gd name="T19" fmla="*/ 85 h 151"/>
                  <a:gd name="T20" fmla="*/ 117 w 130"/>
                  <a:gd name="T21" fmla="*/ 86 h 151"/>
                  <a:gd name="T22" fmla="*/ 126 w 130"/>
                  <a:gd name="T23" fmla="*/ 91 h 151"/>
                  <a:gd name="T24" fmla="*/ 130 w 130"/>
                  <a:gd name="T25" fmla="*/ 105 h 151"/>
                  <a:gd name="T26" fmla="*/ 120 w 130"/>
                  <a:gd name="T27" fmla="*/ 123 h 151"/>
                  <a:gd name="T28" fmla="*/ 102 w 130"/>
                  <a:gd name="T29" fmla="*/ 139 h 151"/>
                  <a:gd name="T30" fmla="*/ 82 w 130"/>
                  <a:gd name="T31" fmla="*/ 148 h 151"/>
                  <a:gd name="T32" fmla="*/ 74 w 130"/>
                  <a:gd name="T33" fmla="*/ 151 h 151"/>
                  <a:gd name="T34" fmla="*/ 0 w 130"/>
                  <a:gd name="T35" fmla="*/ 15 h 151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30"/>
                  <a:gd name="T55" fmla="*/ 0 h 151"/>
                  <a:gd name="T56" fmla="*/ 130 w 130"/>
                  <a:gd name="T57" fmla="*/ 151 h 151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30" h="151">
                    <a:moveTo>
                      <a:pt x="0" y="15"/>
                    </a:moveTo>
                    <a:lnTo>
                      <a:pt x="12" y="10"/>
                    </a:lnTo>
                    <a:lnTo>
                      <a:pt x="39" y="1"/>
                    </a:lnTo>
                    <a:lnTo>
                      <a:pt x="72" y="0"/>
                    </a:lnTo>
                    <a:lnTo>
                      <a:pt x="96" y="11"/>
                    </a:lnTo>
                    <a:lnTo>
                      <a:pt x="102" y="33"/>
                    </a:lnTo>
                    <a:lnTo>
                      <a:pt x="98" y="56"/>
                    </a:lnTo>
                    <a:lnTo>
                      <a:pt x="91" y="73"/>
                    </a:lnTo>
                    <a:lnTo>
                      <a:pt x="94" y="81"/>
                    </a:lnTo>
                    <a:lnTo>
                      <a:pt x="106" y="85"/>
                    </a:lnTo>
                    <a:lnTo>
                      <a:pt x="117" y="86"/>
                    </a:lnTo>
                    <a:lnTo>
                      <a:pt x="126" y="91"/>
                    </a:lnTo>
                    <a:lnTo>
                      <a:pt x="130" y="105"/>
                    </a:lnTo>
                    <a:lnTo>
                      <a:pt x="120" y="123"/>
                    </a:lnTo>
                    <a:lnTo>
                      <a:pt x="102" y="139"/>
                    </a:lnTo>
                    <a:lnTo>
                      <a:pt x="82" y="148"/>
                    </a:lnTo>
                    <a:lnTo>
                      <a:pt x="74" y="151"/>
                    </a:lnTo>
                    <a:cubicBezTo>
                      <a:pt x="59" y="95"/>
                      <a:pt x="63" y="36"/>
                      <a:pt x="0" y="1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7" name="Freeform 80">
                <a:extLst>
                  <a:ext uri="{FF2B5EF4-FFF2-40B4-BE49-F238E27FC236}">
                    <a16:creationId xmlns:a16="http://schemas.microsoft.com/office/drawing/2014/main" id="{B3611A86-34A9-4EC6-A421-1EC4E3B914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" y="1947"/>
                <a:ext cx="45" cy="78"/>
              </a:xfrm>
              <a:custGeom>
                <a:avLst/>
                <a:gdLst>
                  <a:gd name="T0" fmla="*/ 109 w 111"/>
                  <a:gd name="T1" fmla="*/ 0 h 194"/>
                  <a:gd name="T2" fmla="*/ 109 w 111"/>
                  <a:gd name="T3" fmla="*/ 4 h 194"/>
                  <a:gd name="T4" fmla="*/ 111 w 111"/>
                  <a:gd name="T5" fmla="*/ 22 h 194"/>
                  <a:gd name="T6" fmla="*/ 111 w 111"/>
                  <a:gd name="T7" fmla="*/ 94 h 194"/>
                  <a:gd name="T8" fmla="*/ 105 w 111"/>
                  <a:gd name="T9" fmla="*/ 136 h 194"/>
                  <a:gd name="T10" fmla="*/ 96 w 111"/>
                  <a:gd name="T11" fmla="*/ 168 h 194"/>
                  <a:gd name="T12" fmla="*/ 87 w 111"/>
                  <a:gd name="T13" fmla="*/ 188 h 194"/>
                  <a:gd name="T14" fmla="*/ 86 w 111"/>
                  <a:gd name="T15" fmla="*/ 194 h 194"/>
                  <a:gd name="T16" fmla="*/ 0 w 111"/>
                  <a:gd name="T17" fmla="*/ 28 h 194"/>
                  <a:gd name="T18" fmla="*/ 3 w 111"/>
                  <a:gd name="T19" fmla="*/ 26 h 194"/>
                  <a:gd name="T20" fmla="*/ 18 w 111"/>
                  <a:gd name="T21" fmla="*/ 22 h 194"/>
                  <a:gd name="T22" fmla="*/ 36 w 111"/>
                  <a:gd name="T23" fmla="*/ 16 h 194"/>
                  <a:gd name="T24" fmla="*/ 51 w 111"/>
                  <a:gd name="T25" fmla="*/ 12 h 194"/>
                  <a:gd name="T26" fmla="*/ 66 w 111"/>
                  <a:gd name="T27" fmla="*/ 8 h 194"/>
                  <a:gd name="T28" fmla="*/ 86 w 111"/>
                  <a:gd name="T29" fmla="*/ 4 h 194"/>
                  <a:gd name="T30" fmla="*/ 100 w 111"/>
                  <a:gd name="T31" fmla="*/ 1 h 194"/>
                  <a:gd name="T32" fmla="*/ 109 w 111"/>
                  <a:gd name="T33" fmla="*/ 0 h 19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11"/>
                  <a:gd name="T52" fmla="*/ 0 h 194"/>
                  <a:gd name="T53" fmla="*/ 111 w 111"/>
                  <a:gd name="T54" fmla="*/ 194 h 194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11" h="194">
                    <a:moveTo>
                      <a:pt x="109" y="0"/>
                    </a:moveTo>
                    <a:lnTo>
                      <a:pt x="109" y="4"/>
                    </a:lnTo>
                    <a:lnTo>
                      <a:pt x="111" y="22"/>
                    </a:lnTo>
                    <a:lnTo>
                      <a:pt x="111" y="94"/>
                    </a:lnTo>
                    <a:lnTo>
                      <a:pt x="105" y="136"/>
                    </a:lnTo>
                    <a:lnTo>
                      <a:pt x="96" y="168"/>
                    </a:lnTo>
                    <a:lnTo>
                      <a:pt x="87" y="188"/>
                    </a:lnTo>
                    <a:lnTo>
                      <a:pt x="86" y="194"/>
                    </a:lnTo>
                    <a:cubicBezTo>
                      <a:pt x="58" y="108"/>
                      <a:pt x="58" y="100"/>
                      <a:pt x="0" y="28"/>
                    </a:cubicBezTo>
                    <a:lnTo>
                      <a:pt x="3" y="26"/>
                    </a:lnTo>
                    <a:lnTo>
                      <a:pt x="18" y="22"/>
                    </a:lnTo>
                    <a:lnTo>
                      <a:pt x="36" y="16"/>
                    </a:lnTo>
                    <a:lnTo>
                      <a:pt x="51" y="12"/>
                    </a:lnTo>
                    <a:lnTo>
                      <a:pt x="66" y="8"/>
                    </a:lnTo>
                    <a:lnTo>
                      <a:pt x="86" y="4"/>
                    </a:lnTo>
                    <a:lnTo>
                      <a:pt x="100" y="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900D00"/>
              </a:solidFill>
              <a:ln w="12700" cmpd="sng">
                <a:solidFill>
                  <a:srgbClr val="900D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8" name="Freeform 81">
                <a:extLst>
                  <a:ext uri="{FF2B5EF4-FFF2-40B4-BE49-F238E27FC236}">
                    <a16:creationId xmlns:a16="http://schemas.microsoft.com/office/drawing/2014/main" id="{2BFECEB9-4C0D-4E93-BB2A-BB653D9C78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" y="2050"/>
                <a:ext cx="63" cy="101"/>
              </a:xfrm>
              <a:custGeom>
                <a:avLst/>
                <a:gdLst>
                  <a:gd name="T0" fmla="*/ 159 w 159"/>
                  <a:gd name="T1" fmla="*/ 0 h 251"/>
                  <a:gd name="T2" fmla="*/ 21 w 159"/>
                  <a:gd name="T3" fmla="*/ 73 h 251"/>
                  <a:gd name="T4" fmla="*/ 0 w 159"/>
                  <a:gd name="T5" fmla="*/ 251 h 251"/>
                  <a:gd name="T6" fmla="*/ 159 w 159"/>
                  <a:gd name="T7" fmla="*/ 0 h 2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59"/>
                  <a:gd name="T13" fmla="*/ 0 h 251"/>
                  <a:gd name="T14" fmla="*/ 159 w 159"/>
                  <a:gd name="T15" fmla="*/ 251 h 2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59" h="251">
                    <a:moveTo>
                      <a:pt x="159" y="0"/>
                    </a:moveTo>
                    <a:cubicBezTo>
                      <a:pt x="109" y="20"/>
                      <a:pt x="60" y="33"/>
                      <a:pt x="21" y="73"/>
                    </a:cubicBezTo>
                    <a:cubicBezTo>
                      <a:pt x="18" y="133"/>
                      <a:pt x="8" y="191"/>
                      <a:pt x="0" y="251"/>
                    </a:cubicBezTo>
                    <a:cubicBezTo>
                      <a:pt x="107" y="179"/>
                      <a:pt x="148" y="131"/>
                      <a:pt x="159" y="0"/>
                    </a:cubicBezTo>
                    <a:close/>
                  </a:path>
                </a:pathLst>
              </a:custGeom>
              <a:solidFill>
                <a:srgbClr val="DB5C4F"/>
              </a:solidFill>
              <a:ln w="12700" cmpd="sng">
                <a:solidFill>
                  <a:srgbClr val="DB5C4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9" name="Freeform 82">
                <a:extLst>
                  <a:ext uri="{FF2B5EF4-FFF2-40B4-BE49-F238E27FC236}">
                    <a16:creationId xmlns:a16="http://schemas.microsoft.com/office/drawing/2014/main" id="{93F895E3-F63E-4D01-A166-006400F89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8" y="2189"/>
                <a:ext cx="30" cy="18"/>
              </a:xfrm>
              <a:custGeom>
                <a:avLst/>
                <a:gdLst>
                  <a:gd name="T0" fmla="*/ 0 w 73"/>
                  <a:gd name="T1" fmla="*/ 1 h 44"/>
                  <a:gd name="T2" fmla="*/ 73 w 73"/>
                  <a:gd name="T3" fmla="*/ 0 h 44"/>
                  <a:gd name="T4" fmla="*/ 45 w 73"/>
                  <a:gd name="T5" fmla="*/ 44 h 44"/>
                  <a:gd name="T6" fmla="*/ 2 w 73"/>
                  <a:gd name="T7" fmla="*/ 36 h 44"/>
                  <a:gd name="T8" fmla="*/ 0 w 73"/>
                  <a:gd name="T9" fmla="*/ 1 h 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44"/>
                  <a:gd name="T17" fmla="*/ 73 w 73"/>
                  <a:gd name="T18" fmla="*/ 44 h 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44">
                    <a:moveTo>
                      <a:pt x="0" y="1"/>
                    </a:moveTo>
                    <a:lnTo>
                      <a:pt x="73" y="0"/>
                    </a:lnTo>
                    <a:lnTo>
                      <a:pt x="45" y="44"/>
                    </a:lnTo>
                    <a:lnTo>
                      <a:pt x="2" y="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46F64"/>
              </a:solidFill>
              <a:ln w="12700" cmpd="sng">
                <a:solidFill>
                  <a:srgbClr val="646F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0" name="Freeform 83">
                <a:extLst>
                  <a:ext uri="{FF2B5EF4-FFF2-40B4-BE49-F238E27FC236}">
                    <a16:creationId xmlns:a16="http://schemas.microsoft.com/office/drawing/2014/main" id="{3F42BF71-0F5F-460B-877E-FDB63DD0C0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6" y="2181"/>
                <a:ext cx="90" cy="34"/>
              </a:xfrm>
              <a:custGeom>
                <a:avLst/>
                <a:gdLst>
                  <a:gd name="T0" fmla="*/ 28 w 225"/>
                  <a:gd name="T1" fmla="*/ 19 h 84"/>
                  <a:gd name="T2" fmla="*/ 33 w 225"/>
                  <a:gd name="T3" fmla="*/ 17 h 84"/>
                  <a:gd name="T4" fmla="*/ 49 w 225"/>
                  <a:gd name="T5" fmla="*/ 17 h 84"/>
                  <a:gd name="T6" fmla="*/ 67 w 225"/>
                  <a:gd name="T7" fmla="*/ 14 h 84"/>
                  <a:gd name="T8" fmla="*/ 85 w 225"/>
                  <a:gd name="T9" fmla="*/ 13 h 84"/>
                  <a:gd name="T10" fmla="*/ 101 w 225"/>
                  <a:gd name="T11" fmla="*/ 8 h 84"/>
                  <a:gd name="T12" fmla="*/ 116 w 225"/>
                  <a:gd name="T13" fmla="*/ 3 h 84"/>
                  <a:gd name="T14" fmla="*/ 127 w 225"/>
                  <a:gd name="T15" fmla="*/ 1 h 84"/>
                  <a:gd name="T16" fmla="*/ 131 w 225"/>
                  <a:gd name="T17" fmla="*/ 0 h 84"/>
                  <a:gd name="T18" fmla="*/ 225 w 225"/>
                  <a:gd name="T19" fmla="*/ 52 h 84"/>
                  <a:gd name="T20" fmla="*/ 0 w 225"/>
                  <a:gd name="T21" fmla="*/ 61 h 84"/>
                  <a:gd name="T22" fmla="*/ 28 w 225"/>
                  <a:gd name="T23" fmla="*/ 19 h 8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225"/>
                  <a:gd name="T37" fmla="*/ 0 h 84"/>
                  <a:gd name="T38" fmla="*/ 225 w 225"/>
                  <a:gd name="T39" fmla="*/ 84 h 8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225" h="84">
                    <a:moveTo>
                      <a:pt x="28" y="19"/>
                    </a:moveTo>
                    <a:lnTo>
                      <a:pt x="33" y="17"/>
                    </a:lnTo>
                    <a:lnTo>
                      <a:pt x="49" y="17"/>
                    </a:lnTo>
                    <a:lnTo>
                      <a:pt x="67" y="14"/>
                    </a:lnTo>
                    <a:lnTo>
                      <a:pt x="85" y="13"/>
                    </a:lnTo>
                    <a:lnTo>
                      <a:pt x="101" y="8"/>
                    </a:lnTo>
                    <a:lnTo>
                      <a:pt x="116" y="3"/>
                    </a:lnTo>
                    <a:lnTo>
                      <a:pt x="127" y="1"/>
                    </a:lnTo>
                    <a:lnTo>
                      <a:pt x="131" y="0"/>
                    </a:lnTo>
                    <a:lnTo>
                      <a:pt x="225" y="52"/>
                    </a:lnTo>
                    <a:cubicBezTo>
                      <a:pt x="135" y="79"/>
                      <a:pt x="93" y="84"/>
                      <a:pt x="0" y="61"/>
                    </a:cubicBezTo>
                    <a:lnTo>
                      <a:pt x="28" y="19"/>
                    </a:lnTo>
                    <a:close/>
                  </a:path>
                </a:pathLst>
              </a:custGeom>
              <a:solidFill>
                <a:srgbClr val="AFC6BC"/>
              </a:solidFill>
              <a:ln w="12700" cmpd="sng">
                <a:solidFill>
                  <a:srgbClr val="AFC6B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1" name="Freeform 84">
                <a:extLst>
                  <a:ext uri="{FF2B5EF4-FFF2-40B4-BE49-F238E27FC236}">
                    <a16:creationId xmlns:a16="http://schemas.microsoft.com/office/drawing/2014/main" id="{FCFAB430-497D-4488-8DB8-C06FDBCD9F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4" y="2050"/>
                <a:ext cx="83" cy="65"/>
              </a:xfrm>
              <a:custGeom>
                <a:avLst/>
                <a:gdLst>
                  <a:gd name="T0" fmla="*/ 0 w 207"/>
                  <a:gd name="T1" fmla="*/ 60 h 163"/>
                  <a:gd name="T2" fmla="*/ 141 w 207"/>
                  <a:gd name="T3" fmla="*/ 163 h 163"/>
                  <a:gd name="T4" fmla="*/ 142 w 207"/>
                  <a:gd name="T5" fmla="*/ 160 h 163"/>
                  <a:gd name="T6" fmla="*/ 151 w 207"/>
                  <a:gd name="T7" fmla="*/ 152 h 163"/>
                  <a:gd name="T8" fmla="*/ 160 w 207"/>
                  <a:gd name="T9" fmla="*/ 140 h 163"/>
                  <a:gd name="T10" fmla="*/ 172 w 207"/>
                  <a:gd name="T11" fmla="*/ 125 h 163"/>
                  <a:gd name="T12" fmla="*/ 183 w 207"/>
                  <a:gd name="T13" fmla="*/ 109 h 163"/>
                  <a:gd name="T14" fmla="*/ 195 w 207"/>
                  <a:gd name="T15" fmla="*/ 93 h 163"/>
                  <a:gd name="T16" fmla="*/ 202 w 207"/>
                  <a:gd name="T17" fmla="*/ 82 h 163"/>
                  <a:gd name="T18" fmla="*/ 207 w 207"/>
                  <a:gd name="T19" fmla="*/ 79 h 163"/>
                  <a:gd name="T20" fmla="*/ 171 w 207"/>
                  <a:gd name="T21" fmla="*/ 51 h 163"/>
                  <a:gd name="T22" fmla="*/ 126 w 207"/>
                  <a:gd name="T23" fmla="*/ 27 h 163"/>
                  <a:gd name="T24" fmla="*/ 73 w 207"/>
                  <a:gd name="T25" fmla="*/ 7 h 163"/>
                  <a:gd name="T26" fmla="*/ 18 w 207"/>
                  <a:gd name="T27" fmla="*/ 0 h 163"/>
                  <a:gd name="T28" fmla="*/ 0 w 207"/>
                  <a:gd name="T29" fmla="*/ 60 h 16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207"/>
                  <a:gd name="T46" fmla="*/ 0 h 163"/>
                  <a:gd name="T47" fmla="*/ 207 w 207"/>
                  <a:gd name="T48" fmla="*/ 163 h 163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207" h="163">
                    <a:moveTo>
                      <a:pt x="0" y="60"/>
                    </a:moveTo>
                    <a:cubicBezTo>
                      <a:pt x="74" y="99"/>
                      <a:pt x="83" y="105"/>
                      <a:pt x="141" y="163"/>
                    </a:cubicBezTo>
                    <a:lnTo>
                      <a:pt x="142" y="160"/>
                    </a:lnTo>
                    <a:lnTo>
                      <a:pt x="151" y="152"/>
                    </a:lnTo>
                    <a:lnTo>
                      <a:pt x="160" y="140"/>
                    </a:lnTo>
                    <a:lnTo>
                      <a:pt x="172" y="125"/>
                    </a:lnTo>
                    <a:lnTo>
                      <a:pt x="183" y="109"/>
                    </a:lnTo>
                    <a:lnTo>
                      <a:pt x="195" y="93"/>
                    </a:lnTo>
                    <a:lnTo>
                      <a:pt x="202" y="82"/>
                    </a:lnTo>
                    <a:lnTo>
                      <a:pt x="207" y="79"/>
                    </a:lnTo>
                    <a:lnTo>
                      <a:pt x="171" y="51"/>
                    </a:lnTo>
                    <a:lnTo>
                      <a:pt x="126" y="27"/>
                    </a:lnTo>
                    <a:lnTo>
                      <a:pt x="73" y="7"/>
                    </a:lnTo>
                    <a:lnTo>
                      <a:pt x="18" y="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rgbClr val="006B75"/>
              </a:solidFill>
              <a:ln w="12700" cmpd="sng">
                <a:solidFill>
                  <a:srgbClr val="006B7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2" name="Freeform 85">
                <a:extLst>
                  <a:ext uri="{FF2B5EF4-FFF2-40B4-BE49-F238E27FC236}">
                    <a16:creationId xmlns:a16="http://schemas.microsoft.com/office/drawing/2014/main" id="{7A08E817-C8C7-4C32-AAFF-7B5ECE638B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2" y="2163"/>
                <a:ext cx="72" cy="90"/>
              </a:xfrm>
              <a:custGeom>
                <a:avLst/>
                <a:gdLst>
                  <a:gd name="T0" fmla="*/ 91 w 180"/>
                  <a:gd name="T1" fmla="*/ 0 h 225"/>
                  <a:gd name="T2" fmla="*/ 0 w 180"/>
                  <a:gd name="T3" fmla="*/ 182 h 225"/>
                  <a:gd name="T4" fmla="*/ 58 w 180"/>
                  <a:gd name="T5" fmla="*/ 225 h 225"/>
                  <a:gd name="T6" fmla="*/ 68 w 180"/>
                  <a:gd name="T7" fmla="*/ 223 h 225"/>
                  <a:gd name="T8" fmla="*/ 91 w 180"/>
                  <a:gd name="T9" fmla="*/ 217 h 225"/>
                  <a:gd name="T10" fmla="*/ 121 w 180"/>
                  <a:gd name="T11" fmla="*/ 203 h 225"/>
                  <a:gd name="T12" fmla="*/ 175 w 180"/>
                  <a:gd name="T13" fmla="*/ 49 h 225"/>
                  <a:gd name="T14" fmla="*/ 91 w 180"/>
                  <a:gd name="T15" fmla="*/ 0 h 22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80"/>
                  <a:gd name="T25" fmla="*/ 0 h 225"/>
                  <a:gd name="T26" fmla="*/ 180 w 180"/>
                  <a:gd name="T27" fmla="*/ 225 h 22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80" h="225">
                    <a:moveTo>
                      <a:pt x="91" y="0"/>
                    </a:moveTo>
                    <a:cubicBezTo>
                      <a:pt x="62" y="98"/>
                      <a:pt x="77" y="108"/>
                      <a:pt x="0" y="182"/>
                    </a:cubicBezTo>
                    <a:lnTo>
                      <a:pt x="58" y="225"/>
                    </a:lnTo>
                    <a:lnTo>
                      <a:pt x="68" y="223"/>
                    </a:lnTo>
                    <a:lnTo>
                      <a:pt x="91" y="217"/>
                    </a:lnTo>
                    <a:lnTo>
                      <a:pt x="121" y="203"/>
                    </a:lnTo>
                    <a:cubicBezTo>
                      <a:pt x="179" y="159"/>
                      <a:pt x="180" y="114"/>
                      <a:pt x="175" y="49"/>
                    </a:cubicBezTo>
                    <a:lnTo>
                      <a:pt x="91" y="0"/>
                    </a:lnTo>
                    <a:close/>
                  </a:path>
                </a:pathLst>
              </a:custGeom>
              <a:solidFill>
                <a:srgbClr val="AFC6BC"/>
              </a:solidFill>
              <a:ln w="12700" cmpd="sng">
                <a:solidFill>
                  <a:srgbClr val="AFC6B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3" name="Freeform 86">
                <a:extLst>
                  <a:ext uri="{FF2B5EF4-FFF2-40B4-BE49-F238E27FC236}">
                    <a16:creationId xmlns:a16="http://schemas.microsoft.com/office/drawing/2014/main" id="{67A9CFC8-F0E1-4E15-AA8C-701EE5C84B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2" y="2062"/>
                <a:ext cx="35" cy="46"/>
              </a:xfrm>
              <a:custGeom>
                <a:avLst/>
                <a:gdLst>
                  <a:gd name="T0" fmla="*/ 0 w 85"/>
                  <a:gd name="T1" fmla="*/ 107 h 116"/>
                  <a:gd name="T2" fmla="*/ 63 w 85"/>
                  <a:gd name="T3" fmla="*/ 116 h 116"/>
                  <a:gd name="T4" fmla="*/ 30 w 85"/>
                  <a:gd name="T5" fmla="*/ 0 h 116"/>
                  <a:gd name="T6" fmla="*/ 0 w 85"/>
                  <a:gd name="T7" fmla="*/ 107 h 1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5"/>
                  <a:gd name="T13" fmla="*/ 0 h 116"/>
                  <a:gd name="T14" fmla="*/ 85 w 85"/>
                  <a:gd name="T15" fmla="*/ 116 h 1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5" h="116">
                    <a:moveTo>
                      <a:pt x="0" y="107"/>
                    </a:moveTo>
                    <a:lnTo>
                      <a:pt x="63" y="116"/>
                    </a:lnTo>
                    <a:cubicBezTo>
                      <a:pt x="61" y="72"/>
                      <a:pt x="85" y="17"/>
                      <a:pt x="30" y="0"/>
                    </a:cubicBezTo>
                    <a:lnTo>
                      <a:pt x="0" y="107"/>
                    </a:lnTo>
                    <a:close/>
                  </a:path>
                </a:pathLst>
              </a:custGeom>
              <a:solidFill>
                <a:srgbClr val="DF8578"/>
              </a:solidFill>
              <a:ln w="12700" cmpd="sng">
                <a:solidFill>
                  <a:srgbClr val="DF857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4" name="Freeform 87">
                <a:extLst>
                  <a:ext uri="{FF2B5EF4-FFF2-40B4-BE49-F238E27FC236}">
                    <a16:creationId xmlns:a16="http://schemas.microsoft.com/office/drawing/2014/main" id="{8357FB11-05D2-40FA-A5FD-AFD9DD5237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0" y="1999"/>
                <a:ext cx="25" cy="43"/>
              </a:xfrm>
              <a:custGeom>
                <a:avLst/>
                <a:gdLst>
                  <a:gd name="T0" fmla="*/ 27 w 62"/>
                  <a:gd name="T1" fmla="*/ 1 h 105"/>
                  <a:gd name="T2" fmla="*/ 32 w 62"/>
                  <a:gd name="T3" fmla="*/ 0 h 105"/>
                  <a:gd name="T4" fmla="*/ 41 w 62"/>
                  <a:gd name="T5" fmla="*/ 2 h 105"/>
                  <a:gd name="T6" fmla="*/ 51 w 62"/>
                  <a:gd name="T7" fmla="*/ 10 h 105"/>
                  <a:gd name="T8" fmla="*/ 62 w 62"/>
                  <a:gd name="T9" fmla="*/ 23 h 105"/>
                  <a:gd name="T10" fmla="*/ 62 w 62"/>
                  <a:gd name="T11" fmla="*/ 46 h 105"/>
                  <a:gd name="T12" fmla="*/ 55 w 62"/>
                  <a:gd name="T13" fmla="*/ 72 h 105"/>
                  <a:gd name="T14" fmla="*/ 45 w 62"/>
                  <a:gd name="T15" fmla="*/ 94 h 105"/>
                  <a:gd name="T16" fmla="*/ 41 w 62"/>
                  <a:gd name="T17" fmla="*/ 105 h 105"/>
                  <a:gd name="T18" fmla="*/ 0 w 62"/>
                  <a:gd name="T19" fmla="*/ 85 h 105"/>
                  <a:gd name="T20" fmla="*/ 27 w 62"/>
                  <a:gd name="T21" fmla="*/ 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2"/>
                  <a:gd name="T34" fmla="*/ 0 h 105"/>
                  <a:gd name="T35" fmla="*/ 62 w 62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2" h="105">
                    <a:moveTo>
                      <a:pt x="27" y="1"/>
                    </a:moveTo>
                    <a:lnTo>
                      <a:pt x="32" y="0"/>
                    </a:lnTo>
                    <a:lnTo>
                      <a:pt x="41" y="2"/>
                    </a:lnTo>
                    <a:lnTo>
                      <a:pt x="51" y="10"/>
                    </a:lnTo>
                    <a:lnTo>
                      <a:pt x="62" y="23"/>
                    </a:lnTo>
                    <a:lnTo>
                      <a:pt x="62" y="46"/>
                    </a:lnTo>
                    <a:lnTo>
                      <a:pt x="55" y="72"/>
                    </a:lnTo>
                    <a:lnTo>
                      <a:pt x="45" y="94"/>
                    </a:lnTo>
                    <a:lnTo>
                      <a:pt x="41" y="105"/>
                    </a:lnTo>
                    <a:lnTo>
                      <a:pt x="0" y="85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rgbClr val="756200"/>
              </a:solidFill>
              <a:ln w="12700" cmpd="sng">
                <a:solidFill>
                  <a:srgbClr val="7562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5" name="Freeform 88">
                <a:extLst>
                  <a:ext uri="{FF2B5EF4-FFF2-40B4-BE49-F238E27FC236}">
                    <a16:creationId xmlns:a16="http://schemas.microsoft.com/office/drawing/2014/main" id="{E2535FA2-02EB-429E-B8E4-52497475FF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8" y="2085"/>
                <a:ext cx="127" cy="118"/>
              </a:xfrm>
              <a:custGeom>
                <a:avLst/>
                <a:gdLst>
                  <a:gd name="T0" fmla="*/ 217 w 315"/>
                  <a:gd name="T1" fmla="*/ 0 h 296"/>
                  <a:gd name="T2" fmla="*/ 116 w 315"/>
                  <a:gd name="T3" fmla="*/ 100 h 296"/>
                  <a:gd name="T4" fmla="*/ 0 w 315"/>
                  <a:gd name="T5" fmla="*/ 163 h 296"/>
                  <a:gd name="T6" fmla="*/ 101 w 315"/>
                  <a:gd name="T7" fmla="*/ 296 h 296"/>
                  <a:gd name="T8" fmla="*/ 315 w 315"/>
                  <a:gd name="T9" fmla="*/ 129 h 296"/>
                  <a:gd name="T10" fmla="*/ 308 w 315"/>
                  <a:gd name="T11" fmla="*/ 122 h 296"/>
                  <a:gd name="T12" fmla="*/ 293 w 315"/>
                  <a:gd name="T13" fmla="*/ 105 h 296"/>
                  <a:gd name="T14" fmla="*/ 274 w 315"/>
                  <a:gd name="T15" fmla="*/ 82 h 296"/>
                  <a:gd name="T16" fmla="*/ 259 w 315"/>
                  <a:gd name="T17" fmla="*/ 60 h 296"/>
                  <a:gd name="T18" fmla="*/ 245 w 315"/>
                  <a:gd name="T19" fmla="*/ 39 h 296"/>
                  <a:gd name="T20" fmla="*/ 231 w 315"/>
                  <a:gd name="T21" fmla="*/ 19 h 296"/>
                  <a:gd name="T22" fmla="*/ 219 w 315"/>
                  <a:gd name="T23" fmla="*/ 4 h 296"/>
                  <a:gd name="T24" fmla="*/ 217 w 315"/>
                  <a:gd name="T25" fmla="*/ 0 h 29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315"/>
                  <a:gd name="T40" fmla="*/ 0 h 296"/>
                  <a:gd name="T41" fmla="*/ 315 w 315"/>
                  <a:gd name="T42" fmla="*/ 296 h 29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315" h="296">
                    <a:moveTo>
                      <a:pt x="217" y="0"/>
                    </a:moveTo>
                    <a:cubicBezTo>
                      <a:pt x="193" y="49"/>
                      <a:pt x="187" y="103"/>
                      <a:pt x="116" y="100"/>
                    </a:cubicBezTo>
                    <a:cubicBezTo>
                      <a:pt x="61" y="100"/>
                      <a:pt x="30" y="118"/>
                      <a:pt x="0" y="163"/>
                    </a:cubicBezTo>
                    <a:cubicBezTo>
                      <a:pt x="60" y="188"/>
                      <a:pt x="72" y="241"/>
                      <a:pt x="101" y="296"/>
                    </a:cubicBezTo>
                    <a:cubicBezTo>
                      <a:pt x="141" y="156"/>
                      <a:pt x="255" y="280"/>
                      <a:pt x="315" y="129"/>
                    </a:cubicBezTo>
                    <a:lnTo>
                      <a:pt x="308" y="122"/>
                    </a:lnTo>
                    <a:lnTo>
                      <a:pt x="293" y="105"/>
                    </a:lnTo>
                    <a:lnTo>
                      <a:pt x="274" y="82"/>
                    </a:lnTo>
                    <a:lnTo>
                      <a:pt x="259" y="60"/>
                    </a:lnTo>
                    <a:lnTo>
                      <a:pt x="245" y="39"/>
                    </a:lnTo>
                    <a:lnTo>
                      <a:pt x="231" y="19"/>
                    </a:lnTo>
                    <a:lnTo>
                      <a:pt x="219" y="4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FFFBE6"/>
              </a:solidFill>
              <a:ln w="12700" cmpd="sng">
                <a:solidFill>
                  <a:srgbClr val="FFFBE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6" name="Freeform 89">
                <a:extLst>
                  <a:ext uri="{FF2B5EF4-FFF2-40B4-BE49-F238E27FC236}">
                    <a16:creationId xmlns:a16="http://schemas.microsoft.com/office/drawing/2014/main" id="{004804DE-A2CC-4EEA-8EDF-08AD4542A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0" y="2181"/>
                <a:ext cx="63" cy="51"/>
              </a:xfrm>
              <a:custGeom>
                <a:avLst/>
                <a:gdLst>
                  <a:gd name="T0" fmla="*/ 127 w 157"/>
                  <a:gd name="T1" fmla="*/ 0 h 127"/>
                  <a:gd name="T2" fmla="*/ 157 w 157"/>
                  <a:gd name="T3" fmla="*/ 28 h 127"/>
                  <a:gd name="T4" fmla="*/ 111 w 157"/>
                  <a:gd name="T5" fmla="*/ 110 h 127"/>
                  <a:gd name="T6" fmla="*/ 1 w 157"/>
                  <a:gd name="T7" fmla="*/ 127 h 127"/>
                  <a:gd name="T8" fmla="*/ 0 w 157"/>
                  <a:gd name="T9" fmla="*/ 71 h 127"/>
                  <a:gd name="T10" fmla="*/ 3 w 157"/>
                  <a:gd name="T11" fmla="*/ 65 h 127"/>
                  <a:gd name="T12" fmla="*/ 37 w 157"/>
                  <a:gd name="T13" fmla="*/ 40 h 127"/>
                  <a:gd name="T14" fmla="*/ 127 w 157"/>
                  <a:gd name="T15" fmla="*/ 0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57"/>
                  <a:gd name="T25" fmla="*/ 0 h 127"/>
                  <a:gd name="T26" fmla="*/ 157 w 157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57" h="127">
                    <a:moveTo>
                      <a:pt x="127" y="0"/>
                    </a:moveTo>
                    <a:lnTo>
                      <a:pt x="157" y="28"/>
                    </a:lnTo>
                    <a:lnTo>
                      <a:pt x="111" y="110"/>
                    </a:lnTo>
                    <a:lnTo>
                      <a:pt x="1" y="127"/>
                    </a:lnTo>
                    <a:lnTo>
                      <a:pt x="0" y="71"/>
                    </a:lnTo>
                    <a:lnTo>
                      <a:pt x="3" y="65"/>
                    </a:lnTo>
                    <a:lnTo>
                      <a:pt x="37" y="40"/>
                    </a:lnTo>
                    <a:cubicBezTo>
                      <a:pt x="61" y="23"/>
                      <a:pt x="98" y="7"/>
                      <a:pt x="127" y="0"/>
                    </a:cubicBezTo>
                    <a:close/>
                  </a:path>
                </a:pathLst>
              </a:custGeom>
              <a:solidFill>
                <a:srgbClr val="5E6F9A"/>
              </a:solidFill>
              <a:ln w="12700" cmpd="sng">
                <a:solidFill>
                  <a:srgbClr val="5E6F9A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7" name="Freeform 90">
                <a:extLst>
                  <a:ext uri="{FF2B5EF4-FFF2-40B4-BE49-F238E27FC236}">
                    <a16:creationId xmlns:a16="http://schemas.microsoft.com/office/drawing/2014/main" id="{8B37E353-6787-41F8-88A7-012E37BFC0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51"/>
                <a:ext cx="28" cy="40"/>
              </a:xfrm>
              <a:custGeom>
                <a:avLst/>
                <a:gdLst>
                  <a:gd name="T0" fmla="*/ 0 w 70"/>
                  <a:gd name="T1" fmla="*/ 19 h 99"/>
                  <a:gd name="T2" fmla="*/ 34 w 70"/>
                  <a:gd name="T3" fmla="*/ 0 h 99"/>
                  <a:gd name="T4" fmla="*/ 70 w 70"/>
                  <a:gd name="T5" fmla="*/ 56 h 99"/>
                  <a:gd name="T6" fmla="*/ 0 w 70"/>
                  <a:gd name="T7" fmla="*/ 19 h 9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0"/>
                  <a:gd name="T13" fmla="*/ 0 h 99"/>
                  <a:gd name="T14" fmla="*/ 70 w 70"/>
                  <a:gd name="T15" fmla="*/ 99 h 9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0" h="99">
                    <a:moveTo>
                      <a:pt x="0" y="19"/>
                    </a:moveTo>
                    <a:lnTo>
                      <a:pt x="34" y="0"/>
                    </a:lnTo>
                    <a:lnTo>
                      <a:pt x="70" y="56"/>
                    </a:lnTo>
                    <a:cubicBezTo>
                      <a:pt x="23" y="99"/>
                      <a:pt x="11" y="69"/>
                      <a:pt x="0" y="19"/>
                    </a:cubicBezTo>
                    <a:close/>
                  </a:path>
                </a:pathLst>
              </a:custGeom>
              <a:solidFill>
                <a:srgbClr val="A69364"/>
              </a:solidFill>
              <a:ln w="12700" cmpd="sng">
                <a:solidFill>
                  <a:srgbClr val="A693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8" name="Freeform 91">
                <a:extLst>
                  <a:ext uri="{FF2B5EF4-FFF2-40B4-BE49-F238E27FC236}">
                    <a16:creationId xmlns:a16="http://schemas.microsoft.com/office/drawing/2014/main" id="{5F2CD5DD-7731-4545-BE17-162C88779C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9" y="2159"/>
                <a:ext cx="37" cy="35"/>
              </a:xfrm>
              <a:custGeom>
                <a:avLst/>
                <a:gdLst>
                  <a:gd name="T0" fmla="*/ 0 w 92"/>
                  <a:gd name="T1" fmla="*/ 58 h 87"/>
                  <a:gd name="T2" fmla="*/ 52 w 92"/>
                  <a:gd name="T3" fmla="*/ 0 h 87"/>
                  <a:gd name="T4" fmla="*/ 55 w 92"/>
                  <a:gd name="T5" fmla="*/ 0 h 87"/>
                  <a:gd name="T6" fmla="*/ 61 w 92"/>
                  <a:gd name="T7" fmla="*/ 4 h 87"/>
                  <a:gd name="T8" fmla="*/ 67 w 92"/>
                  <a:gd name="T9" fmla="*/ 11 h 87"/>
                  <a:gd name="T10" fmla="*/ 78 w 92"/>
                  <a:gd name="T11" fmla="*/ 25 h 87"/>
                  <a:gd name="T12" fmla="*/ 85 w 92"/>
                  <a:gd name="T13" fmla="*/ 39 h 87"/>
                  <a:gd name="T14" fmla="*/ 90 w 92"/>
                  <a:gd name="T15" fmla="*/ 51 h 87"/>
                  <a:gd name="T16" fmla="*/ 92 w 92"/>
                  <a:gd name="T17" fmla="*/ 58 h 87"/>
                  <a:gd name="T18" fmla="*/ 92 w 92"/>
                  <a:gd name="T19" fmla="*/ 62 h 87"/>
                  <a:gd name="T20" fmla="*/ 26 w 92"/>
                  <a:gd name="T21" fmla="*/ 87 h 87"/>
                  <a:gd name="T22" fmla="*/ 0 w 92"/>
                  <a:gd name="T23" fmla="*/ 58 h 8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92"/>
                  <a:gd name="T37" fmla="*/ 0 h 87"/>
                  <a:gd name="T38" fmla="*/ 92 w 92"/>
                  <a:gd name="T39" fmla="*/ 87 h 87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92" h="87">
                    <a:moveTo>
                      <a:pt x="0" y="58"/>
                    </a:moveTo>
                    <a:lnTo>
                      <a:pt x="52" y="0"/>
                    </a:lnTo>
                    <a:lnTo>
                      <a:pt x="55" y="0"/>
                    </a:lnTo>
                    <a:lnTo>
                      <a:pt x="61" y="4"/>
                    </a:lnTo>
                    <a:lnTo>
                      <a:pt x="67" y="11"/>
                    </a:lnTo>
                    <a:lnTo>
                      <a:pt x="78" y="25"/>
                    </a:lnTo>
                    <a:lnTo>
                      <a:pt x="85" y="39"/>
                    </a:lnTo>
                    <a:lnTo>
                      <a:pt x="90" y="51"/>
                    </a:lnTo>
                    <a:lnTo>
                      <a:pt x="92" y="58"/>
                    </a:lnTo>
                    <a:lnTo>
                      <a:pt x="92" y="62"/>
                    </a:lnTo>
                    <a:lnTo>
                      <a:pt x="26" y="87"/>
                    </a:lnTo>
                    <a:lnTo>
                      <a:pt x="0" y="58"/>
                    </a:lnTo>
                    <a:close/>
                  </a:path>
                </a:pathLst>
              </a:custGeom>
              <a:solidFill>
                <a:srgbClr val="867500"/>
              </a:solidFill>
              <a:ln w="12700" cmpd="sng">
                <a:solidFill>
                  <a:srgbClr val="86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9" name="Freeform 92">
                <a:extLst>
                  <a:ext uri="{FF2B5EF4-FFF2-40B4-BE49-F238E27FC236}">
                    <a16:creationId xmlns:a16="http://schemas.microsoft.com/office/drawing/2014/main" id="{29B37E34-A1B5-440E-9C34-27B1DA1C0D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" y="2002"/>
                <a:ext cx="61" cy="60"/>
              </a:xfrm>
              <a:custGeom>
                <a:avLst/>
                <a:gdLst>
                  <a:gd name="T0" fmla="*/ 82 w 152"/>
                  <a:gd name="T1" fmla="*/ 148 h 148"/>
                  <a:gd name="T2" fmla="*/ 0 w 152"/>
                  <a:gd name="T3" fmla="*/ 112 h 148"/>
                  <a:gd name="T4" fmla="*/ 118 w 152"/>
                  <a:gd name="T5" fmla="*/ 0 h 148"/>
                  <a:gd name="T6" fmla="*/ 152 w 152"/>
                  <a:gd name="T7" fmla="*/ 98 h 148"/>
                  <a:gd name="T8" fmla="*/ 148 w 152"/>
                  <a:gd name="T9" fmla="*/ 99 h 148"/>
                  <a:gd name="T10" fmla="*/ 138 w 152"/>
                  <a:gd name="T11" fmla="*/ 106 h 148"/>
                  <a:gd name="T12" fmla="*/ 125 w 152"/>
                  <a:gd name="T13" fmla="*/ 113 h 148"/>
                  <a:gd name="T14" fmla="*/ 112 w 152"/>
                  <a:gd name="T15" fmla="*/ 122 h 148"/>
                  <a:gd name="T16" fmla="*/ 100 w 152"/>
                  <a:gd name="T17" fmla="*/ 130 h 148"/>
                  <a:gd name="T18" fmla="*/ 91 w 152"/>
                  <a:gd name="T19" fmla="*/ 137 h 148"/>
                  <a:gd name="T20" fmla="*/ 83 w 152"/>
                  <a:gd name="T21" fmla="*/ 145 h 148"/>
                  <a:gd name="T22" fmla="*/ 82 w 152"/>
                  <a:gd name="T23" fmla="*/ 148 h 14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52"/>
                  <a:gd name="T37" fmla="*/ 0 h 148"/>
                  <a:gd name="T38" fmla="*/ 152 w 152"/>
                  <a:gd name="T39" fmla="*/ 148 h 148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52" h="148">
                    <a:moveTo>
                      <a:pt x="82" y="148"/>
                    </a:moveTo>
                    <a:cubicBezTo>
                      <a:pt x="48" y="142"/>
                      <a:pt x="25" y="109"/>
                      <a:pt x="0" y="112"/>
                    </a:cubicBezTo>
                    <a:cubicBezTo>
                      <a:pt x="30" y="70"/>
                      <a:pt x="71" y="23"/>
                      <a:pt x="118" y="0"/>
                    </a:cubicBezTo>
                    <a:cubicBezTo>
                      <a:pt x="125" y="34"/>
                      <a:pt x="141" y="65"/>
                      <a:pt x="152" y="98"/>
                    </a:cubicBezTo>
                    <a:lnTo>
                      <a:pt x="148" y="99"/>
                    </a:lnTo>
                    <a:lnTo>
                      <a:pt x="138" y="106"/>
                    </a:lnTo>
                    <a:lnTo>
                      <a:pt x="125" y="113"/>
                    </a:lnTo>
                    <a:lnTo>
                      <a:pt x="112" y="122"/>
                    </a:lnTo>
                    <a:lnTo>
                      <a:pt x="100" y="130"/>
                    </a:lnTo>
                    <a:lnTo>
                      <a:pt x="91" y="137"/>
                    </a:lnTo>
                    <a:lnTo>
                      <a:pt x="83" y="145"/>
                    </a:lnTo>
                    <a:lnTo>
                      <a:pt x="82" y="148"/>
                    </a:lnTo>
                    <a:close/>
                  </a:path>
                </a:pathLst>
              </a:custGeom>
              <a:solidFill>
                <a:srgbClr val="A0ACA0"/>
              </a:solidFill>
              <a:ln w="12700" cmpd="sng">
                <a:solidFill>
                  <a:srgbClr val="A0ACA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0" name="Freeform 93">
                <a:extLst>
                  <a:ext uri="{FF2B5EF4-FFF2-40B4-BE49-F238E27FC236}">
                    <a16:creationId xmlns:a16="http://schemas.microsoft.com/office/drawing/2014/main" id="{651F9675-7094-496F-8067-C46EA20C8B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3" y="1958"/>
                <a:ext cx="106" cy="67"/>
              </a:xfrm>
              <a:custGeom>
                <a:avLst/>
                <a:gdLst>
                  <a:gd name="T0" fmla="*/ 264 w 264"/>
                  <a:gd name="T1" fmla="*/ 0 h 166"/>
                  <a:gd name="T2" fmla="*/ 241 w 264"/>
                  <a:gd name="T3" fmla="*/ 166 h 166"/>
                  <a:gd name="T4" fmla="*/ 0 w 264"/>
                  <a:gd name="T5" fmla="*/ 86 h 166"/>
                  <a:gd name="T6" fmla="*/ 264 w 264"/>
                  <a:gd name="T7" fmla="*/ 0 h 16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64"/>
                  <a:gd name="T13" fmla="*/ 0 h 166"/>
                  <a:gd name="T14" fmla="*/ 264 w 264"/>
                  <a:gd name="T15" fmla="*/ 166 h 16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64" h="166">
                    <a:moveTo>
                      <a:pt x="264" y="0"/>
                    </a:moveTo>
                    <a:cubicBezTo>
                      <a:pt x="252" y="56"/>
                      <a:pt x="260" y="110"/>
                      <a:pt x="241" y="166"/>
                    </a:cubicBezTo>
                    <a:cubicBezTo>
                      <a:pt x="169" y="138"/>
                      <a:pt x="73" y="100"/>
                      <a:pt x="0" y="86"/>
                    </a:cubicBezTo>
                    <a:cubicBezTo>
                      <a:pt x="82" y="45"/>
                      <a:pt x="171" y="8"/>
                      <a:pt x="264" y="0"/>
                    </a:cubicBezTo>
                    <a:close/>
                  </a:path>
                </a:pathLst>
              </a:custGeom>
              <a:solidFill>
                <a:srgbClr val="867500"/>
              </a:solidFill>
              <a:ln w="12700" cmpd="sng">
                <a:solidFill>
                  <a:srgbClr val="86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1" name="Freeform 94">
                <a:extLst>
                  <a:ext uri="{FF2B5EF4-FFF2-40B4-BE49-F238E27FC236}">
                    <a16:creationId xmlns:a16="http://schemas.microsoft.com/office/drawing/2014/main" id="{9A0CDAF2-E931-4205-B252-023EE2299A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9" y="2083"/>
                <a:ext cx="50" cy="71"/>
              </a:xfrm>
              <a:custGeom>
                <a:avLst/>
                <a:gdLst>
                  <a:gd name="T0" fmla="*/ 0 w 125"/>
                  <a:gd name="T1" fmla="*/ 49 h 176"/>
                  <a:gd name="T2" fmla="*/ 93 w 125"/>
                  <a:gd name="T3" fmla="*/ 176 h 176"/>
                  <a:gd name="T4" fmla="*/ 97 w 125"/>
                  <a:gd name="T5" fmla="*/ 106 h 176"/>
                  <a:gd name="T6" fmla="*/ 12 w 125"/>
                  <a:gd name="T7" fmla="*/ 0 h 176"/>
                  <a:gd name="T8" fmla="*/ 0 w 125"/>
                  <a:gd name="T9" fmla="*/ 49 h 1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5"/>
                  <a:gd name="T16" fmla="*/ 0 h 176"/>
                  <a:gd name="T17" fmla="*/ 125 w 125"/>
                  <a:gd name="T18" fmla="*/ 176 h 17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5" h="176">
                    <a:moveTo>
                      <a:pt x="0" y="49"/>
                    </a:moveTo>
                    <a:cubicBezTo>
                      <a:pt x="29" y="92"/>
                      <a:pt x="57" y="138"/>
                      <a:pt x="93" y="176"/>
                    </a:cubicBezTo>
                    <a:cubicBezTo>
                      <a:pt x="116" y="128"/>
                      <a:pt x="125" y="138"/>
                      <a:pt x="97" y="106"/>
                    </a:cubicBezTo>
                    <a:cubicBezTo>
                      <a:pt x="63" y="72"/>
                      <a:pt x="41" y="31"/>
                      <a:pt x="12" y="0"/>
                    </a:cubicBezTo>
                    <a:lnTo>
                      <a:pt x="0" y="49"/>
                    </a:lnTo>
                    <a:close/>
                  </a:path>
                </a:pathLst>
              </a:custGeom>
              <a:solidFill>
                <a:srgbClr val="F1F5CF"/>
              </a:solidFill>
              <a:ln w="12700" cmpd="sng">
                <a:solidFill>
                  <a:srgbClr val="F1F5C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2" name="Freeform 95">
                <a:extLst>
                  <a:ext uri="{FF2B5EF4-FFF2-40B4-BE49-F238E27FC236}">
                    <a16:creationId xmlns:a16="http://schemas.microsoft.com/office/drawing/2014/main" id="{AE3503B2-8754-4A14-9892-FF21BF8FCF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9" y="1764"/>
                <a:ext cx="86" cy="342"/>
              </a:xfrm>
              <a:custGeom>
                <a:avLst/>
                <a:gdLst>
                  <a:gd name="T0" fmla="*/ 9 w 213"/>
                  <a:gd name="T1" fmla="*/ 14 h 855"/>
                  <a:gd name="T2" fmla="*/ 4 w 213"/>
                  <a:gd name="T3" fmla="*/ 37 h 855"/>
                  <a:gd name="T4" fmla="*/ 0 w 213"/>
                  <a:gd name="T5" fmla="*/ 106 h 855"/>
                  <a:gd name="T6" fmla="*/ 6 w 213"/>
                  <a:gd name="T7" fmla="*/ 234 h 855"/>
                  <a:gd name="T8" fmla="*/ 38 w 213"/>
                  <a:gd name="T9" fmla="*/ 423 h 855"/>
                  <a:gd name="T10" fmla="*/ 91 w 213"/>
                  <a:gd name="T11" fmla="*/ 616 h 855"/>
                  <a:gd name="T12" fmla="*/ 150 w 213"/>
                  <a:gd name="T13" fmla="*/ 751 h 855"/>
                  <a:gd name="T14" fmla="*/ 194 w 213"/>
                  <a:gd name="T15" fmla="*/ 830 h 855"/>
                  <a:gd name="T16" fmla="*/ 213 w 213"/>
                  <a:gd name="T17" fmla="*/ 855 h 855"/>
                  <a:gd name="T18" fmla="*/ 193 w 213"/>
                  <a:gd name="T19" fmla="*/ 810 h 855"/>
                  <a:gd name="T20" fmla="*/ 145 w 213"/>
                  <a:gd name="T21" fmla="*/ 693 h 855"/>
                  <a:gd name="T22" fmla="*/ 91 w 213"/>
                  <a:gd name="T23" fmla="*/ 532 h 855"/>
                  <a:gd name="T24" fmla="*/ 46 w 213"/>
                  <a:gd name="T25" fmla="*/ 357 h 855"/>
                  <a:gd name="T26" fmla="*/ 24 w 213"/>
                  <a:gd name="T27" fmla="*/ 202 h 855"/>
                  <a:gd name="T28" fmla="*/ 22 w 213"/>
                  <a:gd name="T29" fmla="*/ 90 h 855"/>
                  <a:gd name="T30" fmla="*/ 28 w 213"/>
                  <a:gd name="T31" fmla="*/ 22 h 855"/>
                  <a:gd name="T32" fmla="*/ 34 w 213"/>
                  <a:gd name="T33" fmla="*/ 0 h 855"/>
                  <a:gd name="T34" fmla="*/ 9 w 213"/>
                  <a:gd name="T35" fmla="*/ 14 h 85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213"/>
                  <a:gd name="T55" fmla="*/ 0 h 855"/>
                  <a:gd name="T56" fmla="*/ 213 w 213"/>
                  <a:gd name="T57" fmla="*/ 855 h 855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213" h="855">
                    <a:moveTo>
                      <a:pt x="9" y="14"/>
                    </a:moveTo>
                    <a:lnTo>
                      <a:pt x="4" y="37"/>
                    </a:lnTo>
                    <a:lnTo>
                      <a:pt x="0" y="106"/>
                    </a:lnTo>
                    <a:lnTo>
                      <a:pt x="6" y="234"/>
                    </a:lnTo>
                    <a:lnTo>
                      <a:pt x="38" y="423"/>
                    </a:lnTo>
                    <a:lnTo>
                      <a:pt x="91" y="616"/>
                    </a:lnTo>
                    <a:lnTo>
                      <a:pt x="150" y="751"/>
                    </a:lnTo>
                    <a:lnTo>
                      <a:pt x="194" y="830"/>
                    </a:lnTo>
                    <a:lnTo>
                      <a:pt x="213" y="855"/>
                    </a:lnTo>
                    <a:lnTo>
                      <a:pt x="193" y="810"/>
                    </a:lnTo>
                    <a:lnTo>
                      <a:pt x="145" y="693"/>
                    </a:lnTo>
                    <a:lnTo>
                      <a:pt x="91" y="532"/>
                    </a:lnTo>
                    <a:lnTo>
                      <a:pt x="46" y="357"/>
                    </a:lnTo>
                    <a:lnTo>
                      <a:pt x="24" y="202"/>
                    </a:lnTo>
                    <a:lnTo>
                      <a:pt x="22" y="90"/>
                    </a:lnTo>
                    <a:lnTo>
                      <a:pt x="28" y="22"/>
                    </a:lnTo>
                    <a:lnTo>
                      <a:pt x="34" y="0"/>
                    </a:lnTo>
                    <a:lnTo>
                      <a:pt x="9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3" name="Freeform 96">
                <a:extLst>
                  <a:ext uri="{FF2B5EF4-FFF2-40B4-BE49-F238E27FC236}">
                    <a16:creationId xmlns:a16="http://schemas.microsoft.com/office/drawing/2014/main" id="{7FEAAE66-F56B-41FD-8183-B3EEAD5BBB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1" y="1948"/>
                <a:ext cx="36" cy="320"/>
              </a:xfrm>
              <a:custGeom>
                <a:avLst/>
                <a:gdLst>
                  <a:gd name="T0" fmla="*/ 0 w 88"/>
                  <a:gd name="T1" fmla="*/ 792 h 797"/>
                  <a:gd name="T2" fmla="*/ 63 w 88"/>
                  <a:gd name="T3" fmla="*/ 0 h 797"/>
                  <a:gd name="T4" fmla="*/ 69 w 88"/>
                  <a:gd name="T5" fmla="*/ 30 h 797"/>
                  <a:gd name="T6" fmla="*/ 81 w 88"/>
                  <a:gd name="T7" fmla="*/ 115 h 797"/>
                  <a:gd name="T8" fmla="*/ 88 w 88"/>
                  <a:gd name="T9" fmla="*/ 241 h 797"/>
                  <a:gd name="T10" fmla="*/ 85 w 88"/>
                  <a:gd name="T11" fmla="*/ 393 h 797"/>
                  <a:gd name="T12" fmla="*/ 64 w 88"/>
                  <a:gd name="T13" fmla="*/ 547 h 797"/>
                  <a:gd name="T14" fmla="*/ 46 w 88"/>
                  <a:gd name="T15" fmla="*/ 676 h 797"/>
                  <a:gd name="T16" fmla="*/ 25 w 88"/>
                  <a:gd name="T17" fmla="*/ 797 h 797"/>
                  <a:gd name="T18" fmla="*/ 0 w 88"/>
                  <a:gd name="T19" fmla="*/ 792 h 79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88"/>
                  <a:gd name="T31" fmla="*/ 0 h 797"/>
                  <a:gd name="T32" fmla="*/ 88 w 88"/>
                  <a:gd name="T33" fmla="*/ 797 h 79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88" h="797">
                    <a:moveTo>
                      <a:pt x="0" y="792"/>
                    </a:moveTo>
                    <a:cubicBezTo>
                      <a:pt x="50" y="515"/>
                      <a:pt x="86" y="283"/>
                      <a:pt x="63" y="0"/>
                    </a:cubicBezTo>
                    <a:lnTo>
                      <a:pt x="69" y="30"/>
                    </a:lnTo>
                    <a:lnTo>
                      <a:pt x="81" y="115"/>
                    </a:lnTo>
                    <a:lnTo>
                      <a:pt x="88" y="241"/>
                    </a:lnTo>
                    <a:lnTo>
                      <a:pt x="85" y="393"/>
                    </a:lnTo>
                    <a:lnTo>
                      <a:pt x="64" y="547"/>
                    </a:lnTo>
                    <a:lnTo>
                      <a:pt x="46" y="676"/>
                    </a:lnTo>
                    <a:lnTo>
                      <a:pt x="25" y="797"/>
                    </a:lnTo>
                    <a:lnTo>
                      <a:pt x="0" y="79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4" name="Freeform 97">
                <a:extLst>
                  <a:ext uri="{FF2B5EF4-FFF2-40B4-BE49-F238E27FC236}">
                    <a16:creationId xmlns:a16="http://schemas.microsoft.com/office/drawing/2014/main" id="{C7049631-1AB2-4654-A503-917A7913B1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9" y="1951"/>
                <a:ext cx="263" cy="204"/>
              </a:xfrm>
              <a:custGeom>
                <a:avLst/>
                <a:gdLst>
                  <a:gd name="T0" fmla="*/ 658 w 658"/>
                  <a:gd name="T1" fmla="*/ 21 h 508"/>
                  <a:gd name="T2" fmla="*/ 626 w 658"/>
                  <a:gd name="T3" fmla="*/ 27 h 508"/>
                  <a:gd name="T4" fmla="*/ 545 w 658"/>
                  <a:gd name="T5" fmla="*/ 51 h 508"/>
                  <a:gd name="T6" fmla="*/ 434 w 658"/>
                  <a:gd name="T7" fmla="*/ 97 h 508"/>
                  <a:gd name="T8" fmla="*/ 313 w 658"/>
                  <a:gd name="T9" fmla="*/ 166 h 508"/>
                  <a:gd name="T10" fmla="*/ 194 w 658"/>
                  <a:gd name="T11" fmla="*/ 266 h 508"/>
                  <a:gd name="T12" fmla="*/ 94 w 658"/>
                  <a:gd name="T13" fmla="*/ 379 h 508"/>
                  <a:gd name="T14" fmla="*/ 25 w 658"/>
                  <a:gd name="T15" fmla="*/ 471 h 508"/>
                  <a:gd name="T16" fmla="*/ 0 w 658"/>
                  <a:gd name="T17" fmla="*/ 508 h 508"/>
                  <a:gd name="T18" fmla="*/ 21 w 658"/>
                  <a:gd name="T19" fmla="*/ 465 h 508"/>
                  <a:gd name="T20" fmla="*/ 88 w 658"/>
                  <a:gd name="T21" fmla="*/ 358 h 508"/>
                  <a:gd name="T22" fmla="*/ 198 w 658"/>
                  <a:gd name="T23" fmla="*/ 231 h 508"/>
                  <a:gd name="T24" fmla="*/ 349 w 658"/>
                  <a:gd name="T25" fmla="*/ 118 h 508"/>
                  <a:gd name="T26" fmla="*/ 493 w 658"/>
                  <a:gd name="T27" fmla="*/ 47 h 508"/>
                  <a:gd name="T28" fmla="*/ 586 w 658"/>
                  <a:gd name="T29" fmla="*/ 12 h 508"/>
                  <a:gd name="T30" fmla="*/ 638 w 658"/>
                  <a:gd name="T31" fmla="*/ 0 h 508"/>
                  <a:gd name="T32" fmla="*/ 654 w 658"/>
                  <a:gd name="T33" fmla="*/ 0 h 508"/>
                  <a:gd name="T34" fmla="*/ 658 w 658"/>
                  <a:gd name="T35" fmla="*/ 21 h 50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658"/>
                  <a:gd name="T55" fmla="*/ 0 h 508"/>
                  <a:gd name="T56" fmla="*/ 658 w 658"/>
                  <a:gd name="T57" fmla="*/ 508 h 50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658" h="508">
                    <a:moveTo>
                      <a:pt x="658" y="21"/>
                    </a:moveTo>
                    <a:lnTo>
                      <a:pt x="626" y="27"/>
                    </a:lnTo>
                    <a:lnTo>
                      <a:pt x="545" y="51"/>
                    </a:lnTo>
                    <a:lnTo>
                      <a:pt x="434" y="97"/>
                    </a:lnTo>
                    <a:lnTo>
                      <a:pt x="313" y="166"/>
                    </a:lnTo>
                    <a:lnTo>
                      <a:pt x="194" y="266"/>
                    </a:lnTo>
                    <a:lnTo>
                      <a:pt x="94" y="379"/>
                    </a:lnTo>
                    <a:lnTo>
                      <a:pt x="25" y="471"/>
                    </a:lnTo>
                    <a:lnTo>
                      <a:pt x="0" y="508"/>
                    </a:lnTo>
                    <a:lnTo>
                      <a:pt x="21" y="465"/>
                    </a:lnTo>
                    <a:lnTo>
                      <a:pt x="88" y="358"/>
                    </a:lnTo>
                    <a:lnTo>
                      <a:pt x="198" y="231"/>
                    </a:lnTo>
                    <a:lnTo>
                      <a:pt x="349" y="118"/>
                    </a:lnTo>
                    <a:lnTo>
                      <a:pt x="493" y="47"/>
                    </a:lnTo>
                    <a:lnTo>
                      <a:pt x="586" y="12"/>
                    </a:lnTo>
                    <a:lnTo>
                      <a:pt x="638" y="0"/>
                    </a:lnTo>
                    <a:lnTo>
                      <a:pt x="654" y="0"/>
                    </a:lnTo>
                    <a:lnTo>
                      <a:pt x="658" y="2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5" name="Freeform 98">
                <a:extLst>
                  <a:ext uri="{FF2B5EF4-FFF2-40B4-BE49-F238E27FC236}">
                    <a16:creationId xmlns:a16="http://schemas.microsoft.com/office/drawing/2014/main" id="{694559B6-9A77-416A-AF8E-D38D600A6B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7" y="1713"/>
                <a:ext cx="25" cy="427"/>
              </a:xfrm>
              <a:custGeom>
                <a:avLst/>
                <a:gdLst>
                  <a:gd name="T0" fmla="*/ 14 w 62"/>
                  <a:gd name="T1" fmla="*/ 0 h 1067"/>
                  <a:gd name="T2" fmla="*/ 0 w 62"/>
                  <a:gd name="T3" fmla="*/ 1060 h 1067"/>
                  <a:gd name="T4" fmla="*/ 20 w 62"/>
                  <a:gd name="T5" fmla="*/ 1067 h 1067"/>
                  <a:gd name="T6" fmla="*/ 30 w 62"/>
                  <a:gd name="T7" fmla="*/ 998 h 1067"/>
                  <a:gd name="T8" fmla="*/ 48 w 62"/>
                  <a:gd name="T9" fmla="*/ 824 h 1067"/>
                  <a:gd name="T10" fmla="*/ 62 w 62"/>
                  <a:gd name="T11" fmla="*/ 595 h 1067"/>
                  <a:gd name="T12" fmla="*/ 62 w 62"/>
                  <a:gd name="T13" fmla="*/ 365 h 1067"/>
                  <a:gd name="T14" fmla="*/ 46 w 62"/>
                  <a:gd name="T15" fmla="*/ 189 h 1067"/>
                  <a:gd name="T16" fmla="*/ 31 w 62"/>
                  <a:gd name="T17" fmla="*/ 76 h 1067"/>
                  <a:gd name="T18" fmla="*/ 19 w 62"/>
                  <a:gd name="T19" fmla="*/ 16 h 1067"/>
                  <a:gd name="T20" fmla="*/ 14 w 62"/>
                  <a:gd name="T21" fmla="*/ 0 h 106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2"/>
                  <a:gd name="T34" fmla="*/ 0 h 1067"/>
                  <a:gd name="T35" fmla="*/ 62 w 62"/>
                  <a:gd name="T36" fmla="*/ 1067 h 106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2" h="1067">
                    <a:moveTo>
                      <a:pt x="14" y="0"/>
                    </a:moveTo>
                    <a:cubicBezTo>
                      <a:pt x="56" y="365"/>
                      <a:pt x="57" y="695"/>
                      <a:pt x="0" y="1060"/>
                    </a:cubicBezTo>
                    <a:lnTo>
                      <a:pt x="20" y="1067"/>
                    </a:lnTo>
                    <a:lnTo>
                      <a:pt x="30" y="998"/>
                    </a:lnTo>
                    <a:lnTo>
                      <a:pt x="48" y="824"/>
                    </a:lnTo>
                    <a:lnTo>
                      <a:pt x="62" y="595"/>
                    </a:lnTo>
                    <a:lnTo>
                      <a:pt x="62" y="365"/>
                    </a:lnTo>
                    <a:lnTo>
                      <a:pt x="46" y="189"/>
                    </a:lnTo>
                    <a:lnTo>
                      <a:pt x="31" y="76"/>
                    </a:lnTo>
                    <a:lnTo>
                      <a:pt x="19" y="16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6" name="Freeform 99">
                <a:extLst>
                  <a:ext uri="{FF2B5EF4-FFF2-40B4-BE49-F238E27FC236}">
                    <a16:creationId xmlns:a16="http://schemas.microsoft.com/office/drawing/2014/main" id="{81D13BD5-FF0F-4E79-9302-991075211B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" y="2153"/>
                <a:ext cx="69" cy="65"/>
              </a:xfrm>
              <a:custGeom>
                <a:avLst/>
                <a:gdLst>
                  <a:gd name="T0" fmla="*/ 170 w 170"/>
                  <a:gd name="T1" fmla="*/ 162 h 162"/>
                  <a:gd name="T2" fmla="*/ 163 w 170"/>
                  <a:gd name="T3" fmla="*/ 156 h 162"/>
                  <a:gd name="T4" fmla="*/ 120 w 170"/>
                  <a:gd name="T5" fmla="*/ 112 h 162"/>
                  <a:gd name="T6" fmla="*/ 80 w 170"/>
                  <a:gd name="T7" fmla="*/ 77 h 162"/>
                  <a:gd name="T8" fmla="*/ 41 w 170"/>
                  <a:gd name="T9" fmla="*/ 42 h 162"/>
                  <a:gd name="T10" fmla="*/ 18 w 170"/>
                  <a:gd name="T11" fmla="*/ 17 h 162"/>
                  <a:gd name="T12" fmla="*/ 4 w 170"/>
                  <a:gd name="T13" fmla="*/ 2 h 162"/>
                  <a:gd name="T14" fmla="*/ 0 w 170"/>
                  <a:gd name="T15" fmla="*/ 0 h 162"/>
                  <a:gd name="T16" fmla="*/ 4 w 170"/>
                  <a:gd name="T17" fmla="*/ 6 h 162"/>
                  <a:gd name="T18" fmla="*/ 14 w 170"/>
                  <a:gd name="T19" fmla="*/ 23 h 162"/>
                  <a:gd name="T20" fmla="*/ 36 w 170"/>
                  <a:gd name="T21" fmla="*/ 52 h 162"/>
                  <a:gd name="T22" fmla="*/ 70 w 170"/>
                  <a:gd name="T23" fmla="*/ 90 h 162"/>
                  <a:gd name="T24" fmla="*/ 104 w 170"/>
                  <a:gd name="T25" fmla="*/ 124 h 162"/>
                  <a:gd name="T26" fmla="*/ 127 w 170"/>
                  <a:gd name="T27" fmla="*/ 146 h 162"/>
                  <a:gd name="T28" fmla="*/ 139 w 170"/>
                  <a:gd name="T29" fmla="*/ 157 h 162"/>
                  <a:gd name="T30" fmla="*/ 143 w 170"/>
                  <a:gd name="T31" fmla="*/ 162 h 162"/>
                  <a:gd name="T32" fmla="*/ 170 w 170"/>
                  <a:gd name="T33" fmla="*/ 162 h 16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0"/>
                  <a:gd name="T52" fmla="*/ 0 h 162"/>
                  <a:gd name="T53" fmla="*/ 170 w 170"/>
                  <a:gd name="T54" fmla="*/ 162 h 162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0" h="162">
                    <a:moveTo>
                      <a:pt x="170" y="162"/>
                    </a:moveTo>
                    <a:lnTo>
                      <a:pt x="163" y="156"/>
                    </a:lnTo>
                    <a:lnTo>
                      <a:pt x="120" y="112"/>
                    </a:lnTo>
                    <a:lnTo>
                      <a:pt x="80" y="77"/>
                    </a:lnTo>
                    <a:lnTo>
                      <a:pt x="41" y="42"/>
                    </a:lnTo>
                    <a:lnTo>
                      <a:pt x="18" y="17"/>
                    </a:lnTo>
                    <a:lnTo>
                      <a:pt x="4" y="2"/>
                    </a:lnTo>
                    <a:lnTo>
                      <a:pt x="0" y="0"/>
                    </a:lnTo>
                    <a:lnTo>
                      <a:pt x="4" y="6"/>
                    </a:lnTo>
                    <a:lnTo>
                      <a:pt x="14" y="23"/>
                    </a:lnTo>
                    <a:lnTo>
                      <a:pt x="36" y="52"/>
                    </a:lnTo>
                    <a:lnTo>
                      <a:pt x="70" y="90"/>
                    </a:lnTo>
                    <a:lnTo>
                      <a:pt x="104" y="124"/>
                    </a:lnTo>
                    <a:lnTo>
                      <a:pt x="127" y="146"/>
                    </a:lnTo>
                    <a:lnTo>
                      <a:pt x="139" y="157"/>
                    </a:lnTo>
                    <a:lnTo>
                      <a:pt x="143" y="162"/>
                    </a:lnTo>
                    <a:lnTo>
                      <a:pt x="170" y="16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7" name="Freeform 100">
                <a:extLst>
                  <a:ext uri="{FF2B5EF4-FFF2-40B4-BE49-F238E27FC236}">
                    <a16:creationId xmlns:a16="http://schemas.microsoft.com/office/drawing/2014/main" id="{F72EA7F2-824A-4F2F-B0DE-A3D4DFDB15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" y="1714"/>
                <a:ext cx="117" cy="489"/>
              </a:xfrm>
              <a:custGeom>
                <a:avLst/>
                <a:gdLst>
                  <a:gd name="T0" fmla="*/ 0 w 293"/>
                  <a:gd name="T1" fmla="*/ 3 h 1222"/>
                  <a:gd name="T2" fmla="*/ 19 w 293"/>
                  <a:gd name="T3" fmla="*/ 28 h 1222"/>
                  <a:gd name="T4" fmla="*/ 70 w 293"/>
                  <a:gd name="T5" fmla="*/ 101 h 1222"/>
                  <a:gd name="T6" fmla="*/ 132 w 293"/>
                  <a:gd name="T7" fmla="*/ 205 h 1222"/>
                  <a:gd name="T8" fmla="*/ 189 w 293"/>
                  <a:gd name="T9" fmla="*/ 327 h 1222"/>
                  <a:gd name="T10" fmla="*/ 229 w 293"/>
                  <a:gd name="T11" fmla="*/ 461 h 1222"/>
                  <a:gd name="T12" fmla="*/ 204 w 293"/>
                  <a:gd name="T13" fmla="*/ 1222 h 1222"/>
                  <a:gd name="T14" fmla="*/ 220 w 293"/>
                  <a:gd name="T15" fmla="*/ 1170 h 1222"/>
                  <a:gd name="T16" fmla="*/ 253 w 293"/>
                  <a:gd name="T17" fmla="*/ 1025 h 1222"/>
                  <a:gd name="T18" fmla="*/ 276 w 293"/>
                  <a:gd name="T19" fmla="*/ 813 h 1222"/>
                  <a:gd name="T20" fmla="*/ 264 w 293"/>
                  <a:gd name="T21" fmla="*/ 557 h 1222"/>
                  <a:gd name="T22" fmla="*/ 202 w 293"/>
                  <a:gd name="T23" fmla="*/ 319 h 1222"/>
                  <a:gd name="T24" fmla="*/ 121 w 293"/>
                  <a:gd name="T25" fmla="*/ 143 h 1222"/>
                  <a:gd name="T26" fmla="*/ 48 w 293"/>
                  <a:gd name="T27" fmla="*/ 37 h 1222"/>
                  <a:gd name="T28" fmla="*/ 18 w 293"/>
                  <a:gd name="T29" fmla="*/ 0 h 1222"/>
                  <a:gd name="T30" fmla="*/ 0 w 293"/>
                  <a:gd name="T31" fmla="*/ 3 h 12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293"/>
                  <a:gd name="T49" fmla="*/ 0 h 1222"/>
                  <a:gd name="T50" fmla="*/ 293 w 293"/>
                  <a:gd name="T51" fmla="*/ 1222 h 12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293" h="1222">
                    <a:moveTo>
                      <a:pt x="0" y="3"/>
                    </a:moveTo>
                    <a:lnTo>
                      <a:pt x="19" y="28"/>
                    </a:lnTo>
                    <a:lnTo>
                      <a:pt x="70" y="101"/>
                    </a:lnTo>
                    <a:lnTo>
                      <a:pt x="132" y="205"/>
                    </a:lnTo>
                    <a:lnTo>
                      <a:pt x="189" y="327"/>
                    </a:lnTo>
                    <a:lnTo>
                      <a:pt x="229" y="461"/>
                    </a:lnTo>
                    <a:cubicBezTo>
                      <a:pt x="293" y="714"/>
                      <a:pt x="257" y="972"/>
                      <a:pt x="204" y="1222"/>
                    </a:cubicBezTo>
                    <a:lnTo>
                      <a:pt x="220" y="1170"/>
                    </a:lnTo>
                    <a:lnTo>
                      <a:pt x="253" y="1025"/>
                    </a:lnTo>
                    <a:lnTo>
                      <a:pt x="276" y="813"/>
                    </a:lnTo>
                    <a:lnTo>
                      <a:pt x="264" y="557"/>
                    </a:lnTo>
                    <a:lnTo>
                      <a:pt x="202" y="319"/>
                    </a:lnTo>
                    <a:lnTo>
                      <a:pt x="121" y="143"/>
                    </a:lnTo>
                    <a:lnTo>
                      <a:pt x="48" y="37"/>
                    </a:lnTo>
                    <a:lnTo>
                      <a:pt x="1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8" name="Freeform 101">
                <a:extLst>
                  <a:ext uri="{FF2B5EF4-FFF2-40B4-BE49-F238E27FC236}">
                    <a16:creationId xmlns:a16="http://schemas.microsoft.com/office/drawing/2014/main" id="{B226849B-0FA9-4BF8-B8A5-E9E67A3FA2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2" y="1893"/>
                <a:ext cx="25" cy="52"/>
              </a:xfrm>
              <a:custGeom>
                <a:avLst/>
                <a:gdLst>
                  <a:gd name="T0" fmla="*/ 0 w 63"/>
                  <a:gd name="T1" fmla="*/ 0 h 128"/>
                  <a:gd name="T2" fmla="*/ 63 w 63"/>
                  <a:gd name="T3" fmla="*/ 122 h 128"/>
                  <a:gd name="T4" fmla="*/ 27 w 63"/>
                  <a:gd name="T5" fmla="*/ 128 h 128"/>
                  <a:gd name="T6" fmla="*/ 0 w 63"/>
                  <a:gd name="T7" fmla="*/ 0 h 12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128"/>
                  <a:gd name="T14" fmla="*/ 63 w 63"/>
                  <a:gd name="T15" fmla="*/ 128 h 12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128">
                    <a:moveTo>
                      <a:pt x="0" y="0"/>
                    </a:moveTo>
                    <a:cubicBezTo>
                      <a:pt x="33" y="33"/>
                      <a:pt x="42" y="81"/>
                      <a:pt x="63" y="122"/>
                    </a:cubicBezTo>
                    <a:lnTo>
                      <a:pt x="27" y="1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9" name="Freeform 102">
                <a:extLst>
                  <a:ext uri="{FF2B5EF4-FFF2-40B4-BE49-F238E27FC236}">
                    <a16:creationId xmlns:a16="http://schemas.microsoft.com/office/drawing/2014/main" id="{7F024365-2FD7-4EB1-AA3F-A3EE34D0B9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8" y="1862"/>
                <a:ext cx="45" cy="36"/>
              </a:xfrm>
              <a:custGeom>
                <a:avLst/>
                <a:gdLst>
                  <a:gd name="T0" fmla="*/ 0 w 112"/>
                  <a:gd name="T1" fmla="*/ 62 h 91"/>
                  <a:gd name="T2" fmla="*/ 83 w 112"/>
                  <a:gd name="T3" fmla="*/ 0 h 91"/>
                  <a:gd name="T4" fmla="*/ 83 w 112"/>
                  <a:gd name="T5" fmla="*/ 4 h 91"/>
                  <a:gd name="T6" fmla="*/ 88 w 112"/>
                  <a:gd name="T7" fmla="*/ 14 h 91"/>
                  <a:gd name="T8" fmla="*/ 94 w 112"/>
                  <a:gd name="T9" fmla="*/ 27 h 91"/>
                  <a:gd name="T10" fmla="*/ 101 w 112"/>
                  <a:gd name="T11" fmla="*/ 44 h 91"/>
                  <a:gd name="T12" fmla="*/ 106 w 112"/>
                  <a:gd name="T13" fmla="*/ 61 h 91"/>
                  <a:gd name="T14" fmla="*/ 109 w 112"/>
                  <a:gd name="T15" fmla="*/ 74 h 91"/>
                  <a:gd name="T16" fmla="*/ 111 w 112"/>
                  <a:gd name="T17" fmla="*/ 86 h 91"/>
                  <a:gd name="T18" fmla="*/ 112 w 112"/>
                  <a:gd name="T19" fmla="*/ 91 h 91"/>
                  <a:gd name="T20" fmla="*/ 0 w 112"/>
                  <a:gd name="T21" fmla="*/ 62 h 9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12"/>
                  <a:gd name="T34" fmla="*/ 0 h 91"/>
                  <a:gd name="T35" fmla="*/ 112 w 112"/>
                  <a:gd name="T36" fmla="*/ 91 h 9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12" h="91">
                    <a:moveTo>
                      <a:pt x="0" y="62"/>
                    </a:moveTo>
                    <a:cubicBezTo>
                      <a:pt x="20" y="34"/>
                      <a:pt x="48" y="7"/>
                      <a:pt x="83" y="0"/>
                    </a:cubicBezTo>
                    <a:lnTo>
                      <a:pt x="83" y="4"/>
                    </a:lnTo>
                    <a:lnTo>
                      <a:pt x="88" y="14"/>
                    </a:lnTo>
                    <a:lnTo>
                      <a:pt x="94" y="27"/>
                    </a:lnTo>
                    <a:lnTo>
                      <a:pt x="101" y="44"/>
                    </a:lnTo>
                    <a:lnTo>
                      <a:pt x="106" y="61"/>
                    </a:lnTo>
                    <a:lnTo>
                      <a:pt x="109" y="74"/>
                    </a:lnTo>
                    <a:lnTo>
                      <a:pt x="111" y="86"/>
                    </a:lnTo>
                    <a:lnTo>
                      <a:pt x="112" y="9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646F64"/>
              </a:solidFill>
              <a:ln w="12700" cmpd="sng">
                <a:solidFill>
                  <a:srgbClr val="646F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0" name="Freeform 103">
                <a:extLst>
                  <a:ext uri="{FF2B5EF4-FFF2-40B4-BE49-F238E27FC236}">
                    <a16:creationId xmlns:a16="http://schemas.microsoft.com/office/drawing/2014/main" id="{E0912FD2-8E22-4ADD-BF57-E2E4354886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0" y="1877"/>
                <a:ext cx="53" cy="69"/>
              </a:xfrm>
              <a:custGeom>
                <a:avLst/>
                <a:gdLst>
                  <a:gd name="T0" fmla="*/ 0 w 131"/>
                  <a:gd name="T1" fmla="*/ 25 h 173"/>
                  <a:gd name="T2" fmla="*/ 55 w 131"/>
                  <a:gd name="T3" fmla="*/ 144 h 173"/>
                  <a:gd name="T4" fmla="*/ 85 w 131"/>
                  <a:gd name="T5" fmla="*/ 132 h 173"/>
                  <a:gd name="T6" fmla="*/ 98 w 131"/>
                  <a:gd name="T7" fmla="*/ 173 h 173"/>
                  <a:gd name="T8" fmla="*/ 131 w 131"/>
                  <a:gd name="T9" fmla="*/ 170 h 173"/>
                  <a:gd name="T10" fmla="*/ 0 w 131"/>
                  <a:gd name="T11" fmla="*/ 25 h 17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1"/>
                  <a:gd name="T19" fmla="*/ 0 h 173"/>
                  <a:gd name="T20" fmla="*/ 131 w 131"/>
                  <a:gd name="T21" fmla="*/ 173 h 17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1" h="173">
                    <a:moveTo>
                      <a:pt x="0" y="25"/>
                    </a:moveTo>
                    <a:cubicBezTo>
                      <a:pt x="20" y="63"/>
                      <a:pt x="39" y="103"/>
                      <a:pt x="55" y="144"/>
                    </a:cubicBezTo>
                    <a:lnTo>
                      <a:pt x="85" y="132"/>
                    </a:lnTo>
                    <a:lnTo>
                      <a:pt x="98" y="173"/>
                    </a:lnTo>
                    <a:lnTo>
                      <a:pt x="131" y="170"/>
                    </a:lnTo>
                    <a:cubicBezTo>
                      <a:pt x="110" y="62"/>
                      <a:pt x="129" y="0"/>
                      <a:pt x="0" y="25"/>
                    </a:cubicBezTo>
                    <a:close/>
                  </a:path>
                </a:pathLst>
              </a:custGeom>
              <a:solidFill>
                <a:srgbClr val="FFB5A8"/>
              </a:solidFill>
              <a:ln w="12700" cmpd="sng">
                <a:solidFill>
                  <a:srgbClr val="FFB5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1" name="Freeform 104">
                <a:extLst>
                  <a:ext uri="{FF2B5EF4-FFF2-40B4-BE49-F238E27FC236}">
                    <a16:creationId xmlns:a16="http://schemas.microsoft.com/office/drawing/2014/main" id="{8A7BCD02-8257-4F0B-8100-3AF3A0B20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0" y="1900"/>
                <a:ext cx="24" cy="35"/>
              </a:xfrm>
              <a:custGeom>
                <a:avLst/>
                <a:gdLst>
                  <a:gd name="T0" fmla="*/ 0 w 61"/>
                  <a:gd name="T1" fmla="*/ 8 h 86"/>
                  <a:gd name="T2" fmla="*/ 31 w 61"/>
                  <a:gd name="T3" fmla="*/ 86 h 86"/>
                  <a:gd name="T4" fmla="*/ 61 w 61"/>
                  <a:gd name="T5" fmla="*/ 71 h 86"/>
                  <a:gd name="T6" fmla="*/ 0 w 61"/>
                  <a:gd name="T7" fmla="*/ 8 h 8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1"/>
                  <a:gd name="T13" fmla="*/ 0 h 86"/>
                  <a:gd name="T14" fmla="*/ 61 w 61"/>
                  <a:gd name="T15" fmla="*/ 86 h 8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1" h="86">
                    <a:moveTo>
                      <a:pt x="0" y="8"/>
                    </a:moveTo>
                    <a:lnTo>
                      <a:pt x="31" y="86"/>
                    </a:lnTo>
                    <a:lnTo>
                      <a:pt x="61" y="71"/>
                    </a:lnTo>
                    <a:cubicBezTo>
                      <a:pt x="58" y="44"/>
                      <a:pt x="29" y="0"/>
                      <a:pt x="0" y="8"/>
                    </a:cubicBezTo>
                    <a:close/>
                  </a:path>
                </a:pathLst>
              </a:custGeom>
              <a:solidFill>
                <a:srgbClr val="DF8578"/>
              </a:solidFill>
              <a:ln w="12700" cmpd="sng">
                <a:solidFill>
                  <a:srgbClr val="DF857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2" name="Freeform 105">
                <a:extLst>
                  <a:ext uri="{FF2B5EF4-FFF2-40B4-BE49-F238E27FC236}">
                    <a16:creationId xmlns:a16="http://schemas.microsoft.com/office/drawing/2014/main" id="{467FE271-1C67-4EC6-A092-AC5E342B63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0" y="1904"/>
                <a:ext cx="250" cy="210"/>
              </a:xfrm>
              <a:custGeom>
                <a:avLst/>
                <a:gdLst>
                  <a:gd name="T0" fmla="*/ 5 w 625"/>
                  <a:gd name="T1" fmla="*/ 523 h 523"/>
                  <a:gd name="T2" fmla="*/ 15 w 625"/>
                  <a:gd name="T3" fmla="*/ 499 h 523"/>
                  <a:gd name="T4" fmla="*/ 55 w 625"/>
                  <a:gd name="T5" fmla="*/ 435 h 523"/>
                  <a:gd name="T6" fmla="*/ 134 w 625"/>
                  <a:gd name="T7" fmla="*/ 340 h 523"/>
                  <a:gd name="T8" fmla="*/ 268 w 625"/>
                  <a:gd name="T9" fmla="*/ 223 h 523"/>
                  <a:gd name="T10" fmla="*/ 416 w 625"/>
                  <a:gd name="T11" fmla="*/ 117 h 523"/>
                  <a:gd name="T12" fmla="*/ 527 w 625"/>
                  <a:gd name="T13" fmla="*/ 47 h 523"/>
                  <a:gd name="T14" fmla="*/ 601 w 625"/>
                  <a:gd name="T15" fmla="*/ 12 h 523"/>
                  <a:gd name="T16" fmla="*/ 625 w 625"/>
                  <a:gd name="T17" fmla="*/ 0 h 523"/>
                  <a:gd name="T18" fmla="*/ 583 w 625"/>
                  <a:gd name="T19" fmla="*/ 15 h 523"/>
                  <a:gd name="T20" fmla="*/ 478 w 625"/>
                  <a:gd name="T21" fmla="*/ 65 h 523"/>
                  <a:gd name="T22" fmla="*/ 339 w 625"/>
                  <a:gd name="T23" fmla="*/ 145 h 523"/>
                  <a:gd name="T24" fmla="*/ 197 w 625"/>
                  <a:gd name="T25" fmla="*/ 252 h 523"/>
                  <a:gd name="T26" fmla="*/ 92 w 625"/>
                  <a:gd name="T27" fmla="*/ 355 h 523"/>
                  <a:gd name="T28" fmla="*/ 31 w 625"/>
                  <a:gd name="T29" fmla="*/ 427 h 523"/>
                  <a:gd name="T30" fmla="*/ 3 w 625"/>
                  <a:gd name="T31" fmla="*/ 469 h 523"/>
                  <a:gd name="T32" fmla="*/ 0 w 625"/>
                  <a:gd name="T33" fmla="*/ 484 h 523"/>
                  <a:gd name="T34" fmla="*/ 5 w 625"/>
                  <a:gd name="T35" fmla="*/ 523 h 52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625"/>
                  <a:gd name="T55" fmla="*/ 0 h 523"/>
                  <a:gd name="T56" fmla="*/ 625 w 625"/>
                  <a:gd name="T57" fmla="*/ 523 h 523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625" h="523">
                    <a:moveTo>
                      <a:pt x="5" y="523"/>
                    </a:moveTo>
                    <a:lnTo>
                      <a:pt x="15" y="499"/>
                    </a:lnTo>
                    <a:lnTo>
                      <a:pt x="55" y="435"/>
                    </a:lnTo>
                    <a:lnTo>
                      <a:pt x="134" y="340"/>
                    </a:lnTo>
                    <a:lnTo>
                      <a:pt x="268" y="223"/>
                    </a:lnTo>
                    <a:lnTo>
                      <a:pt x="416" y="117"/>
                    </a:lnTo>
                    <a:lnTo>
                      <a:pt x="527" y="47"/>
                    </a:lnTo>
                    <a:lnTo>
                      <a:pt x="601" y="12"/>
                    </a:lnTo>
                    <a:lnTo>
                      <a:pt x="625" y="0"/>
                    </a:lnTo>
                    <a:lnTo>
                      <a:pt x="583" y="15"/>
                    </a:lnTo>
                    <a:lnTo>
                      <a:pt x="478" y="65"/>
                    </a:lnTo>
                    <a:lnTo>
                      <a:pt x="339" y="145"/>
                    </a:lnTo>
                    <a:lnTo>
                      <a:pt x="197" y="252"/>
                    </a:lnTo>
                    <a:lnTo>
                      <a:pt x="92" y="355"/>
                    </a:lnTo>
                    <a:lnTo>
                      <a:pt x="31" y="427"/>
                    </a:lnTo>
                    <a:lnTo>
                      <a:pt x="3" y="469"/>
                    </a:lnTo>
                    <a:lnTo>
                      <a:pt x="0" y="484"/>
                    </a:lnTo>
                    <a:lnTo>
                      <a:pt x="5" y="52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3" name="Freeform 106">
                <a:extLst>
                  <a:ext uri="{FF2B5EF4-FFF2-40B4-BE49-F238E27FC236}">
                    <a16:creationId xmlns:a16="http://schemas.microsoft.com/office/drawing/2014/main" id="{E2452274-CFCE-4AF4-8A1D-900CAF18E3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6" y="2162"/>
                <a:ext cx="376" cy="243"/>
              </a:xfrm>
              <a:custGeom>
                <a:avLst/>
                <a:gdLst>
                  <a:gd name="T0" fmla="*/ 925 w 940"/>
                  <a:gd name="T1" fmla="*/ 609 h 609"/>
                  <a:gd name="T2" fmla="*/ 894 w 940"/>
                  <a:gd name="T3" fmla="*/ 565 h 609"/>
                  <a:gd name="T4" fmla="*/ 805 w 940"/>
                  <a:gd name="T5" fmla="*/ 459 h 609"/>
                  <a:gd name="T6" fmla="*/ 666 w 940"/>
                  <a:gd name="T7" fmla="*/ 324 h 609"/>
                  <a:gd name="T8" fmla="*/ 482 w 940"/>
                  <a:gd name="T9" fmla="*/ 196 h 609"/>
                  <a:gd name="T10" fmla="*/ 291 w 940"/>
                  <a:gd name="T11" fmla="*/ 102 h 609"/>
                  <a:gd name="T12" fmla="*/ 138 w 940"/>
                  <a:gd name="T13" fmla="*/ 40 h 609"/>
                  <a:gd name="T14" fmla="*/ 37 w 940"/>
                  <a:gd name="T15" fmla="*/ 8 h 609"/>
                  <a:gd name="T16" fmla="*/ 0 w 940"/>
                  <a:gd name="T17" fmla="*/ 0 h 609"/>
                  <a:gd name="T18" fmla="*/ 41 w 940"/>
                  <a:gd name="T19" fmla="*/ 4 h 609"/>
                  <a:gd name="T20" fmla="*/ 154 w 940"/>
                  <a:gd name="T21" fmla="*/ 28 h 609"/>
                  <a:gd name="T22" fmla="*/ 321 w 940"/>
                  <a:gd name="T23" fmla="*/ 87 h 609"/>
                  <a:gd name="T24" fmla="*/ 520 w 940"/>
                  <a:gd name="T25" fmla="*/ 194 h 609"/>
                  <a:gd name="T26" fmla="*/ 701 w 940"/>
                  <a:gd name="T27" fmla="*/ 327 h 609"/>
                  <a:gd name="T28" fmla="*/ 834 w 940"/>
                  <a:gd name="T29" fmla="*/ 448 h 609"/>
                  <a:gd name="T30" fmla="*/ 913 w 940"/>
                  <a:gd name="T31" fmla="*/ 538 h 609"/>
                  <a:gd name="T32" fmla="*/ 940 w 940"/>
                  <a:gd name="T33" fmla="*/ 573 h 609"/>
                  <a:gd name="T34" fmla="*/ 925 w 940"/>
                  <a:gd name="T35" fmla="*/ 609 h 609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940"/>
                  <a:gd name="T55" fmla="*/ 0 h 609"/>
                  <a:gd name="T56" fmla="*/ 940 w 940"/>
                  <a:gd name="T57" fmla="*/ 609 h 609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940" h="609">
                    <a:moveTo>
                      <a:pt x="925" y="609"/>
                    </a:moveTo>
                    <a:lnTo>
                      <a:pt x="894" y="565"/>
                    </a:lnTo>
                    <a:lnTo>
                      <a:pt x="805" y="459"/>
                    </a:lnTo>
                    <a:lnTo>
                      <a:pt x="666" y="324"/>
                    </a:lnTo>
                    <a:lnTo>
                      <a:pt x="482" y="196"/>
                    </a:lnTo>
                    <a:lnTo>
                      <a:pt x="291" y="102"/>
                    </a:lnTo>
                    <a:lnTo>
                      <a:pt x="138" y="40"/>
                    </a:lnTo>
                    <a:lnTo>
                      <a:pt x="37" y="8"/>
                    </a:lnTo>
                    <a:lnTo>
                      <a:pt x="0" y="0"/>
                    </a:lnTo>
                    <a:lnTo>
                      <a:pt x="41" y="4"/>
                    </a:lnTo>
                    <a:lnTo>
                      <a:pt x="154" y="28"/>
                    </a:lnTo>
                    <a:lnTo>
                      <a:pt x="321" y="87"/>
                    </a:lnTo>
                    <a:lnTo>
                      <a:pt x="520" y="194"/>
                    </a:lnTo>
                    <a:lnTo>
                      <a:pt x="701" y="327"/>
                    </a:lnTo>
                    <a:lnTo>
                      <a:pt x="834" y="448"/>
                    </a:lnTo>
                    <a:lnTo>
                      <a:pt x="913" y="538"/>
                    </a:lnTo>
                    <a:lnTo>
                      <a:pt x="940" y="573"/>
                    </a:lnTo>
                    <a:lnTo>
                      <a:pt x="925" y="60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4" name="Freeform 107">
                <a:extLst>
                  <a:ext uri="{FF2B5EF4-FFF2-40B4-BE49-F238E27FC236}">
                    <a16:creationId xmlns:a16="http://schemas.microsoft.com/office/drawing/2014/main" id="{9040E844-150C-406D-87FC-AD733B1183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4" y="1932"/>
                <a:ext cx="351" cy="103"/>
              </a:xfrm>
              <a:custGeom>
                <a:avLst/>
                <a:gdLst>
                  <a:gd name="T0" fmla="*/ 868 w 879"/>
                  <a:gd name="T1" fmla="*/ 256 h 256"/>
                  <a:gd name="T2" fmla="*/ 815 w 879"/>
                  <a:gd name="T3" fmla="*/ 232 h 256"/>
                  <a:gd name="T4" fmla="*/ 683 w 879"/>
                  <a:gd name="T5" fmla="*/ 174 h 256"/>
                  <a:gd name="T6" fmla="*/ 508 w 879"/>
                  <a:gd name="T7" fmla="*/ 108 h 256"/>
                  <a:gd name="T8" fmla="*/ 0 w 879"/>
                  <a:gd name="T9" fmla="*/ 0 h 256"/>
                  <a:gd name="T10" fmla="*/ 879 w 879"/>
                  <a:gd name="T11" fmla="*/ 231 h 256"/>
                  <a:gd name="T12" fmla="*/ 868 w 879"/>
                  <a:gd name="T13" fmla="*/ 256 h 2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879"/>
                  <a:gd name="T22" fmla="*/ 0 h 256"/>
                  <a:gd name="T23" fmla="*/ 879 w 879"/>
                  <a:gd name="T24" fmla="*/ 256 h 25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879" h="256">
                    <a:moveTo>
                      <a:pt x="868" y="256"/>
                    </a:moveTo>
                    <a:lnTo>
                      <a:pt x="815" y="232"/>
                    </a:lnTo>
                    <a:lnTo>
                      <a:pt x="683" y="174"/>
                    </a:lnTo>
                    <a:lnTo>
                      <a:pt x="508" y="108"/>
                    </a:lnTo>
                    <a:cubicBezTo>
                      <a:pt x="349" y="59"/>
                      <a:pt x="166" y="21"/>
                      <a:pt x="0" y="0"/>
                    </a:cubicBezTo>
                    <a:cubicBezTo>
                      <a:pt x="293" y="0"/>
                      <a:pt x="612" y="115"/>
                      <a:pt x="879" y="231"/>
                    </a:cubicBezTo>
                    <a:lnTo>
                      <a:pt x="868" y="256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5" name="Freeform 108">
                <a:extLst>
                  <a:ext uri="{FF2B5EF4-FFF2-40B4-BE49-F238E27FC236}">
                    <a16:creationId xmlns:a16="http://schemas.microsoft.com/office/drawing/2014/main" id="{9694BB3B-3EBF-4444-979E-170343193E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2" y="1777"/>
                <a:ext cx="285" cy="80"/>
              </a:xfrm>
              <a:custGeom>
                <a:avLst/>
                <a:gdLst>
                  <a:gd name="T0" fmla="*/ 0 w 711"/>
                  <a:gd name="T1" fmla="*/ 201 h 201"/>
                  <a:gd name="T2" fmla="*/ 711 w 711"/>
                  <a:gd name="T3" fmla="*/ 2 h 201"/>
                  <a:gd name="T4" fmla="*/ 694 w 711"/>
                  <a:gd name="T5" fmla="*/ 0 h 201"/>
                  <a:gd name="T6" fmla="*/ 645 w 711"/>
                  <a:gd name="T7" fmla="*/ 2 h 201"/>
                  <a:gd name="T8" fmla="*/ 550 w 711"/>
                  <a:gd name="T9" fmla="*/ 10 h 201"/>
                  <a:gd name="T10" fmla="*/ 410 w 711"/>
                  <a:gd name="T11" fmla="*/ 37 h 201"/>
                  <a:gd name="T12" fmla="*/ 249 w 711"/>
                  <a:gd name="T13" fmla="*/ 78 h 201"/>
                  <a:gd name="T14" fmla="*/ 121 w 711"/>
                  <a:gd name="T15" fmla="*/ 123 h 201"/>
                  <a:gd name="T16" fmla="*/ 31 w 711"/>
                  <a:gd name="T17" fmla="*/ 159 h 201"/>
                  <a:gd name="T18" fmla="*/ 1 w 711"/>
                  <a:gd name="T19" fmla="*/ 176 h 201"/>
                  <a:gd name="T20" fmla="*/ 0 w 711"/>
                  <a:gd name="T21" fmla="*/ 201 h 2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711"/>
                  <a:gd name="T34" fmla="*/ 0 h 201"/>
                  <a:gd name="T35" fmla="*/ 711 w 711"/>
                  <a:gd name="T36" fmla="*/ 201 h 20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711" h="201">
                    <a:moveTo>
                      <a:pt x="0" y="201"/>
                    </a:moveTo>
                    <a:cubicBezTo>
                      <a:pt x="190" y="96"/>
                      <a:pt x="494" y="24"/>
                      <a:pt x="711" y="2"/>
                    </a:cubicBezTo>
                    <a:lnTo>
                      <a:pt x="694" y="0"/>
                    </a:lnTo>
                    <a:lnTo>
                      <a:pt x="645" y="2"/>
                    </a:lnTo>
                    <a:lnTo>
                      <a:pt x="550" y="10"/>
                    </a:lnTo>
                    <a:lnTo>
                      <a:pt x="410" y="37"/>
                    </a:lnTo>
                    <a:lnTo>
                      <a:pt x="249" y="78"/>
                    </a:lnTo>
                    <a:lnTo>
                      <a:pt x="121" y="123"/>
                    </a:lnTo>
                    <a:lnTo>
                      <a:pt x="31" y="159"/>
                    </a:lnTo>
                    <a:lnTo>
                      <a:pt x="1" y="176"/>
                    </a:lnTo>
                    <a:lnTo>
                      <a:pt x="0" y="201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6" name="Freeform 109">
                <a:extLst>
                  <a:ext uri="{FF2B5EF4-FFF2-40B4-BE49-F238E27FC236}">
                    <a16:creationId xmlns:a16="http://schemas.microsoft.com/office/drawing/2014/main" id="{A86938BE-4E34-460E-B3C8-340FB97F65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8" y="1785"/>
                <a:ext cx="109" cy="254"/>
              </a:xfrm>
              <a:custGeom>
                <a:avLst/>
                <a:gdLst>
                  <a:gd name="T0" fmla="*/ 248 w 272"/>
                  <a:gd name="T1" fmla="*/ 636 h 636"/>
                  <a:gd name="T2" fmla="*/ 207 w 272"/>
                  <a:gd name="T3" fmla="*/ 212 h 636"/>
                  <a:gd name="T4" fmla="*/ 122 w 272"/>
                  <a:gd name="T5" fmla="*/ 85 h 636"/>
                  <a:gd name="T6" fmla="*/ 38 w 272"/>
                  <a:gd name="T7" fmla="*/ 18 h 636"/>
                  <a:gd name="T8" fmla="*/ 0 w 272"/>
                  <a:gd name="T9" fmla="*/ 0 h 636"/>
                  <a:gd name="T10" fmla="*/ 34 w 272"/>
                  <a:gd name="T11" fmla="*/ 12 h 636"/>
                  <a:gd name="T12" fmla="*/ 118 w 272"/>
                  <a:gd name="T13" fmla="*/ 63 h 636"/>
                  <a:gd name="T14" fmla="*/ 206 w 272"/>
                  <a:gd name="T15" fmla="*/ 174 h 636"/>
                  <a:gd name="T16" fmla="*/ 263 w 272"/>
                  <a:gd name="T17" fmla="*/ 364 h 636"/>
                  <a:gd name="T18" fmla="*/ 268 w 272"/>
                  <a:gd name="T19" fmla="*/ 432 h 636"/>
                  <a:gd name="T20" fmla="*/ 272 w 272"/>
                  <a:gd name="T21" fmla="*/ 504 h 636"/>
                  <a:gd name="T22" fmla="*/ 272 w 272"/>
                  <a:gd name="T23" fmla="*/ 633 h 636"/>
                  <a:gd name="T24" fmla="*/ 248 w 272"/>
                  <a:gd name="T25" fmla="*/ 636 h 6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72"/>
                  <a:gd name="T40" fmla="*/ 0 h 636"/>
                  <a:gd name="T41" fmla="*/ 272 w 272"/>
                  <a:gd name="T42" fmla="*/ 636 h 6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72" h="636">
                    <a:moveTo>
                      <a:pt x="248" y="636"/>
                    </a:moveTo>
                    <a:cubicBezTo>
                      <a:pt x="261" y="516"/>
                      <a:pt x="246" y="314"/>
                      <a:pt x="207" y="212"/>
                    </a:cubicBezTo>
                    <a:lnTo>
                      <a:pt x="122" y="85"/>
                    </a:lnTo>
                    <a:lnTo>
                      <a:pt x="38" y="18"/>
                    </a:lnTo>
                    <a:lnTo>
                      <a:pt x="0" y="0"/>
                    </a:lnTo>
                    <a:lnTo>
                      <a:pt x="34" y="12"/>
                    </a:lnTo>
                    <a:lnTo>
                      <a:pt x="118" y="63"/>
                    </a:lnTo>
                    <a:lnTo>
                      <a:pt x="206" y="174"/>
                    </a:lnTo>
                    <a:lnTo>
                      <a:pt x="263" y="364"/>
                    </a:lnTo>
                    <a:lnTo>
                      <a:pt x="268" y="432"/>
                    </a:lnTo>
                    <a:lnTo>
                      <a:pt x="272" y="504"/>
                    </a:lnTo>
                    <a:lnTo>
                      <a:pt x="272" y="633"/>
                    </a:lnTo>
                    <a:lnTo>
                      <a:pt x="248" y="63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7" name="Freeform 110">
                <a:extLst>
                  <a:ext uri="{FF2B5EF4-FFF2-40B4-BE49-F238E27FC236}">
                    <a16:creationId xmlns:a16="http://schemas.microsoft.com/office/drawing/2014/main" id="{910861F3-615D-4FD0-851A-9C3ED0703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8" y="1979"/>
                <a:ext cx="34" cy="48"/>
              </a:xfrm>
              <a:custGeom>
                <a:avLst/>
                <a:gdLst>
                  <a:gd name="T0" fmla="*/ 4 w 83"/>
                  <a:gd name="T1" fmla="*/ 0 h 118"/>
                  <a:gd name="T2" fmla="*/ 4 w 83"/>
                  <a:gd name="T3" fmla="*/ 55 h 118"/>
                  <a:gd name="T4" fmla="*/ 3 w 83"/>
                  <a:gd name="T5" fmla="*/ 75 h 118"/>
                  <a:gd name="T6" fmla="*/ 2 w 83"/>
                  <a:gd name="T7" fmla="*/ 91 h 118"/>
                  <a:gd name="T8" fmla="*/ 0 w 83"/>
                  <a:gd name="T9" fmla="*/ 101 h 118"/>
                  <a:gd name="T10" fmla="*/ 0 w 83"/>
                  <a:gd name="T11" fmla="*/ 104 h 118"/>
                  <a:gd name="T12" fmla="*/ 10 w 83"/>
                  <a:gd name="T13" fmla="*/ 107 h 118"/>
                  <a:gd name="T14" fmla="*/ 37 w 83"/>
                  <a:gd name="T15" fmla="*/ 112 h 118"/>
                  <a:gd name="T16" fmla="*/ 62 w 83"/>
                  <a:gd name="T17" fmla="*/ 116 h 118"/>
                  <a:gd name="T18" fmla="*/ 80 w 83"/>
                  <a:gd name="T19" fmla="*/ 118 h 118"/>
                  <a:gd name="T20" fmla="*/ 83 w 83"/>
                  <a:gd name="T21" fmla="*/ 103 h 118"/>
                  <a:gd name="T22" fmla="*/ 80 w 83"/>
                  <a:gd name="T23" fmla="*/ 73 h 118"/>
                  <a:gd name="T24" fmla="*/ 78 w 83"/>
                  <a:gd name="T25" fmla="*/ 43 h 118"/>
                  <a:gd name="T26" fmla="*/ 76 w 83"/>
                  <a:gd name="T27" fmla="*/ 28 h 118"/>
                  <a:gd name="T28" fmla="*/ 4 w 83"/>
                  <a:gd name="T29" fmla="*/ 0 h 11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83"/>
                  <a:gd name="T46" fmla="*/ 0 h 118"/>
                  <a:gd name="T47" fmla="*/ 83 w 83"/>
                  <a:gd name="T48" fmla="*/ 118 h 11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83" h="118">
                    <a:moveTo>
                      <a:pt x="4" y="0"/>
                    </a:moveTo>
                    <a:lnTo>
                      <a:pt x="4" y="55"/>
                    </a:lnTo>
                    <a:lnTo>
                      <a:pt x="3" y="75"/>
                    </a:lnTo>
                    <a:lnTo>
                      <a:pt x="2" y="91"/>
                    </a:lnTo>
                    <a:lnTo>
                      <a:pt x="0" y="101"/>
                    </a:lnTo>
                    <a:lnTo>
                      <a:pt x="0" y="104"/>
                    </a:lnTo>
                    <a:lnTo>
                      <a:pt x="10" y="107"/>
                    </a:lnTo>
                    <a:lnTo>
                      <a:pt x="37" y="112"/>
                    </a:lnTo>
                    <a:lnTo>
                      <a:pt x="62" y="116"/>
                    </a:lnTo>
                    <a:lnTo>
                      <a:pt x="80" y="118"/>
                    </a:lnTo>
                    <a:lnTo>
                      <a:pt x="83" y="103"/>
                    </a:lnTo>
                    <a:lnTo>
                      <a:pt x="80" y="73"/>
                    </a:lnTo>
                    <a:lnTo>
                      <a:pt x="78" y="43"/>
                    </a:lnTo>
                    <a:lnTo>
                      <a:pt x="76" y="28"/>
                    </a:lnTo>
                    <a:cubicBezTo>
                      <a:pt x="50" y="25"/>
                      <a:pt x="28" y="9"/>
                      <a:pt x="4" y="0"/>
                    </a:cubicBezTo>
                    <a:close/>
                  </a:path>
                </a:pathLst>
              </a:custGeom>
              <a:solidFill>
                <a:srgbClr val="CC71A2"/>
              </a:solidFill>
              <a:ln w="12700" cmpd="sng">
                <a:solidFill>
                  <a:srgbClr val="CC71A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8" name="Freeform 111">
                <a:extLst>
                  <a:ext uri="{FF2B5EF4-FFF2-40B4-BE49-F238E27FC236}">
                    <a16:creationId xmlns:a16="http://schemas.microsoft.com/office/drawing/2014/main" id="{496D6493-1733-4B27-A2FF-A3F165D650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" y="1895"/>
                <a:ext cx="33" cy="52"/>
              </a:xfrm>
              <a:custGeom>
                <a:avLst/>
                <a:gdLst>
                  <a:gd name="T0" fmla="*/ 0 w 81"/>
                  <a:gd name="T1" fmla="*/ 16 h 129"/>
                  <a:gd name="T2" fmla="*/ 69 w 81"/>
                  <a:gd name="T3" fmla="*/ 129 h 129"/>
                  <a:gd name="T4" fmla="*/ 81 w 81"/>
                  <a:gd name="T5" fmla="*/ 128 h 129"/>
                  <a:gd name="T6" fmla="*/ 1 w 81"/>
                  <a:gd name="T7" fmla="*/ 14 h 129"/>
                  <a:gd name="T8" fmla="*/ 0 w 81"/>
                  <a:gd name="T9" fmla="*/ 16 h 1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1"/>
                  <a:gd name="T16" fmla="*/ 0 h 129"/>
                  <a:gd name="T17" fmla="*/ 81 w 81"/>
                  <a:gd name="T18" fmla="*/ 129 h 1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1" h="129">
                    <a:moveTo>
                      <a:pt x="0" y="16"/>
                    </a:moveTo>
                    <a:cubicBezTo>
                      <a:pt x="45" y="16"/>
                      <a:pt x="58" y="96"/>
                      <a:pt x="69" y="129"/>
                    </a:cubicBezTo>
                    <a:lnTo>
                      <a:pt x="81" y="128"/>
                    </a:lnTo>
                    <a:cubicBezTo>
                      <a:pt x="74" y="89"/>
                      <a:pt x="57" y="0"/>
                      <a:pt x="1" y="14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9" name="Freeform 112">
                <a:extLst>
                  <a:ext uri="{FF2B5EF4-FFF2-40B4-BE49-F238E27FC236}">
                    <a16:creationId xmlns:a16="http://schemas.microsoft.com/office/drawing/2014/main" id="{2871725D-9C0C-40CB-AAD8-E33A12729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1" y="2000"/>
                <a:ext cx="20" cy="51"/>
              </a:xfrm>
              <a:custGeom>
                <a:avLst/>
                <a:gdLst>
                  <a:gd name="T0" fmla="*/ 0 w 50"/>
                  <a:gd name="T1" fmla="*/ 1 h 127"/>
                  <a:gd name="T2" fmla="*/ 0 w 50"/>
                  <a:gd name="T3" fmla="*/ 126 h 127"/>
                  <a:gd name="T4" fmla="*/ 18 w 50"/>
                  <a:gd name="T5" fmla="*/ 127 h 127"/>
                  <a:gd name="T6" fmla="*/ 22 w 50"/>
                  <a:gd name="T7" fmla="*/ 115 h 127"/>
                  <a:gd name="T8" fmla="*/ 32 w 50"/>
                  <a:gd name="T9" fmla="*/ 87 h 127"/>
                  <a:gd name="T10" fmla="*/ 39 w 50"/>
                  <a:gd name="T11" fmla="*/ 56 h 127"/>
                  <a:gd name="T12" fmla="*/ 38 w 50"/>
                  <a:gd name="T13" fmla="*/ 27 h 127"/>
                  <a:gd name="T14" fmla="*/ 28 w 50"/>
                  <a:gd name="T15" fmla="*/ 9 h 127"/>
                  <a:gd name="T16" fmla="*/ 15 w 50"/>
                  <a:gd name="T17" fmla="*/ 3 h 127"/>
                  <a:gd name="T18" fmla="*/ 4 w 50"/>
                  <a:gd name="T19" fmla="*/ 0 h 127"/>
                  <a:gd name="T20" fmla="*/ 0 w 50"/>
                  <a:gd name="T21" fmla="*/ 1 h 12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50"/>
                  <a:gd name="T34" fmla="*/ 0 h 127"/>
                  <a:gd name="T35" fmla="*/ 50 w 50"/>
                  <a:gd name="T36" fmla="*/ 127 h 12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50" h="127">
                    <a:moveTo>
                      <a:pt x="0" y="1"/>
                    </a:moveTo>
                    <a:cubicBezTo>
                      <a:pt x="50" y="26"/>
                      <a:pt x="12" y="79"/>
                      <a:pt x="0" y="126"/>
                    </a:cubicBezTo>
                    <a:lnTo>
                      <a:pt x="18" y="127"/>
                    </a:lnTo>
                    <a:lnTo>
                      <a:pt x="22" y="115"/>
                    </a:lnTo>
                    <a:lnTo>
                      <a:pt x="32" y="87"/>
                    </a:lnTo>
                    <a:lnTo>
                      <a:pt x="39" y="56"/>
                    </a:lnTo>
                    <a:lnTo>
                      <a:pt x="38" y="27"/>
                    </a:lnTo>
                    <a:lnTo>
                      <a:pt x="28" y="9"/>
                    </a:lnTo>
                    <a:lnTo>
                      <a:pt x="15" y="3"/>
                    </a:lnTo>
                    <a:lnTo>
                      <a:pt x="4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0" name="Freeform 113">
                <a:extLst>
                  <a:ext uri="{FF2B5EF4-FFF2-40B4-BE49-F238E27FC236}">
                    <a16:creationId xmlns:a16="http://schemas.microsoft.com/office/drawing/2014/main" id="{FE38CB45-641D-4FEC-9D8F-22D1399C6D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4" y="2062"/>
                <a:ext cx="21" cy="74"/>
              </a:xfrm>
              <a:custGeom>
                <a:avLst/>
                <a:gdLst>
                  <a:gd name="T0" fmla="*/ 0 w 52"/>
                  <a:gd name="T1" fmla="*/ 1 h 184"/>
                  <a:gd name="T2" fmla="*/ 7 w 52"/>
                  <a:gd name="T3" fmla="*/ 173 h 184"/>
                  <a:gd name="T4" fmla="*/ 23 w 52"/>
                  <a:gd name="T5" fmla="*/ 184 h 184"/>
                  <a:gd name="T6" fmla="*/ 28 w 52"/>
                  <a:gd name="T7" fmla="*/ 169 h 184"/>
                  <a:gd name="T8" fmla="*/ 38 w 52"/>
                  <a:gd name="T9" fmla="*/ 128 h 184"/>
                  <a:gd name="T10" fmla="*/ 43 w 52"/>
                  <a:gd name="T11" fmla="*/ 80 h 184"/>
                  <a:gd name="T12" fmla="*/ 40 w 52"/>
                  <a:gd name="T13" fmla="*/ 37 h 184"/>
                  <a:gd name="T14" fmla="*/ 27 w 52"/>
                  <a:gd name="T15" fmla="*/ 11 h 184"/>
                  <a:gd name="T16" fmla="*/ 15 w 52"/>
                  <a:gd name="T17" fmla="*/ 1 h 184"/>
                  <a:gd name="T18" fmla="*/ 3 w 52"/>
                  <a:gd name="T19" fmla="*/ 0 h 184"/>
                  <a:gd name="T20" fmla="*/ 0 w 52"/>
                  <a:gd name="T21" fmla="*/ 1 h 18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52"/>
                  <a:gd name="T34" fmla="*/ 0 h 184"/>
                  <a:gd name="T35" fmla="*/ 52 w 52"/>
                  <a:gd name="T36" fmla="*/ 184 h 18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52" h="184">
                    <a:moveTo>
                      <a:pt x="0" y="1"/>
                    </a:moveTo>
                    <a:cubicBezTo>
                      <a:pt x="52" y="24"/>
                      <a:pt x="15" y="131"/>
                      <a:pt x="7" y="173"/>
                    </a:cubicBezTo>
                    <a:lnTo>
                      <a:pt x="23" y="184"/>
                    </a:lnTo>
                    <a:lnTo>
                      <a:pt x="28" y="169"/>
                    </a:lnTo>
                    <a:lnTo>
                      <a:pt x="38" y="128"/>
                    </a:lnTo>
                    <a:lnTo>
                      <a:pt x="43" y="80"/>
                    </a:lnTo>
                    <a:lnTo>
                      <a:pt x="40" y="37"/>
                    </a:lnTo>
                    <a:lnTo>
                      <a:pt x="27" y="11"/>
                    </a:lnTo>
                    <a:lnTo>
                      <a:pt x="15" y="1"/>
                    </a:lnTo>
                    <a:lnTo>
                      <a:pt x="3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1" name="Freeform 114">
                <a:extLst>
                  <a:ext uri="{FF2B5EF4-FFF2-40B4-BE49-F238E27FC236}">
                    <a16:creationId xmlns:a16="http://schemas.microsoft.com/office/drawing/2014/main" id="{054C1552-79AA-491C-A58C-6A3F28A666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0" y="1935"/>
                <a:ext cx="93" cy="91"/>
              </a:xfrm>
              <a:custGeom>
                <a:avLst/>
                <a:gdLst>
                  <a:gd name="T0" fmla="*/ 0 w 231"/>
                  <a:gd name="T1" fmla="*/ 208 h 226"/>
                  <a:gd name="T2" fmla="*/ 228 w 231"/>
                  <a:gd name="T3" fmla="*/ 52 h 226"/>
                  <a:gd name="T4" fmla="*/ 231 w 231"/>
                  <a:gd name="T5" fmla="*/ 24 h 226"/>
                  <a:gd name="T6" fmla="*/ 218 w 231"/>
                  <a:gd name="T7" fmla="*/ 22 h 226"/>
                  <a:gd name="T8" fmla="*/ 184 w 231"/>
                  <a:gd name="T9" fmla="*/ 21 h 226"/>
                  <a:gd name="T10" fmla="*/ 143 w 231"/>
                  <a:gd name="T11" fmla="*/ 29 h 226"/>
                  <a:gd name="T12" fmla="*/ 110 w 231"/>
                  <a:gd name="T13" fmla="*/ 64 h 226"/>
                  <a:gd name="T14" fmla="*/ 86 w 231"/>
                  <a:gd name="T15" fmla="*/ 105 h 226"/>
                  <a:gd name="T16" fmla="*/ 70 w 231"/>
                  <a:gd name="T17" fmla="*/ 137 h 226"/>
                  <a:gd name="T18" fmla="*/ 60 w 231"/>
                  <a:gd name="T19" fmla="*/ 159 h 226"/>
                  <a:gd name="T20" fmla="*/ 0 w 231"/>
                  <a:gd name="T21" fmla="*/ 208 h 22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1"/>
                  <a:gd name="T34" fmla="*/ 0 h 226"/>
                  <a:gd name="T35" fmla="*/ 231 w 231"/>
                  <a:gd name="T36" fmla="*/ 226 h 22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1" h="226">
                    <a:moveTo>
                      <a:pt x="0" y="208"/>
                    </a:moveTo>
                    <a:cubicBezTo>
                      <a:pt x="117" y="226"/>
                      <a:pt x="63" y="0"/>
                      <a:pt x="228" y="52"/>
                    </a:cubicBezTo>
                    <a:lnTo>
                      <a:pt x="231" y="24"/>
                    </a:lnTo>
                    <a:lnTo>
                      <a:pt x="218" y="22"/>
                    </a:lnTo>
                    <a:lnTo>
                      <a:pt x="184" y="21"/>
                    </a:lnTo>
                    <a:lnTo>
                      <a:pt x="143" y="29"/>
                    </a:lnTo>
                    <a:lnTo>
                      <a:pt x="110" y="64"/>
                    </a:lnTo>
                    <a:lnTo>
                      <a:pt x="86" y="105"/>
                    </a:lnTo>
                    <a:lnTo>
                      <a:pt x="70" y="137"/>
                    </a:lnTo>
                    <a:lnTo>
                      <a:pt x="60" y="159"/>
                    </a:lnTo>
                    <a:cubicBezTo>
                      <a:pt x="41" y="189"/>
                      <a:pt x="31" y="195"/>
                      <a:pt x="0" y="20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2" name="Freeform 115">
                <a:extLst>
                  <a:ext uri="{FF2B5EF4-FFF2-40B4-BE49-F238E27FC236}">
                    <a16:creationId xmlns:a16="http://schemas.microsoft.com/office/drawing/2014/main" id="{C6220C9F-8E86-4750-9F92-35812E09E7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2133"/>
                <a:ext cx="89" cy="72"/>
              </a:xfrm>
              <a:custGeom>
                <a:avLst/>
                <a:gdLst>
                  <a:gd name="T0" fmla="*/ 219 w 221"/>
                  <a:gd name="T1" fmla="*/ 0 h 180"/>
                  <a:gd name="T2" fmla="*/ 221 w 221"/>
                  <a:gd name="T3" fmla="*/ 7 h 180"/>
                  <a:gd name="T4" fmla="*/ 221 w 221"/>
                  <a:gd name="T5" fmla="*/ 28 h 180"/>
                  <a:gd name="T6" fmla="*/ 211 w 221"/>
                  <a:gd name="T7" fmla="*/ 53 h 180"/>
                  <a:gd name="T8" fmla="*/ 183 w 221"/>
                  <a:gd name="T9" fmla="*/ 82 h 180"/>
                  <a:gd name="T10" fmla="*/ 142 w 221"/>
                  <a:gd name="T11" fmla="*/ 98 h 180"/>
                  <a:gd name="T12" fmla="*/ 104 w 221"/>
                  <a:gd name="T13" fmla="*/ 105 h 180"/>
                  <a:gd name="T14" fmla="*/ 69 w 221"/>
                  <a:gd name="T15" fmla="*/ 111 h 180"/>
                  <a:gd name="T16" fmla="*/ 44 w 221"/>
                  <a:gd name="T17" fmla="*/ 125 h 180"/>
                  <a:gd name="T18" fmla="*/ 23 w 221"/>
                  <a:gd name="T19" fmla="*/ 145 h 180"/>
                  <a:gd name="T20" fmla="*/ 15 w 221"/>
                  <a:gd name="T21" fmla="*/ 163 h 180"/>
                  <a:gd name="T22" fmla="*/ 10 w 221"/>
                  <a:gd name="T23" fmla="*/ 175 h 180"/>
                  <a:gd name="T24" fmla="*/ 10 w 221"/>
                  <a:gd name="T25" fmla="*/ 180 h 180"/>
                  <a:gd name="T26" fmla="*/ 0 w 221"/>
                  <a:gd name="T27" fmla="*/ 158 h 180"/>
                  <a:gd name="T28" fmla="*/ 3 w 221"/>
                  <a:gd name="T29" fmla="*/ 150 h 180"/>
                  <a:gd name="T30" fmla="*/ 14 w 221"/>
                  <a:gd name="T31" fmla="*/ 129 h 180"/>
                  <a:gd name="T32" fmla="*/ 33 w 221"/>
                  <a:gd name="T33" fmla="*/ 107 h 180"/>
                  <a:gd name="T34" fmla="*/ 68 w 221"/>
                  <a:gd name="T35" fmla="*/ 92 h 180"/>
                  <a:gd name="T36" fmla="*/ 104 w 221"/>
                  <a:gd name="T37" fmla="*/ 85 h 180"/>
                  <a:gd name="T38" fmla="*/ 219 w 221"/>
                  <a:gd name="T39" fmla="*/ 0 h 180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21"/>
                  <a:gd name="T61" fmla="*/ 0 h 180"/>
                  <a:gd name="T62" fmla="*/ 221 w 221"/>
                  <a:gd name="T63" fmla="*/ 180 h 180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21" h="180">
                    <a:moveTo>
                      <a:pt x="219" y="0"/>
                    </a:moveTo>
                    <a:lnTo>
                      <a:pt x="221" y="7"/>
                    </a:lnTo>
                    <a:lnTo>
                      <a:pt x="221" y="28"/>
                    </a:lnTo>
                    <a:lnTo>
                      <a:pt x="211" y="53"/>
                    </a:lnTo>
                    <a:lnTo>
                      <a:pt x="183" y="82"/>
                    </a:lnTo>
                    <a:lnTo>
                      <a:pt x="142" y="98"/>
                    </a:lnTo>
                    <a:lnTo>
                      <a:pt x="104" y="105"/>
                    </a:lnTo>
                    <a:lnTo>
                      <a:pt x="69" y="111"/>
                    </a:lnTo>
                    <a:lnTo>
                      <a:pt x="44" y="125"/>
                    </a:lnTo>
                    <a:lnTo>
                      <a:pt x="23" y="145"/>
                    </a:lnTo>
                    <a:lnTo>
                      <a:pt x="15" y="163"/>
                    </a:lnTo>
                    <a:lnTo>
                      <a:pt x="10" y="175"/>
                    </a:lnTo>
                    <a:lnTo>
                      <a:pt x="10" y="180"/>
                    </a:lnTo>
                    <a:lnTo>
                      <a:pt x="0" y="158"/>
                    </a:lnTo>
                    <a:lnTo>
                      <a:pt x="3" y="150"/>
                    </a:lnTo>
                    <a:lnTo>
                      <a:pt x="14" y="129"/>
                    </a:lnTo>
                    <a:lnTo>
                      <a:pt x="33" y="107"/>
                    </a:lnTo>
                    <a:lnTo>
                      <a:pt x="68" y="92"/>
                    </a:lnTo>
                    <a:lnTo>
                      <a:pt x="104" y="85"/>
                    </a:lnTo>
                    <a:cubicBezTo>
                      <a:pt x="157" y="82"/>
                      <a:pt x="210" y="57"/>
                      <a:pt x="2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3" name="Freeform 116">
                <a:extLst>
                  <a:ext uri="{FF2B5EF4-FFF2-40B4-BE49-F238E27FC236}">
                    <a16:creationId xmlns:a16="http://schemas.microsoft.com/office/drawing/2014/main" id="{BFE8FA93-4660-46B4-A716-21833A04D0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3" y="1960"/>
                <a:ext cx="69" cy="111"/>
              </a:xfrm>
              <a:custGeom>
                <a:avLst/>
                <a:gdLst>
                  <a:gd name="T0" fmla="*/ 152 w 171"/>
                  <a:gd name="T1" fmla="*/ 0 h 277"/>
                  <a:gd name="T2" fmla="*/ 154 w 171"/>
                  <a:gd name="T3" fmla="*/ 11 h 277"/>
                  <a:gd name="T4" fmla="*/ 156 w 171"/>
                  <a:gd name="T5" fmla="*/ 48 h 277"/>
                  <a:gd name="T6" fmla="*/ 150 w 171"/>
                  <a:gd name="T7" fmla="*/ 100 h 277"/>
                  <a:gd name="T8" fmla="*/ 129 w 171"/>
                  <a:gd name="T9" fmla="*/ 163 h 277"/>
                  <a:gd name="T10" fmla="*/ 92 w 171"/>
                  <a:gd name="T11" fmla="*/ 216 h 277"/>
                  <a:gd name="T12" fmla="*/ 49 w 171"/>
                  <a:gd name="T13" fmla="*/ 250 h 277"/>
                  <a:gd name="T14" fmla="*/ 13 w 171"/>
                  <a:gd name="T15" fmla="*/ 271 h 277"/>
                  <a:gd name="T16" fmla="*/ 0 w 171"/>
                  <a:gd name="T17" fmla="*/ 277 h 277"/>
                  <a:gd name="T18" fmla="*/ 19 w 171"/>
                  <a:gd name="T19" fmla="*/ 272 h 277"/>
                  <a:gd name="T20" fmla="*/ 66 w 171"/>
                  <a:gd name="T21" fmla="*/ 253 h 277"/>
                  <a:gd name="T22" fmla="*/ 120 w 171"/>
                  <a:gd name="T23" fmla="*/ 214 h 277"/>
                  <a:gd name="T24" fmla="*/ 158 w 171"/>
                  <a:gd name="T25" fmla="*/ 151 h 277"/>
                  <a:gd name="T26" fmla="*/ 171 w 171"/>
                  <a:gd name="T27" fmla="*/ 82 h 277"/>
                  <a:gd name="T28" fmla="*/ 168 w 171"/>
                  <a:gd name="T29" fmla="*/ 36 h 277"/>
                  <a:gd name="T30" fmla="*/ 157 w 171"/>
                  <a:gd name="T31" fmla="*/ 8 h 277"/>
                  <a:gd name="T32" fmla="*/ 152 w 171"/>
                  <a:gd name="T33" fmla="*/ 0 h 27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1"/>
                  <a:gd name="T52" fmla="*/ 0 h 277"/>
                  <a:gd name="T53" fmla="*/ 171 w 171"/>
                  <a:gd name="T54" fmla="*/ 277 h 277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1" h="277">
                    <a:moveTo>
                      <a:pt x="152" y="0"/>
                    </a:moveTo>
                    <a:lnTo>
                      <a:pt x="154" y="11"/>
                    </a:lnTo>
                    <a:lnTo>
                      <a:pt x="156" y="48"/>
                    </a:lnTo>
                    <a:lnTo>
                      <a:pt x="150" y="100"/>
                    </a:lnTo>
                    <a:lnTo>
                      <a:pt x="129" y="163"/>
                    </a:lnTo>
                    <a:lnTo>
                      <a:pt x="92" y="216"/>
                    </a:lnTo>
                    <a:lnTo>
                      <a:pt x="49" y="250"/>
                    </a:lnTo>
                    <a:lnTo>
                      <a:pt x="13" y="271"/>
                    </a:lnTo>
                    <a:lnTo>
                      <a:pt x="0" y="277"/>
                    </a:lnTo>
                    <a:lnTo>
                      <a:pt x="19" y="272"/>
                    </a:lnTo>
                    <a:lnTo>
                      <a:pt x="66" y="253"/>
                    </a:lnTo>
                    <a:lnTo>
                      <a:pt x="120" y="214"/>
                    </a:lnTo>
                    <a:lnTo>
                      <a:pt x="158" y="151"/>
                    </a:lnTo>
                    <a:lnTo>
                      <a:pt x="171" y="82"/>
                    </a:lnTo>
                    <a:lnTo>
                      <a:pt x="168" y="36"/>
                    </a:lnTo>
                    <a:lnTo>
                      <a:pt x="157" y="8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4" name="Freeform 117">
                <a:extLst>
                  <a:ext uri="{FF2B5EF4-FFF2-40B4-BE49-F238E27FC236}">
                    <a16:creationId xmlns:a16="http://schemas.microsoft.com/office/drawing/2014/main" id="{BCD2F5B2-6108-4322-B14A-3B3059669C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1813"/>
                <a:ext cx="230" cy="291"/>
              </a:xfrm>
              <a:custGeom>
                <a:avLst/>
                <a:gdLst>
                  <a:gd name="T0" fmla="*/ 557 w 573"/>
                  <a:gd name="T1" fmla="*/ 728 h 728"/>
                  <a:gd name="T2" fmla="*/ 557 w 573"/>
                  <a:gd name="T3" fmla="*/ 699 h 728"/>
                  <a:gd name="T4" fmla="*/ 551 w 573"/>
                  <a:gd name="T5" fmla="*/ 624 h 728"/>
                  <a:gd name="T6" fmla="*/ 526 w 573"/>
                  <a:gd name="T7" fmla="*/ 513 h 728"/>
                  <a:gd name="T8" fmla="*/ 469 w 573"/>
                  <a:gd name="T9" fmla="*/ 379 h 728"/>
                  <a:gd name="T10" fmla="*/ 351 w 573"/>
                  <a:gd name="T11" fmla="*/ 237 h 728"/>
                  <a:gd name="T12" fmla="*/ 195 w 573"/>
                  <a:gd name="T13" fmla="*/ 116 h 728"/>
                  <a:gd name="T14" fmla="*/ 57 w 573"/>
                  <a:gd name="T15" fmla="*/ 31 h 728"/>
                  <a:gd name="T16" fmla="*/ 0 w 573"/>
                  <a:gd name="T17" fmla="*/ 0 h 728"/>
                  <a:gd name="T18" fmla="*/ 50 w 573"/>
                  <a:gd name="T19" fmla="*/ 19 h 728"/>
                  <a:gd name="T20" fmla="*/ 170 w 573"/>
                  <a:gd name="T21" fmla="*/ 81 h 728"/>
                  <a:gd name="T22" fmla="*/ 316 w 573"/>
                  <a:gd name="T23" fmla="*/ 181 h 728"/>
                  <a:gd name="T24" fmla="*/ 448 w 573"/>
                  <a:gd name="T25" fmla="*/ 318 h 728"/>
                  <a:gd name="T26" fmla="*/ 529 w 573"/>
                  <a:gd name="T27" fmla="*/ 463 h 728"/>
                  <a:gd name="T28" fmla="*/ 565 w 573"/>
                  <a:gd name="T29" fmla="*/ 589 h 728"/>
                  <a:gd name="T30" fmla="*/ 573 w 573"/>
                  <a:gd name="T31" fmla="*/ 676 h 728"/>
                  <a:gd name="T32" fmla="*/ 573 w 573"/>
                  <a:gd name="T33" fmla="*/ 710 h 728"/>
                  <a:gd name="T34" fmla="*/ 557 w 573"/>
                  <a:gd name="T35" fmla="*/ 728 h 72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73"/>
                  <a:gd name="T55" fmla="*/ 0 h 728"/>
                  <a:gd name="T56" fmla="*/ 573 w 573"/>
                  <a:gd name="T57" fmla="*/ 728 h 72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73" h="728">
                    <a:moveTo>
                      <a:pt x="557" y="728"/>
                    </a:moveTo>
                    <a:lnTo>
                      <a:pt x="557" y="699"/>
                    </a:lnTo>
                    <a:lnTo>
                      <a:pt x="551" y="624"/>
                    </a:lnTo>
                    <a:lnTo>
                      <a:pt x="526" y="513"/>
                    </a:lnTo>
                    <a:lnTo>
                      <a:pt x="469" y="379"/>
                    </a:lnTo>
                    <a:lnTo>
                      <a:pt x="351" y="237"/>
                    </a:lnTo>
                    <a:lnTo>
                      <a:pt x="195" y="116"/>
                    </a:lnTo>
                    <a:lnTo>
                      <a:pt x="57" y="31"/>
                    </a:lnTo>
                    <a:lnTo>
                      <a:pt x="0" y="0"/>
                    </a:lnTo>
                    <a:lnTo>
                      <a:pt x="50" y="19"/>
                    </a:lnTo>
                    <a:lnTo>
                      <a:pt x="170" y="81"/>
                    </a:lnTo>
                    <a:lnTo>
                      <a:pt x="316" y="181"/>
                    </a:lnTo>
                    <a:lnTo>
                      <a:pt x="448" y="318"/>
                    </a:lnTo>
                    <a:lnTo>
                      <a:pt x="529" y="463"/>
                    </a:lnTo>
                    <a:lnTo>
                      <a:pt x="565" y="589"/>
                    </a:lnTo>
                    <a:lnTo>
                      <a:pt x="573" y="676"/>
                    </a:lnTo>
                    <a:lnTo>
                      <a:pt x="573" y="710"/>
                    </a:lnTo>
                    <a:lnTo>
                      <a:pt x="557" y="72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5" name="Freeform 118">
                <a:extLst>
                  <a:ext uri="{FF2B5EF4-FFF2-40B4-BE49-F238E27FC236}">
                    <a16:creationId xmlns:a16="http://schemas.microsoft.com/office/drawing/2014/main" id="{CD19F64C-736B-4AD5-A206-0B68300855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7" y="2038"/>
                <a:ext cx="226" cy="182"/>
              </a:xfrm>
              <a:custGeom>
                <a:avLst/>
                <a:gdLst>
                  <a:gd name="T0" fmla="*/ 25 w 563"/>
                  <a:gd name="T1" fmla="*/ 453 h 453"/>
                  <a:gd name="T2" fmla="*/ 32 w 563"/>
                  <a:gd name="T3" fmla="*/ 423 h 453"/>
                  <a:gd name="T4" fmla="*/ 56 w 563"/>
                  <a:gd name="T5" fmla="*/ 349 h 453"/>
                  <a:gd name="T6" fmla="*/ 103 w 563"/>
                  <a:gd name="T7" fmla="*/ 249 h 453"/>
                  <a:gd name="T8" fmla="*/ 181 w 563"/>
                  <a:gd name="T9" fmla="*/ 150 h 453"/>
                  <a:gd name="T10" fmla="*/ 291 w 563"/>
                  <a:gd name="T11" fmla="*/ 71 h 453"/>
                  <a:gd name="T12" fmla="*/ 418 w 563"/>
                  <a:gd name="T13" fmla="*/ 28 h 453"/>
                  <a:gd name="T14" fmla="*/ 520 w 563"/>
                  <a:gd name="T15" fmla="*/ 5 h 453"/>
                  <a:gd name="T16" fmla="*/ 563 w 563"/>
                  <a:gd name="T17" fmla="*/ 1 h 453"/>
                  <a:gd name="T18" fmla="*/ 523 w 563"/>
                  <a:gd name="T19" fmla="*/ 0 h 453"/>
                  <a:gd name="T20" fmla="*/ 423 w 563"/>
                  <a:gd name="T21" fmla="*/ 11 h 453"/>
                  <a:gd name="T22" fmla="*/ 295 w 563"/>
                  <a:gd name="T23" fmla="*/ 52 h 453"/>
                  <a:gd name="T24" fmla="*/ 170 w 563"/>
                  <a:gd name="T25" fmla="*/ 140 h 453"/>
                  <a:gd name="T26" fmla="*/ 80 w 563"/>
                  <a:gd name="T27" fmla="*/ 254 h 453"/>
                  <a:gd name="T28" fmla="*/ 28 w 563"/>
                  <a:gd name="T29" fmla="*/ 353 h 453"/>
                  <a:gd name="T30" fmla="*/ 7 w 563"/>
                  <a:gd name="T31" fmla="*/ 423 h 453"/>
                  <a:gd name="T32" fmla="*/ 0 w 563"/>
                  <a:gd name="T33" fmla="*/ 450 h 453"/>
                  <a:gd name="T34" fmla="*/ 25 w 563"/>
                  <a:gd name="T35" fmla="*/ 453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63"/>
                  <a:gd name="T55" fmla="*/ 0 h 453"/>
                  <a:gd name="T56" fmla="*/ 563 w 563"/>
                  <a:gd name="T57" fmla="*/ 453 h 453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63" h="453">
                    <a:moveTo>
                      <a:pt x="25" y="453"/>
                    </a:moveTo>
                    <a:lnTo>
                      <a:pt x="32" y="423"/>
                    </a:lnTo>
                    <a:lnTo>
                      <a:pt x="56" y="349"/>
                    </a:lnTo>
                    <a:lnTo>
                      <a:pt x="103" y="249"/>
                    </a:lnTo>
                    <a:lnTo>
                      <a:pt x="181" y="150"/>
                    </a:lnTo>
                    <a:lnTo>
                      <a:pt x="291" y="71"/>
                    </a:lnTo>
                    <a:lnTo>
                      <a:pt x="418" y="28"/>
                    </a:lnTo>
                    <a:lnTo>
                      <a:pt x="520" y="5"/>
                    </a:lnTo>
                    <a:lnTo>
                      <a:pt x="563" y="1"/>
                    </a:lnTo>
                    <a:lnTo>
                      <a:pt x="523" y="0"/>
                    </a:lnTo>
                    <a:lnTo>
                      <a:pt x="423" y="11"/>
                    </a:lnTo>
                    <a:lnTo>
                      <a:pt x="295" y="52"/>
                    </a:lnTo>
                    <a:lnTo>
                      <a:pt x="170" y="140"/>
                    </a:lnTo>
                    <a:lnTo>
                      <a:pt x="80" y="254"/>
                    </a:lnTo>
                    <a:lnTo>
                      <a:pt x="28" y="353"/>
                    </a:lnTo>
                    <a:lnTo>
                      <a:pt x="7" y="423"/>
                    </a:lnTo>
                    <a:lnTo>
                      <a:pt x="0" y="450"/>
                    </a:lnTo>
                    <a:lnTo>
                      <a:pt x="25" y="453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6" name="Freeform 119">
                <a:extLst>
                  <a:ext uri="{FF2B5EF4-FFF2-40B4-BE49-F238E27FC236}">
                    <a16:creationId xmlns:a16="http://schemas.microsoft.com/office/drawing/2014/main" id="{559963A0-966A-493D-B455-8355F359A7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" y="1932"/>
                <a:ext cx="87" cy="219"/>
              </a:xfrm>
              <a:custGeom>
                <a:avLst/>
                <a:gdLst>
                  <a:gd name="T0" fmla="*/ 194 w 217"/>
                  <a:gd name="T1" fmla="*/ 2 h 548"/>
                  <a:gd name="T2" fmla="*/ 182 w 217"/>
                  <a:gd name="T3" fmla="*/ 134 h 548"/>
                  <a:gd name="T4" fmla="*/ 164 w 217"/>
                  <a:gd name="T5" fmla="*/ 253 h 548"/>
                  <a:gd name="T6" fmla="*/ 135 w 217"/>
                  <a:gd name="T7" fmla="*/ 361 h 548"/>
                  <a:gd name="T8" fmla="*/ 92 w 217"/>
                  <a:gd name="T9" fmla="*/ 443 h 548"/>
                  <a:gd name="T10" fmla="*/ 49 w 217"/>
                  <a:gd name="T11" fmla="*/ 502 h 548"/>
                  <a:gd name="T12" fmla="*/ 15 w 217"/>
                  <a:gd name="T13" fmla="*/ 536 h 548"/>
                  <a:gd name="T14" fmla="*/ 0 w 217"/>
                  <a:gd name="T15" fmla="*/ 548 h 548"/>
                  <a:gd name="T16" fmla="*/ 18 w 217"/>
                  <a:gd name="T17" fmla="*/ 537 h 548"/>
                  <a:gd name="T18" fmla="*/ 62 w 217"/>
                  <a:gd name="T19" fmla="*/ 502 h 548"/>
                  <a:gd name="T20" fmla="*/ 117 w 217"/>
                  <a:gd name="T21" fmla="*/ 437 h 548"/>
                  <a:gd name="T22" fmla="*/ 164 w 217"/>
                  <a:gd name="T23" fmla="*/ 334 h 548"/>
                  <a:gd name="T24" fmla="*/ 193 w 217"/>
                  <a:gd name="T25" fmla="*/ 211 h 548"/>
                  <a:gd name="T26" fmla="*/ 210 w 217"/>
                  <a:gd name="T27" fmla="*/ 104 h 548"/>
                  <a:gd name="T28" fmla="*/ 216 w 217"/>
                  <a:gd name="T29" fmla="*/ 28 h 548"/>
                  <a:gd name="T30" fmla="*/ 217 w 217"/>
                  <a:gd name="T31" fmla="*/ 0 h 548"/>
                  <a:gd name="T32" fmla="*/ 194 w 217"/>
                  <a:gd name="T33" fmla="*/ 2 h 54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217"/>
                  <a:gd name="T52" fmla="*/ 0 h 548"/>
                  <a:gd name="T53" fmla="*/ 217 w 217"/>
                  <a:gd name="T54" fmla="*/ 548 h 54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217" h="548">
                    <a:moveTo>
                      <a:pt x="194" y="2"/>
                    </a:moveTo>
                    <a:lnTo>
                      <a:pt x="182" y="134"/>
                    </a:lnTo>
                    <a:lnTo>
                      <a:pt x="164" y="253"/>
                    </a:lnTo>
                    <a:lnTo>
                      <a:pt x="135" y="361"/>
                    </a:lnTo>
                    <a:lnTo>
                      <a:pt x="92" y="443"/>
                    </a:lnTo>
                    <a:lnTo>
                      <a:pt x="49" y="502"/>
                    </a:lnTo>
                    <a:lnTo>
                      <a:pt x="15" y="536"/>
                    </a:lnTo>
                    <a:lnTo>
                      <a:pt x="0" y="548"/>
                    </a:lnTo>
                    <a:lnTo>
                      <a:pt x="18" y="537"/>
                    </a:lnTo>
                    <a:lnTo>
                      <a:pt x="62" y="502"/>
                    </a:lnTo>
                    <a:lnTo>
                      <a:pt x="117" y="437"/>
                    </a:lnTo>
                    <a:lnTo>
                      <a:pt x="164" y="334"/>
                    </a:lnTo>
                    <a:lnTo>
                      <a:pt x="193" y="211"/>
                    </a:lnTo>
                    <a:lnTo>
                      <a:pt x="210" y="104"/>
                    </a:lnTo>
                    <a:lnTo>
                      <a:pt x="216" y="28"/>
                    </a:lnTo>
                    <a:lnTo>
                      <a:pt x="217" y="0"/>
                    </a:lnTo>
                    <a:lnTo>
                      <a:pt x="194" y="2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7" name="Freeform 120">
                <a:extLst>
                  <a:ext uri="{FF2B5EF4-FFF2-40B4-BE49-F238E27FC236}">
                    <a16:creationId xmlns:a16="http://schemas.microsoft.com/office/drawing/2014/main" id="{E387AF4A-0804-405C-BF80-813CDB1BFD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" y="1956"/>
                <a:ext cx="111" cy="45"/>
              </a:xfrm>
              <a:custGeom>
                <a:avLst/>
                <a:gdLst>
                  <a:gd name="T0" fmla="*/ 277 w 277"/>
                  <a:gd name="T1" fmla="*/ 91 h 111"/>
                  <a:gd name="T2" fmla="*/ 268 w 277"/>
                  <a:gd name="T3" fmla="*/ 93 h 111"/>
                  <a:gd name="T4" fmla="*/ 247 w 277"/>
                  <a:gd name="T5" fmla="*/ 101 h 111"/>
                  <a:gd name="T6" fmla="*/ 204 w 277"/>
                  <a:gd name="T7" fmla="*/ 106 h 111"/>
                  <a:gd name="T8" fmla="*/ 140 w 277"/>
                  <a:gd name="T9" fmla="*/ 100 h 111"/>
                  <a:gd name="T10" fmla="*/ 75 w 277"/>
                  <a:gd name="T11" fmla="*/ 74 h 111"/>
                  <a:gd name="T12" fmla="*/ 31 w 277"/>
                  <a:gd name="T13" fmla="*/ 43 h 111"/>
                  <a:gd name="T14" fmla="*/ 7 w 277"/>
                  <a:gd name="T15" fmla="*/ 11 h 111"/>
                  <a:gd name="T16" fmla="*/ 0 w 277"/>
                  <a:gd name="T17" fmla="*/ 0 h 111"/>
                  <a:gd name="T18" fmla="*/ 271 w 277"/>
                  <a:gd name="T19" fmla="*/ 69 h 111"/>
                  <a:gd name="T20" fmla="*/ 277 w 277"/>
                  <a:gd name="T21" fmla="*/ 91 h 11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7"/>
                  <a:gd name="T34" fmla="*/ 0 h 111"/>
                  <a:gd name="T35" fmla="*/ 277 w 277"/>
                  <a:gd name="T36" fmla="*/ 111 h 11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7" h="111">
                    <a:moveTo>
                      <a:pt x="277" y="91"/>
                    </a:moveTo>
                    <a:lnTo>
                      <a:pt x="268" y="93"/>
                    </a:lnTo>
                    <a:lnTo>
                      <a:pt x="247" y="101"/>
                    </a:lnTo>
                    <a:lnTo>
                      <a:pt x="204" y="106"/>
                    </a:lnTo>
                    <a:lnTo>
                      <a:pt x="140" y="100"/>
                    </a:lnTo>
                    <a:lnTo>
                      <a:pt x="75" y="74"/>
                    </a:lnTo>
                    <a:lnTo>
                      <a:pt x="31" y="43"/>
                    </a:lnTo>
                    <a:lnTo>
                      <a:pt x="7" y="11"/>
                    </a:lnTo>
                    <a:lnTo>
                      <a:pt x="0" y="0"/>
                    </a:lnTo>
                    <a:cubicBezTo>
                      <a:pt x="66" y="74"/>
                      <a:pt x="176" y="111"/>
                      <a:pt x="271" y="69"/>
                    </a:cubicBezTo>
                    <a:lnTo>
                      <a:pt x="277" y="91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8" name="Freeform 121">
                <a:extLst>
                  <a:ext uri="{FF2B5EF4-FFF2-40B4-BE49-F238E27FC236}">
                    <a16:creationId xmlns:a16="http://schemas.microsoft.com/office/drawing/2014/main" id="{C9B1267E-1F61-4A34-A621-CE1CD1250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" y="2004"/>
                <a:ext cx="126" cy="35"/>
              </a:xfrm>
              <a:custGeom>
                <a:avLst/>
                <a:gdLst>
                  <a:gd name="T0" fmla="*/ 307 w 313"/>
                  <a:gd name="T1" fmla="*/ 0 h 89"/>
                  <a:gd name="T2" fmla="*/ 0 w 313"/>
                  <a:gd name="T3" fmla="*/ 13 h 89"/>
                  <a:gd name="T4" fmla="*/ 313 w 313"/>
                  <a:gd name="T5" fmla="*/ 16 h 89"/>
                  <a:gd name="T6" fmla="*/ 307 w 313"/>
                  <a:gd name="T7" fmla="*/ 0 h 8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3"/>
                  <a:gd name="T13" fmla="*/ 0 h 89"/>
                  <a:gd name="T14" fmla="*/ 313 w 313"/>
                  <a:gd name="T15" fmla="*/ 89 h 8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3" h="89">
                    <a:moveTo>
                      <a:pt x="307" y="0"/>
                    </a:moveTo>
                    <a:cubicBezTo>
                      <a:pt x="210" y="74"/>
                      <a:pt x="106" y="51"/>
                      <a:pt x="0" y="13"/>
                    </a:cubicBezTo>
                    <a:cubicBezTo>
                      <a:pt x="76" y="89"/>
                      <a:pt x="229" y="76"/>
                      <a:pt x="313" y="16"/>
                    </a:cubicBezTo>
                    <a:lnTo>
                      <a:pt x="307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9" name="Freeform 122">
                <a:extLst>
                  <a:ext uri="{FF2B5EF4-FFF2-40B4-BE49-F238E27FC236}">
                    <a16:creationId xmlns:a16="http://schemas.microsoft.com/office/drawing/2014/main" id="{25F24516-5ED0-4AB4-92AC-DB8C292929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0" y="1987"/>
                <a:ext cx="121" cy="63"/>
              </a:xfrm>
              <a:custGeom>
                <a:avLst/>
                <a:gdLst>
                  <a:gd name="T0" fmla="*/ 0 w 302"/>
                  <a:gd name="T1" fmla="*/ 13 h 156"/>
                  <a:gd name="T2" fmla="*/ 302 w 302"/>
                  <a:gd name="T3" fmla="*/ 156 h 156"/>
                  <a:gd name="T4" fmla="*/ 10 w 302"/>
                  <a:gd name="T5" fmla="*/ 0 h 156"/>
                  <a:gd name="T6" fmla="*/ 0 w 302"/>
                  <a:gd name="T7" fmla="*/ 13 h 15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2"/>
                  <a:gd name="T13" fmla="*/ 0 h 156"/>
                  <a:gd name="T14" fmla="*/ 302 w 302"/>
                  <a:gd name="T15" fmla="*/ 156 h 15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2" h="156">
                    <a:moveTo>
                      <a:pt x="0" y="13"/>
                    </a:moveTo>
                    <a:cubicBezTo>
                      <a:pt x="78" y="125"/>
                      <a:pt x="173" y="147"/>
                      <a:pt x="302" y="156"/>
                    </a:cubicBezTo>
                    <a:cubicBezTo>
                      <a:pt x="185" y="136"/>
                      <a:pt x="83" y="98"/>
                      <a:pt x="10" y="0"/>
                    </a:cubicBez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0" name="Freeform 123">
                <a:extLst>
                  <a:ext uri="{FF2B5EF4-FFF2-40B4-BE49-F238E27FC236}">
                    <a16:creationId xmlns:a16="http://schemas.microsoft.com/office/drawing/2014/main" id="{D077E84D-BCE6-4760-B806-814E361646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" y="2082"/>
                <a:ext cx="46" cy="93"/>
              </a:xfrm>
              <a:custGeom>
                <a:avLst/>
                <a:gdLst>
                  <a:gd name="T0" fmla="*/ 71 w 115"/>
                  <a:gd name="T1" fmla="*/ 231 h 231"/>
                  <a:gd name="T2" fmla="*/ 80 w 115"/>
                  <a:gd name="T3" fmla="*/ 222 h 231"/>
                  <a:gd name="T4" fmla="*/ 97 w 115"/>
                  <a:gd name="T5" fmla="*/ 197 h 231"/>
                  <a:gd name="T6" fmla="*/ 112 w 115"/>
                  <a:gd name="T7" fmla="*/ 162 h 231"/>
                  <a:gd name="T8" fmla="*/ 115 w 115"/>
                  <a:gd name="T9" fmla="*/ 117 h 231"/>
                  <a:gd name="T10" fmla="*/ 92 w 115"/>
                  <a:gd name="T11" fmla="*/ 70 h 231"/>
                  <a:gd name="T12" fmla="*/ 52 w 115"/>
                  <a:gd name="T13" fmla="*/ 33 h 231"/>
                  <a:gd name="T14" fmla="*/ 15 w 115"/>
                  <a:gd name="T15" fmla="*/ 8 h 231"/>
                  <a:gd name="T16" fmla="*/ 0 w 115"/>
                  <a:gd name="T17" fmla="*/ 0 h 231"/>
                  <a:gd name="T18" fmla="*/ 14 w 115"/>
                  <a:gd name="T19" fmla="*/ 10 h 231"/>
                  <a:gd name="T20" fmla="*/ 46 w 115"/>
                  <a:gd name="T21" fmla="*/ 39 h 231"/>
                  <a:gd name="T22" fmla="*/ 80 w 115"/>
                  <a:gd name="T23" fmla="*/ 77 h 231"/>
                  <a:gd name="T24" fmla="*/ 96 w 115"/>
                  <a:gd name="T25" fmla="*/ 127 h 231"/>
                  <a:gd name="T26" fmla="*/ 90 w 115"/>
                  <a:gd name="T27" fmla="*/ 167 h 231"/>
                  <a:gd name="T28" fmla="*/ 78 w 115"/>
                  <a:gd name="T29" fmla="*/ 200 h 231"/>
                  <a:gd name="T30" fmla="*/ 63 w 115"/>
                  <a:gd name="T31" fmla="*/ 219 h 231"/>
                  <a:gd name="T32" fmla="*/ 57 w 115"/>
                  <a:gd name="T33" fmla="*/ 225 h 231"/>
                  <a:gd name="T34" fmla="*/ 71 w 115"/>
                  <a:gd name="T35" fmla="*/ 231 h 231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15"/>
                  <a:gd name="T55" fmla="*/ 0 h 231"/>
                  <a:gd name="T56" fmla="*/ 115 w 115"/>
                  <a:gd name="T57" fmla="*/ 231 h 231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15" h="231">
                    <a:moveTo>
                      <a:pt x="71" y="231"/>
                    </a:moveTo>
                    <a:lnTo>
                      <a:pt x="80" y="222"/>
                    </a:lnTo>
                    <a:lnTo>
                      <a:pt x="97" y="197"/>
                    </a:lnTo>
                    <a:lnTo>
                      <a:pt x="112" y="162"/>
                    </a:lnTo>
                    <a:lnTo>
                      <a:pt x="115" y="117"/>
                    </a:lnTo>
                    <a:lnTo>
                      <a:pt x="92" y="70"/>
                    </a:lnTo>
                    <a:lnTo>
                      <a:pt x="52" y="33"/>
                    </a:lnTo>
                    <a:lnTo>
                      <a:pt x="15" y="8"/>
                    </a:lnTo>
                    <a:lnTo>
                      <a:pt x="0" y="0"/>
                    </a:lnTo>
                    <a:lnTo>
                      <a:pt x="14" y="10"/>
                    </a:lnTo>
                    <a:lnTo>
                      <a:pt x="46" y="39"/>
                    </a:lnTo>
                    <a:lnTo>
                      <a:pt x="80" y="77"/>
                    </a:lnTo>
                    <a:lnTo>
                      <a:pt x="96" y="127"/>
                    </a:lnTo>
                    <a:lnTo>
                      <a:pt x="90" y="167"/>
                    </a:lnTo>
                    <a:lnTo>
                      <a:pt x="78" y="200"/>
                    </a:lnTo>
                    <a:lnTo>
                      <a:pt x="63" y="219"/>
                    </a:lnTo>
                    <a:lnTo>
                      <a:pt x="57" y="225"/>
                    </a:lnTo>
                    <a:lnTo>
                      <a:pt x="71" y="231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1" name="Freeform 124">
                <a:extLst>
                  <a:ext uri="{FF2B5EF4-FFF2-40B4-BE49-F238E27FC236}">
                    <a16:creationId xmlns:a16="http://schemas.microsoft.com/office/drawing/2014/main" id="{BEFB399E-5489-4994-B66D-542763DDB1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8" y="2108"/>
                <a:ext cx="116" cy="83"/>
              </a:xfrm>
              <a:custGeom>
                <a:avLst/>
                <a:gdLst>
                  <a:gd name="T0" fmla="*/ 0 w 290"/>
                  <a:gd name="T1" fmla="*/ 206 h 208"/>
                  <a:gd name="T2" fmla="*/ 15 w 290"/>
                  <a:gd name="T3" fmla="*/ 207 h 208"/>
                  <a:gd name="T4" fmla="*/ 57 w 290"/>
                  <a:gd name="T5" fmla="*/ 208 h 208"/>
                  <a:gd name="T6" fmla="*/ 120 w 290"/>
                  <a:gd name="T7" fmla="*/ 202 h 208"/>
                  <a:gd name="T8" fmla="*/ 197 w 290"/>
                  <a:gd name="T9" fmla="*/ 183 h 208"/>
                  <a:gd name="T10" fmla="*/ 257 w 290"/>
                  <a:gd name="T11" fmla="*/ 137 h 208"/>
                  <a:gd name="T12" fmla="*/ 285 w 290"/>
                  <a:gd name="T13" fmla="*/ 75 h 208"/>
                  <a:gd name="T14" fmla="*/ 290 w 290"/>
                  <a:gd name="T15" fmla="*/ 22 h 208"/>
                  <a:gd name="T16" fmla="*/ 290 w 290"/>
                  <a:gd name="T17" fmla="*/ 0 h 208"/>
                  <a:gd name="T18" fmla="*/ 284 w 290"/>
                  <a:gd name="T19" fmla="*/ 22 h 208"/>
                  <a:gd name="T20" fmla="*/ 267 w 290"/>
                  <a:gd name="T21" fmla="*/ 76 h 208"/>
                  <a:gd name="T22" fmla="*/ 233 w 290"/>
                  <a:gd name="T23" fmla="*/ 134 h 208"/>
                  <a:gd name="T24" fmla="*/ 181 w 290"/>
                  <a:gd name="T25" fmla="*/ 172 h 208"/>
                  <a:gd name="T26" fmla="*/ 115 w 290"/>
                  <a:gd name="T27" fmla="*/ 187 h 208"/>
                  <a:gd name="T28" fmla="*/ 57 w 290"/>
                  <a:gd name="T29" fmla="*/ 197 h 208"/>
                  <a:gd name="T30" fmla="*/ 15 w 290"/>
                  <a:gd name="T31" fmla="*/ 202 h 208"/>
                  <a:gd name="T32" fmla="*/ 0 w 290"/>
                  <a:gd name="T33" fmla="*/ 206 h 2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290"/>
                  <a:gd name="T52" fmla="*/ 0 h 208"/>
                  <a:gd name="T53" fmla="*/ 290 w 290"/>
                  <a:gd name="T54" fmla="*/ 208 h 2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290" h="208">
                    <a:moveTo>
                      <a:pt x="0" y="206"/>
                    </a:moveTo>
                    <a:lnTo>
                      <a:pt x="15" y="207"/>
                    </a:lnTo>
                    <a:lnTo>
                      <a:pt x="57" y="208"/>
                    </a:lnTo>
                    <a:lnTo>
                      <a:pt x="120" y="202"/>
                    </a:lnTo>
                    <a:lnTo>
                      <a:pt x="197" y="183"/>
                    </a:lnTo>
                    <a:lnTo>
                      <a:pt x="257" y="137"/>
                    </a:lnTo>
                    <a:lnTo>
                      <a:pt x="285" y="75"/>
                    </a:lnTo>
                    <a:lnTo>
                      <a:pt x="290" y="22"/>
                    </a:lnTo>
                    <a:lnTo>
                      <a:pt x="290" y="0"/>
                    </a:lnTo>
                    <a:lnTo>
                      <a:pt x="284" y="22"/>
                    </a:lnTo>
                    <a:lnTo>
                      <a:pt x="267" y="76"/>
                    </a:lnTo>
                    <a:lnTo>
                      <a:pt x="233" y="134"/>
                    </a:lnTo>
                    <a:lnTo>
                      <a:pt x="181" y="172"/>
                    </a:lnTo>
                    <a:lnTo>
                      <a:pt x="115" y="187"/>
                    </a:lnTo>
                    <a:lnTo>
                      <a:pt x="57" y="197"/>
                    </a:lnTo>
                    <a:lnTo>
                      <a:pt x="15" y="202"/>
                    </a:lnTo>
                    <a:lnTo>
                      <a:pt x="0" y="206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2" name="Freeform 125">
                <a:extLst>
                  <a:ext uri="{FF2B5EF4-FFF2-40B4-BE49-F238E27FC236}">
                    <a16:creationId xmlns:a16="http://schemas.microsoft.com/office/drawing/2014/main" id="{365A1A35-FAEE-4594-B46A-7A7EEB92A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8" y="2183"/>
                <a:ext cx="56" cy="76"/>
              </a:xfrm>
              <a:custGeom>
                <a:avLst/>
                <a:gdLst>
                  <a:gd name="T0" fmla="*/ 133 w 139"/>
                  <a:gd name="T1" fmla="*/ 0 h 191"/>
                  <a:gd name="T2" fmla="*/ 0 w 139"/>
                  <a:gd name="T3" fmla="*/ 178 h 191"/>
                  <a:gd name="T4" fmla="*/ 16 w 139"/>
                  <a:gd name="T5" fmla="*/ 191 h 191"/>
                  <a:gd name="T6" fmla="*/ 28 w 139"/>
                  <a:gd name="T7" fmla="*/ 187 h 191"/>
                  <a:gd name="T8" fmla="*/ 57 w 139"/>
                  <a:gd name="T9" fmla="*/ 172 h 191"/>
                  <a:gd name="T10" fmla="*/ 93 w 139"/>
                  <a:gd name="T11" fmla="*/ 148 h 191"/>
                  <a:gd name="T12" fmla="*/ 123 w 139"/>
                  <a:gd name="T13" fmla="*/ 112 h 191"/>
                  <a:gd name="T14" fmla="*/ 135 w 139"/>
                  <a:gd name="T15" fmla="*/ 70 h 191"/>
                  <a:gd name="T16" fmla="*/ 139 w 139"/>
                  <a:gd name="T17" fmla="*/ 33 h 191"/>
                  <a:gd name="T18" fmla="*/ 134 w 139"/>
                  <a:gd name="T19" fmla="*/ 9 h 191"/>
                  <a:gd name="T20" fmla="*/ 133 w 139"/>
                  <a:gd name="T21" fmla="*/ 0 h 19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39"/>
                  <a:gd name="T34" fmla="*/ 0 h 191"/>
                  <a:gd name="T35" fmla="*/ 139 w 139"/>
                  <a:gd name="T36" fmla="*/ 191 h 19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39" h="191">
                    <a:moveTo>
                      <a:pt x="133" y="0"/>
                    </a:moveTo>
                    <a:cubicBezTo>
                      <a:pt x="130" y="110"/>
                      <a:pt x="96" y="136"/>
                      <a:pt x="0" y="178"/>
                    </a:cubicBezTo>
                    <a:lnTo>
                      <a:pt x="16" y="191"/>
                    </a:lnTo>
                    <a:lnTo>
                      <a:pt x="28" y="187"/>
                    </a:lnTo>
                    <a:lnTo>
                      <a:pt x="57" y="172"/>
                    </a:lnTo>
                    <a:lnTo>
                      <a:pt x="93" y="148"/>
                    </a:lnTo>
                    <a:lnTo>
                      <a:pt x="123" y="112"/>
                    </a:lnTo>
                    <a:lnTo>
                      <a:pt x="135" y="70"/>
                    </a:lnTo>
                    <a:lnTo>
                      <a:pt x="139" y="33"/>
                    </a:lnTo>
                    <a:lnTo>
                      <a:pt x="134" y="9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3" name="Freeform 126">
                <a:extLst>
                  <a:ext uri="{FF2B5EF4-FFF2-40B4-BE49-F238E27FC236}">
                    <a16:creationId xmlns:a16="http://schemas.microsoft.com/office/drawing/2014/main" id="{AB9D2DA9-8485-4DE9-B91A-3D61EAC2DD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7" y="2045"/>
                <a:ext cx="38" cy="108"/>
              </a:xfrm>
              <a:custGeom>
                <a:avLst/>
                <a:gdLst>
                  <a:gd name="T0" fmla="*/ 0 w 94"/>
                  <a:gd name="T1" fmla="*/ 0 h 270"/>
                  <a:gd name="T2" fmla="*/ 10 w 94"/>
                  <a:gd name="T3" fmla="*/ 6 h 270"/>
                  <a:gd name="T4" fmla="*/ 36 w 94"/>
                  <a:gd name="T5" fmla="*/ 23 h 270"/>
                  <a:gd name="T6" fmla="*/ 61 w 94"/>
                  <a:gd name="T7" fmla="*/ 60 h 270"/>
                  <a:gd name="T8" fmla="*/ 76 w 94"/>
                  <a:gd name="T9" fmla="*/ 120 h 270"/>
                  <a:gd name="T10" fmla="*/ 76 w 94"/>
                  <a:gd name="T11" fmla="*/ 181 h 270"/>
                  <a:gd name="T12" fmla="*/ 74 w 94"/>
                  <a:gd name="T13" fmla="*/ 225 h 270"/>
                  <a:gd name="T14" fmla="*/ 71 w 94"/>
                  <a:gd name="T15" fmla="*/ 250 h 270"/>
                  <a:gd name="T16" fmla="*/ 70 w 94"/>
                  <a:gd name="T17" fmla="*/ 260 h 270"/>
                  <a:gd name="T18" fmla="*/ 90 w 94"/>
                  <a:gd name="T19" fmla="*/ 270 h 270"/>
                  <a:gd name="T20" fmla="*/ 91 w 94"/>
                  <a:gd name="T21" fmla="*/ 244 h 270"/>
                  <a:gd name="T22" fmla="*/ 94 w 94"/>
                  <a:gd name="T23" fmla="*/ 189 h 270"/>
                  <a:gd name="T24" fmla="*/ 91 w 94"/>
                  <a:gd name="T25" fmla="*/ 122 h 270"/>
                  <a:gd name="T26" fmla="*/ 79 w 94"/>
                  <a:gd name="T27" fmla="*/ 66 h 270"/>
                  <a:gd name="T28" fmla="*/ 55 w 94"/>
                  <a:gd name="T29" fmla="*/ 30 h 270"/>
                  <a:gd name="T30" fmla="*/ 28 w 94"/>
                  <a:gd name="T31" fmla="*/ 10 h 270"/>
                  <a:gd name="T32" fmla="*/ 9 w 94"/>
                  <a:gd name="T33" fmla="*/ 1 h 270"/>
                  <a:gd name="T34" fmla="*/ 0 w 94"/>
                  <a:gd name="T35" fmla="*/ 0 h 27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94"/>
                  <a:gd name="T55" fmla="*/ 0 h 270"/>
                  <a:gd name="T56" fmla="*/ 94 w 94"/>
                  <a:gd name="T57" fmla="*/ 270 h 270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94" h="270">
                    <a:moveTo>
                      <a:pt x="0" y="0"/>
                    </a:moveTo>
                    <a:lnTo>
                      <a:pt x="10" y="6"/>
                    </a:lnTo>
                    <a:lnTo>
                      <a:pt x="36" y="23"/>
                    </a:lnTo>
                    <a:lnTo>
                      <a:pt x="61" y="60"/>
                    </a:lnTo>
                    <a:lnTo>
                      <a:pt x="76" y="120"/>
                    </a:lnTo>
                    <a:lnTo>
                      <a:pt x="76" y="181"/>
                    </a:lnTo>
                    <a:lnTo>
                      <a:pt x="74" y="225"/>
                    </a:lnTo>
                    <a:lnTo>
                      <a:pt x="71" y="250"/>
                    </a:lnTo>
                    <a:lnTo>
                      <a:pt x="70" y="260"/>
                    </a:lnTo>
                    <a:lnTo>
                      <a:pt x="90" y="270"/>
                    </a:lnTo>
                    <a:lnTo>
                      <a:pt x="91" y="244"/>
                    </a:lnTo>
                    <a:lnTo>
                      <a:pt x="94" y="189"/>
                    </a:lnTo>
                    <a:lnTo>
                      <a:pt x="91" y="122"/>
                    </a:lnTo>
                    <a:lnTo>
                      <a:pt x="79" y="66"/>
                    </a:lnTo>
                    <a:lnTo>
                      <a:pt x="55" y="30"/>
                    </a:lnTo>
                    <a:lnTo>
                      <a:pt x="28" y="10"/>
                    </a:lnTo>
                    <a:lnTo>
                      <a:pt x="9" y="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4" name="Freeform 127">
                <a:extLst>
                  <a:ext uri="{FF2B5EF4-FFF2-40B4-BE49-F238E27FC236}">
                    <a16:creationId xmlns:a16="http://schemas.microsoft.com/office/drawing/2014/main" id="{BCA0B728-AF0D-46F8-9A71-64B8A1CFF4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8" y="1981"/>
                <a:ext cx="59" cy="31"/>
              </a:xfrm>
              <a:custGeom>
                <a:avLst/>
                <a:gdLst>
                  <a:gd name="T0" fmla="*/ 0 w 146"/>
                  <a:gd name="T1" fmla="*/ 15 h 76"/>
                  <a:gd name="T2" fmla="*/ 8 w 146"/>
                  <a:gd name="T3" fmla="*/ 11 h 76"/>
                  <a:gd name="T4" fmla="*/ 28 w 146"/>
                  <a:gd name="T5" fmla="*/ 10 h 76"/>
                  <a:gd name="T6" fmla="*/ 60 w 146"/>
                  <a:gd name="T7" fmla="*/ 10 h 76"/>
                  <a:gd name="T8" fmla="*/ 98 w 146"/>
                  <a:gd name="T9" fmla="*/ 21 h 76"/>
                  <a:gd name="T10" fmla="*/ 125 w 146"/>
                  <a:gd name="T11" fmla="*/ 38 h 76"/>
                  <a:gd name="T12" fmla="*/ 130 w 146"/>
                  <a:gd name="T13" fmla="*/ 56 h 76"/>
                  <a:gd name="T14" fmla="*/ 125 w 146"/>
                  <a:gd name="T15" fmla="*/ 69 h 76"/>
                  <a:gd name="T16" fmla="*/ 121 w 146"/>
                  <a:gd name="T17" fmla="*/ 76 h 76"/>
                  <a:gd name="T18" fmla="*/ 127 w 146"/>
                  <a:gd name="T19" fmla="*/ 74 h 76"/>
                  <a:gd name="T20" fmla="*/ 137 w 146"/>
                  <a:gd name="T21" fmla="*/ 65 h 76"/>
                  <a:gd name="T22" fmla="*/ 146 w 146"/>
                  <a:gd name="T23" fmla="*/ 51 h 76"/>
                  <a:gd name="T24" fmla="*/ 142 w 146"/>
                  <a:gd name="T25" fmla="*/ 30 h 76"/>
                  <a:gd name="T26" fmla="*/ 112 w 146"/>
                  <a:gd name="T27" fmla="*/ 9 h 76"/>
                  <a:gd name="T28" fmla="*/ 67 w 146"/>
                  <a:gd name="T29" fmla="*/ 1 h 76"/>
                  <a:gd name="T30" fmla="*/ 25 w 146"/>
                  <a:gd name="T31" fmla="*/ 0 h 76"/>
                  <a:gd name="T32" fmla="*/ 5 w 146"/>
                  <a:gd name="T33" fmla="*/ 0 h 76"/>
                  <a:gd name="T34" fmla="*/ 0 w 146"/>
                  <a:gd name="T35" fmla="*/ 15 h 7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46"/>
                  <a:gd name="T55" fmla="*/ 0 h 76"/>
                  <a:gd name="T56" fmla="*/ 146 w 146"/>
                  <a:gd name="T57" fmla="*/ 76 h 7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46" h="76">
                    <a:moveTo>
                      <a:pt x="0" y="15"/>
                    </a:moveTo>
                    <a:lnTo>
                      <a:pt x="8" y="11"/>
                    </a:lnTo>
                    <a:lnTo>
                      <a:pt x="28" y="10"/>
                    </a:lnTo>
                    <a:lnTo>
                      <a:pt x="60" y="10"/>
                    </a:lnTo>
                    <a:lnTo>
                      <a:pt x="98" y="21"/>
                    </a:lnTo>
                    <a:lnTo>
                      <a:pt x="125" y="38"/>
                    </a:lnTo>
                    <a:lnTo>
                      <a:pt x="130" y="56"/>
                    </a:lnTo>
                    <a:lnTo>
                      <a:pt x="125" y="69"/>
                    </a:lnTo>
                    <a:lnTo>
                      <a:pt x="121" y="76"/>
                    </a:lnTo>
                    <a:lnTo>
                      <a:pt x="127" y="74"/>
                    </a:lnTo>
                    <a:lnTo>
                      <a:pt x="137" y="65"/>
                    </a:lnTo>
                    <a:lnTo>
                      <a:pt x="146" y="51"/>
                    </a:lnTo>
                    <a:lnTo>
                      <a:pt x="142" y="30"/>
                    </a:lnTo>
                    <a:lnTo>
                      <a:pt x="112" y="9"/>
                    </a:lnTo>
                    <a:lnTo>
                      <a:pt x="67" y="1"/>
                    </a:lnTo>
                    <a:lnTo>
                      <a:pt x="25" y="0"/>
                    </a:lnTo>
                    <a:lnTo>
                      <a:pt x="5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5" name="Freeform 128">
                <a:extLst>
                  <a:ext uri="{FF2B5EF4-FFF2-40B4-BE49-F238E27FC236}">
                    <a16:creationId xmlns:a16="http://schemas.microsoft.com/office/drawing/2014/main" id="{2BEE8ED7-8A88-48BF-A53B-3F51CD8436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1" y="2180"/>
                <a:ext cx="52" cy="30"/>
              </a:xfrm>
              <a:custGeom>
                <a:avLst/>
                <a:gdLst>
                  <a:gd name="T0" fmla="*/ 0 w 130"/>
                  <a:gd name="T1" fmla="*/ 74 h 74"/>
                  <a:gd name="T2" fmla="*/ 130 w 130"/>
                  <a:gd name="T3" fmla="*/ 0 h 74"/>
                  <a:gd name="T4" fmla="*/ 124 w 130"/>
                  <a:gd name="T5" fmla="*/ 0 h 74"/>
                  <a:gd name="T6" fmla="*/ 110 w 130"/>
                  <a:gd name="T7" fmla="*/ 2 h 74"/>
                  <a:gd name="T8" fmla="*/ 87 w 130"/>
                  <a:gd name="T9" fmla="*/ 6 h 74"/>
                  <a:gd name="T10" fmla="*/ 61 w 130"/>
                  <a:gd name="T11" fmla="*/ 15 h 74"/>
                  <a:gd name="T12" fmla="*/ 33 w 130"/>
                  <a:gd name="T13" fmla="*/ 25 h 74"/>
                  <a:gd name="T14" fmla="*/ 15 w 130"/>
                  <a:gd name="T15" fmla="*/ 34 h 74"/>
                  <a:gd name="T16" fmla="*/ 3 w 130"/>
                  <a:gd name="T17" fmla="*/ 40 h 74"/>
                  <a:gd name="T18" fmla="*/ 0 w 130"/>
                  <a:gd name="T19" fmla="*/ 45 h 74"/>
                  <a:gd name="T20" fmla="*/ 0 w 130"/>
                  <a:gd name="T21" fmla="*/ 74 h 7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30"/>
                  <a:gd name="T34" fmla="*/ 0 h 74"/>
                  <a:gd name="T35" fmla="*/ 130 w 130"/>
                  <a:gd name="T36" fmla="*/ 74 h 7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30" h="74">
                    <a:moveTo>
                      <a:pt x="0" y="74"/>
                    </a:moveTo>
                    <a:cubicBezTo>
                      <a:pt x="35" y="48"/>
                      <a:pt x="88" y="14"/>
                      <a:pt x="130" y="0"/>
                    </a:cubicBezTo>
                    <a:lnTo>
                      <a:pt x="124" y="0"/>
                    </a:lnTo>
                    <a:lnTo>
                      <a:pt x="110" y="2"/>
                    </a:lnTo>
                    <a:lnTo>
                      <a:pt x="87" y="6"/>
                    </a:lnTo>
                    <a:lnTo>
                      <a:pt x="61" y="15"/>
                    </a:lnTo>
                    <a:lnTo>
                      <a:pt x="33" y="25"/>
                    </a:lnTo>
                    <a:lnTo>
                      <a:pt x="15" y="34"/>
                    </a:lnTo>
                    <a:lnTo>
                      <a:pt x="3" y="40"/>
                    </a:lnTo>
                    <a:lnTo>
                      <a:pt x="0" y="45"/>
                    </a:lnTo>
                    <a:lnTo>
                      <a:pt x="0" y="74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6" name="Freeform 129">
                <a:extLst>
                  <a:ext uri="{FF2B5EF4-FFF2-40B4-BE49-F238E27FC236}">
                    <a16:creationId xmlns:a16="http://schemas.microsoft.com/office/drawing/2014/main" id="{4006B282-3B3D-4AF9-A794-961012E770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6" y="2083"/>
                <a:ext cx="87" cy="70"/>
              </a:xfrm>
              <a:custGeom>
                <a:avLst/>
                <a:gdLst>
                  <a:gd name="T0" fmla="*/ 217 w 217"/>
                  <a:gd name="T1" fmla="*/ 0 h 176"/>
                  <a:gd name="T2" fmla="*/ 216 w 217"/>
                  <a:gd name="T3" fmla="*/ 11 h 176"/>
                  <a:gd name="T4" fmla="*/ 212 w 217"/>
                  <a:gd name="T5" fmla="*/ 39 h 176"/>
                  <a:gd name="T6" fmla="*/ 198 w 217"/>
                  <a:gd name="T7" fmla="*/ 70 h 176"/>
                  <a:gd name="T8" fmla="*/ 18 w 217"/>
                  <a:gd name="T9" fmla="*/ 176 h 176"/>
                  <a:gd name="T10" fmla="*/ 0 w 217"/>
                  <a:gd name="T11" fmla="*/ 167 h 176"/>
                  <a:gd name="T12" fmla="*/ 217 w 217"/>
                  <a:gd name="T13" fmla="*/ 0 h 17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17"/>
                  <a:gd name="T22" fmla="*/ 0 h 176"/>
                  <a:gd name="T23" fmla="*/ 217 w 217"/>
                  <a:gd name="T24" fmla="*/ 176 h 17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17" h="176">
                    <a:moveTo>
                      <a:pt x="217" y="0"/>
                    </a:moveTo>
                    <a:lnTo>
                      <a:pt x="216" y="11"/>
                    </a:lnTo>
                    <a:lnTo>
                      <a:pt x="212" y="39"/>
                    </a:lnTo>
                    <a:lnTo>
                      <a:pt x="198" y="70"/>
                    </a:lnTo>
                    <a:cubicBezTo>
                      <a:pt x="105" y="162"/>
                      <a:pt x="86" y="60"/>
                      <a:pt x="18" y="176"/>
                    </a:cubicBezTo>
                    <a:lnTo>
                      <a:pt x="0" y="167"/>
                    </a:lnTo>
                    <a:cubicBezTo>
                      <a:pt x="65" y="42"/>
                      <a:pt x="153" y="160"/>
                      <a:pt x="2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7" name="Freeform 130">
                <a:extLst>
                  <a:ext uri="{FF2B5EF4-FFF2-40B4-BE49-F238E27FC236}">
                    <a16:creationId xmlns:a16="http://schemas.microsoft.com/office/drawing/2014/main" id="{FCD94F6D-5DF8-4C49-9994-94509311E4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8" y="2011"/>
                <a:ext cx="163" cy="72"/>
              </a:xfrm>
              <a:custGeom>
                <a:avLst/>
                <a:gdLst>
                  <a:gd name="T0" fmla="*/ 0 w 406"/>
                  <a:gd name="T1" fmla="*/ 47 h 178"/>
                  <a:gd name="T2" fmla="*/ 406 w 406"/>
                  <a:gd name="T3" fmla="*/ 178 h 178"/>
                  <a:gd name="T4" fmla="*/ 385 w 406"/>
                  <a:gd name="T5" fmla="*/ 176 h 178"/>
                  <a:gd name="T6" fmla="*/ 328 w 406"/>
                  <a:gd name="T7" fmla="*/ 163 h 178"/>
                  <a:gd name="T8" fmla="*/ 248 w 406"/>
                  <a:gd name="T9" fmla="*/ 142 h 178"/>
                  <a:gd name="T10" fmla="*/ 155 w 406"/>
                  <a:gd name="T11" fmla="*/ 103 h 178"/>
                  <a:gd name="T12" fmla="*/ 75 w 406"/>
                  <a:gd name="T13" fmla="*/ 61 h 178"/>
                  <a:gd name="T14" fmla="*/ 27 w 406"/>
                  <a:gd name="T15" fmla="*/ 27 h 178"/>
                  <a:gd name="T16" fmla="*/ 3 w 406"/>
                  <a:gd name="T17" fmla="*/ 5 h 178"/>
                  <a:gd name="T18" fmla="*/ 0 w 406"/>
                  <a:gd name="T19" fmla="*/ 0 h 178"/>
                  <a:gd name="T20" fmla="*/ 0 w 406"/>
                  <a:gd name="T21" fmla="*/ 47 h 17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06"/>
                  <a:gd name="T34" fmla="*/ 0 h 178"/>
                  <a:gd name="T35" fmla="*/ 406 w 406"/>
                  <a:gd name="T36" fmla="*/ 178 h 17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06" h="178">
                    <a:moveTo>
                      <a:pt x="0" y="47"/>
                    </a:moveTo>
                    <a:cubicBezTo>
                      <a:pt x="124" y="136"/>
                      <a:pt x="254" y="172"/>
                      <a:pt x="406" y="178"/>
                    </a:cubicBezTo>
                    <a:lnTo>
                      <a:pt x="385" y="176"/>
                    </a:lnTo>
                    <a:lnTo>
                      <a:pt x="328" y="163"/>
                    </a:lnTo>
                    <a:lnTo>
                      <a:pt x="248" y="142"/>
                    </a:lnTo>
                    <a:lnTo>
                      <a:pt x="155" y="103"/>
                    </a:lnTo>
                    <a:lnTo>
                      <a:pt x="75" y="61"/>
                    </a:lnTo>
                    <a:lnTo>
                      <a:pt x="27" y="27"/>
                    </a:lnTo>
                    <a:lnTo>
                      <a:pt x="3" y="5"/>
                    </a:lnTo>
                    <a:lnTo>
                      <a:pt x="0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8" name="Freeform 131">
                <a:extLst>
                  <a:ext uri="{FF2B5EF4-FFF2-40B4-BE49-F238E27FC236}">
                    <a16:creationId xmlns:a16="http://schemas.microsoft.com/office/drawing/2014/main" id="{9600F81A-2A02-48AA-90C6-9D4E4AC590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5" y="1728"/>
                <a:ext cx="28" cy="22"/>
              </a:xfrm>
              <a:custGeom>
                <a:avLst/>
                <a:gdLst>
                  <a:gd name="T0" fmla="*/ 0 w 68"/>
                  <a:gd name="T1" fmla="*/ 33 h 53"/>
                  <a:gd name="T2" fmla="*/ 68 w 68"/>
                  <a:gd name="T3" fmla="*/ 0 h 53"/>
                  <a:gd name="T4" fmla="*/ 16 w 68"/>
                  <a:gd name="T5" fmla="*/ 53 h 53"/>
                  <a:gd name="T6" fmla="*/ 0 w 68"/>
                  <a:gd name="T7" fmla="*/ 33 h 5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8"/>
                  <a:gd name="T13" fmla="*/ 0 h 53"/>
                  <a:gd name="T14" fmla="*/ 68 w 68"/>
                  <a:gd name="T15" fmla="*/ 53 h 5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8" h="53">
                    <a:moveTo>
                      <a:pt x="0" y="33"/>
                    </a:moveTo>
                    <a:lnTo>
                      <a:pt x="68" y="0"/>
                    </a:lnTo>
                    <a:lnTo>
                      <a:pt x="16" y="53"/>
                    </a:lnTo>
                    <a:lnTo>
                      <a:pt x="0" y="33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9" name="Freeform 132">
                <a:extLst>
                  <a:ext uri="{FF2B5EF4-FFF2-40B4-BE49-F238E27FC236}">
                    <a16:creationId xmlns:a16="http://schemas.microsoft.com/office/drawing/2014/main" id="{AEADB442-AD56-4B27-B2E2-891EF97BC7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0" y="1729"/>
                <a:ext cx="26" cy="52"/>
              </a:xfrm>
              <a:custGeom>
                <a:avLst/>
                <a:gdLst>
                  <a:gd name="T0" fmla="*/ 0 w 63"/>
                  <a:gd name="T1" fmla="*/ 0 h 129"/>
                  <a:gd name="T2" fmla="*/ 43 w 63"/>
                  <a:gd name="T3" fmla="*/ 129 h 129"/>
                  <a:gd name="T4" fmla="*/ 63 w 63"/>
                  <a:gd name="T5" fmla="*/ 129 h 129"/>
                  <a:gd name="T6" fmla="*/ 62 w 63"/>
                  <a:gd name="T7" fmla="*/ 118 h 129"/>
                  <a:gd name="T8" fmla="*/ 58 w 63"/>
                  <a:gd name="T9" fmla="*/ 98 h 129"/>
                  <a:gd name="T10" fmla="*/ 50 w 63"/>
                  <a:gd name="T11" fmla="*/ 67 h 129"/>
                  <a:gd name="T12" fmla="*/ 38 w 63"/>
                  <a:gd name="T13" fmla="*/ 38 h 129"/>
                  <a:gd name="T14" fmla="*/ 22 w 63"/>
                  <a:gd name="T15" fmla="*/ 16 h 129"/>
                  <a:gd name="T16" fmla="*/ 10 w 63"/>
                  <a:gd name="T17" fmla="*/ 3 h 129"/>
                  <a:gd name="T18" fmla="*/ 3 w 63"/>
                  <a:gd name="T19" fmla="*/ 0 h 129"/>
                  <a:gd name="T20" fmla="*/ 0 w 63"/>
                  <a:gd name="T21" fmla="*/ 0 h 12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3"/>
                  <a:gd name="T34" fmla="*/ 0 h 129"/>
                  <a:gd name="T35" fmla="*/ 63 w 63"/>
                  <a:gd name="T36" fmla="*/ 129 h 12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3" h="129">
                    <a:moveTo>
                      <a:pt x="0" y="0"/>
                    </a:moveTo>
                    <a:cubicBezTo>
                      <a:pt x="18" y="14"/>
                      <a:pt x="36" y="103"/>
                      <a:pt x="43" y="129"/>
                    </a:cubicBezTo>
                    <a:lnTo>
                      <a:pt x="63" y="129"/>
                    </a:lnTo>
                    <a:lnTo>
                      <a:pt x="62" y="118"/>
                    </a:lnTo>
                    <a:lnTo>
                      <a:pt x="58" y="98"/>
                    </a:lnTo>
                    <a:lnTo>
                      <a:pt x="50" y="67"/>
                    </a:lnTo>
                    <a:lnTo>
                      <a:pt x="38" y="38"/>
                    </a:lnTo>
                    <a:lnTo>
                      <a:pt x="22" y="16"/>
                    </a:lnTo>
                    <a:lnTo>
                      <a:pt x="10" y="3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0" name="Freeform 133">
                <a:extLst>
                  <a:ext uri="{FF2B5EF4-FFF2-40B4-BE49-F238E27FC236}">
                    <a16:creationId xmlns:a16="http://schemas.microsoft.com/office/drawing/2014/main" id="{4621E5FB-031D-4830-928E-AFE905CCF3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6" y="1845"/>
                <a:ext cx="665" cy="78"/>
              </a:xfrm>
              <a:custGeom>
                <a:avLst/>
                <a:gdLst>
                  <a:gd name="T0" fmla="*/ 0 w 1662"/>
                  <a:gd name="T1" fmla="*/ 104 h 194"/>
                  <a:gd name="T2" fmla="*/ 49 w 1662"/>
                  <a:gd name="T3" fmla="*/ 92 h 194"/>
                  <a:gd name="T4" fmla="*/ 189 w 1662"/>
                  <a:gd name="T5" fmla="*/ 64 h 194"/>
                  <a:gd name="T6" fmla="*/ 412 w 1662"/>
                  <a:gd name="T7" fmla="*/ 34 h 194"/>
                  <a:gd name="T8" fmla="*/ 711 w 1662"/>
                  <a:gd name="T9" fmla="*/ 15 h 194"/>
                  <a:gd name="T10" fmla="*/ 1044 w 1662"/>
                  <a:gd name="T11" fmla="*/ 35 h 194"/>
                  <a:gd name="T12" fmla="*/ 1350 w 1662"/>
                  <a:gd name="T13" fmla="*/ 98 h 194"/>
                  <a:gd name="T14" fmla="*/ 1570 w 1662"/>
                  <a:gd name="T15" fmla="*/ 163 h 194"/>
                  <a:gd name="T16" fmla="*/ 1657 w 1662"/>
                  <a:gd name="T17" fmla="*/ 194 h 194"/>
                  <a:gd name="T18" fmla="*/ 1662 w 1662"/>
                  <a:gd name="T19" fmla="*/ 167 h 194"/>
                  <a:gd name="T20" fmla="*/ 1599 w 1662"/>
                  <a:gd name="T21" fmla="*/ 143 h 194"/>
                  <a:gd name="T22" fmla="*/ 1430 w 1662"/>
                  <a:gd name="T23" fmla="*/ 91 h 194"/>
                  <a:gd name="T24" fmla="*/ 1166 w 1662"/>
                  <a:gd name="T25" fmla="*/ 33 h 194"/>
                  <a:gd name="T26" fmla="*/ 826 w 1662"/>
                  <a:gd name="T27" fmla="*/ 0 h 194"/>
                  <a:gd name="T28" fmla="*/ 487 w 1662"/>
                  <a:gd name="T29" fmla="*/ 7 h 194"/>
                  <a:gd name="T30" fmla="*/ 226 w 1662"/>
                  <a:gd name="T31" fmla="*/ 45 h 194"/>
                  <a:gd name="T32" fmla="*/ 60 w 1662"/>
                  <a:gd name="T33" fmla="*/ 85 h 194"/>
                  <a:gd name="T34" fmla="*/ 0 w 1662"/>
                  <a:gd name="T35" fmla="*/ 104 h 19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662"/>
                  <a:gd name="T55" fmla="*/ 0 h 194"/>
                  <a:gd name="T56" fmla="*/ 1662 w 1662"/>
                  <a:gd name="T57" fmla="*/ 194 h 194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662" h="194">
                    <a:moveTo>
                      <a:pt x="0" y="104"/>
                    </a:moveTo>
                    <a:lnTo>
                      <a:pt x="49" y="92"/>
                    </a:lnTo>
                    <a:lnTo>
                      <a:pt x="189" y="64"/>
                    </a:lnTo>
                    <a:lnTo>
                      <a:pt x="412" y="34"/>
                    </a:lnTo>
                    <a:lnTo>
                      <a:pt x="711" y="15"/>
                    </a:lnTo>
                    <a:lnTo>
                      <a:pt x="1044" y="35"/>
                    </a:lnTo>
                    <a:lnTo>
                      <a:pt x="1350" y="98"/>
                    </a:lnTo>
                    <a:lnTo>
                      <a:pt x="1570" y="163"/>
                    </a:lnTo>
                    <a:lnTo>
                      <a:pt x="1657" y="194"/>
                    </a:lnTo>
                    <a:lnTo>
                      <a:pt x="1662" y="167"/>
                    </a:lnTo>
                    <a:lnTo>
                      <a:pt x="1599" y="143"/>
                    </a:lnTo>
                    <a:lnTo>
                      <a:pt x="1430" y="91"/>
                    </a:lnTo>
                    <a:lnTo>
                      <a:pt x="1166" y="33"/>
                    </a:lnTo>
                    <a:lnTo>
                      <a:pt x="826" y="0"/>
                    </a:lnTo>
                    <a:lnTo>
                      <a:pt x="487" y="7"/>
                    </a:lnTo>
                    <a:lnTo>
                      <a:pt x="226" y="45"/>
                    </a:lnTo>
                    <a:lnTo>
                      <a:pt x="60" y="85"/>
                    </a:lnTo>
                    <a:lnTo>
                      <a:pt x="0" y="104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1" name="Freeform 134">
                <a:extLst>
                  <a:ext uri="{FF2B5EF4-FFF2-40B4-BE49-F238E27FC236}">
                    <a16:creationId xmlns:a16="http://schemas.microsoft.com/office/drawing/2014/main" id="{D26BB602-6304-4C47-8A99-2BD52E2BDD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7" y="2245"/>
                <a:ext cx="33" cy="142"/>
              </a:xfrm>
              <a:custGeom>
                <a:avLst/>
                <a:gdLst>
                  <a:gd name="T0" fmla="*/ 37 w 81"/>
                  <a:gd name="T1" fmla="*/ 322 h 356"/>
                  <a:gd name="T2" fmla="*/ 55 w 81"/>
                  <a:gd name="T3" fmla="*/ 0 h 356"/>
                  <a:gd name="T4" fmla="*/ 81 w 81"/>
                  <a:gd name="T5" fmla="*/ 356 h 356"/>
                  <a:gd name="T6" fmla="*/ 37 w 81"/>
                  <a:gd name="T7" fmla="*/ 322 h 35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1"/>
                  <a:gd name="T13" fmla="*/ 0 h 356"/>
                  <a:gd name="T14" fmla="*/ 81 w 81"/>
                  <a:gd name="T15" fmla="*/ 356 h 35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1" h="356">
                    <a:moveTo>
                      <a:pt x="37" y="322"/>
                    </a:moveTo>
                    <a:cubicBezTo>
                      <a:pt x="0" y="240"/>
                      <a:pt x="15" y="79"/>
                      <a:pt x="55" y="0"/>
                    </a:cubicBezTo>
                    <a:cubicBezTo>
                      <a:pt x="28" y="127"/>
                      <a:pt x="25" y="235"/>
                      <a:pt x="81" y="356"/>
                    </a:cubicBezTo>
                    <a:lnTo>
                      <a:pt x="37" y="322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2" name="Freeform 135">
                <a:extLst>
                  <a:ext uri="{FF2B5EF4-FFF2-40B4-BE49-F238E27FC236}">
                    <a16:creationId xmlns:a16="http://schemas.microsoft.com/office/drawing/2014/main" id="{F22B0ECD-36D1-41B7-B503-5624BE99EC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1702"/>
                <a:ext cx="64" cy="204"/>
              </a:xfrm>
              <a:custGeom>
                <a:avLst/>
                <a:gdLst>
                  <a:gd name="T0" fmla="*/ 0 w 160"/>
                  <a:gd name="T1" fmla="*/ 3 h 508"/>
                  <a:gd name="T2" fmla="*/ 5 w 160"/>
                  <a:gd name="T3" fmla="*/ 10 h 508"/>
                  <a:gd name="T4" fmla="*/ 23 w 160"/>
                  <a:gd name="T5" fmla="*/ 40 h 508"/>
                  <a:gd name="T6" fmla="*/ 49 w 160"/>
                  <a:gd name="T7" fmla="*/ 104 h 508"/>
                  <a:gd name="T8" fmla="*/ 86 w 160"/>
                  <a:gd name="T9" fmla="*/ 211 h 508"/>
                  <a:gd name="T10" fmla="*/ 117 w 160"/>
                  <a:gd name="T11" fmla="*/ 330 h 508"/>
                  <a:gd name="T12" fmla="*/ 142 w 160"/>
                  <a:gd name="T13" fmla="*/ 424 h 508"/>
                  <a:gd name="T14" fmla="*/ 154 w 160"/>
                  <a:gd name="T15" fmla="*/ 485 h 508"/>
                  <a:gd name="T16" fmla="*/ 160 w 160"/>
                  <a:gd name="T17" fmla="*/ 508 h 508"/>
                  <a:gd name="T18" fmla="*/ 40 w 160"/>
                  <a:gd name="T19" fmla="*/ 0 h 508"/>
                  <a:gd name="T20" fmla="*/ 0 w 160"/>
                  <a:gd name="T21" fmla="*/ 3 h 50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60"/>
                  <a:gd name="T34" fmla="*/ 0 h 508"/>
                  <a:gd name="T35" fmla="*/ 160 w 160"/>
                  <a:gd name="T36" fmla="*/ 508 h 50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60" h="508">
                    <a:moveTo>
                      <a:pt x="0" y="3"/>
                    </a:moveTo>
                    <a:lnTo>
                      <a:pt x="5" y="10"/>
                    </a:lnTo>
                    <a:lnTo>
                      <a:pt x="23" y="40"/>
                    </a:lnTo>
                    <a:lnTo>
                      <a:pt x="49" y="104"/>
                    </a:lnTo>
                    <a:lnTo>
                      <a:pt x="86" y="211"/>
                    </a:lnTo>
                    <a:lnTo>
                      <a:pt x="117" y="330"/>
                    </a:lnTo>
                    <a:lnTo>
                      <a:pt x="142" y="424"/>
                    </a:lnTo>
                    <a:lnTo>
                      <a:pt x="154" y="485"/>
                    </a:lnTo>
                    <a:lnTo>
                      <a:pt x="160" y="508"/>
                    </a:lnTo>
                    <a:cubicBezTo>
                      <a:pt x="155" y="331"/>
                      <a:pt x="97" y="165"/>
                      <a:pt x="40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3" name="Freeform 136">
                <a:extLst>
                  <a:ext uri="{FF2B5EF4-FFF2-40B4-BE49-F238E27FC236}">
                    <a16:creationId xmlns:a16="http://schemas.microsoft.com/office/drawing/2014/main" id="{93FF6885-D746-4F9F-966D-1023251179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0" y="2108"/>
                <a:ext cx="38" cy="189"/>
              </a:xfrm>
              <a:custGeom>
                <a:avLst/>
                <a:gdLst>
                  <a:gd name="T0" fmla="*/ 0 w 95"/>
                  <a:gd name="T1" fmla="*/ 461 h 471"/>
                  <a:gd name="T2" fmla="*/ 71 w 95"/>
                  <a:gd name="T3" fmla="*/ 0 h 471"/>
                  <a:gd name="T4" fmla="*/ 20 w 95"/>
                  <a:gd name="T5" fmla="*/ 471 h 471"/>
                  <a:gd name="T6" fmla="*/ 0 w 95"/>
                  <a:gd name="T7" fmla="*/ 461 h 47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95"/>
                  <a:gd name="T13" fmla="*/ 0 h 471"/>
                  <a:gd name="T14" fmla="*/ 95 w 95"/>
                  <a:gd name="T15" fmla="*/ 471 h 47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95" h="471">
                    <a:moveTo>
                      <a:pt x="0" y="461"/>
                    </a:moveTo>
                    <a:cubicBezTo>
                      <a:pt x="48" y="312"/>
                      <a:pt x="70" y="157"/>
                      <a:pt x="71" y="0"/>
                    </a:cubicBezTo>
                    <a:cubicBezTo>
                      <a:pt x="95" y="161"/>
                      <a:pt x="71" y="317"/>
                      <a:pt x="20" y="471"/>
                    </a:cubicBezTo>
                    <a:lnTo>
                      <a:pt x="0" y="46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4" name="Freeform 137">
                <a:extLst>
                  <a:ext uri="{FF2B5EF4-FFF2-40B4-BE49-F238E27FC236}">
                    <a16:creationId xmlns:a16="http://schemas.microsoft.com/office/drawing/2014/main" id="{B176DA35-6B3A-4998-B761-3BE86F2C4D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5" y="2275"/>
                <a:ext cx="1013" cy="575"/>
              </a:xfrm>
              <a:custGeom>
                <a:avLst/>
                <a:gdLst>
                  <a:gd name="T0" fmla="*/ 2523 w 2534"/>
                  <a:gd name="T1" fmla="*/ 1436 h 1437"/>
                  <a:gd name="T2" fmla="*/ 3 w 2534"/>
                  <a:gd name="T3" fmla="*/ 13 h 1437"/>
                  <a:gd name="T4" fmla="*/ 0 w 2534"/>
                  <a:gd name="T5" fmla="*/ 8 h 1437"/>
                  <a:gd name="T6" fmla="*/ 0 w 2534"/>
                  <a:gd name="T7" fmla="*/ 3 h 1437"/>
                  <a:gd name="T8" fmla="*/ 4 w 2534"/>
                  <a:gd name="T9" fmla="*/ 0 h 1437"/>
                  <a:gd name="T10" fmla="*/ 10 w 2534"/>
                  <a:gd name="T11" fmla="*/ 0 h 1437"/>
                  <a:gd name="T12" fmla="*/ 2530 w 2534"/>
                  <a:gd name="T13" fmla="*/ 1423 h 1437"/>
                  <a:gd name="T14" fmla="*/ 2534 w 2534"/>
                  <a:gd name="T15" fmla="*/ 1427 h 1437"/>
                  <a:gd name="T16" fmla="*/ 2533 w 2534"/>
                  <a:gd name="T17" fmla="*/ 1433 h 1437"/>
                  <a:gd name="T18" fmla="*/ 2529 w 2534"/>
                  <a:gd name="T19" fmla="*/ 1437 h 1437"/>
                  <a:gd name="T20" fmla="*/ 2523 w 2534"/>
                  <a:gd name="T21" fmla="*/ 1436 h 14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534"/>
                  <a:gd name="T34" fmla="*/ 0 h 1437"/>
                  <a:gd name="T35" fmla="*/ 2534 w 2534"/>
                  <a:gd name="T36" fmla="*/ 1437 h 14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534" h="1437">
                    <a:moveTo>
                      <a:pt x="2523" y="1436"/>
                    </a:moveTo>
                    <a:lnTo>
                      <a:pt x="3" y="13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0"/>
                    </a:lnTo>
                    <a:lnTo>
                      <a:pt x="10" y="0"/>
                    </a:lnTo>
                    <a:lnTo>
                      <a:pt x="2530" y="1423"/>
                    </a:lnTo>
                    <a:lnTo>
                      <a:pt x="2534" y="1427"/>
                    </a:lnTo>
                    <a:lnTo>
                      <a:pt x="2533" y="1433"/>
                    </a:lnTo>
                    <a:lnTo>
                      <a:pt x="2529" y="1437"/>
                    </a:lnTo>
                    <a:lnTo>
                      <a:pt x="2523" y="143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5" name="Freeform 138">
                <a:extLst>
                  <a:ext uri="{FF2B5EF4-FFF2-40B4-BE49-F238E27FC236}">
                    <a16:creationId xmlns:a16="http://schemas.microsoft.com/office/drawing/2014/main" id="{E05491F5-5E38-40D5-9D57-AA71AD3A60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2" y="2259"/>
                <a:ext cx="54" cy="44"/>
              </a:xfrm>
              <a:custGeom>
                <a:avLst/>
                <a:gdLst>
                  <a:gd name="T0" fmla="*/ 75 w 134"/>
                  <a:gd name="T1" fmla="*/ 110 h 110"/>
                  <a:gd name="T2" fmla="*/ 0 w 134"/>
                  <a:gd name="T3" fmla="*/ 0 h 110"/>
                  <a:gd name="T4" fmla="*/ 134 w 134"/>
                  <a:gd name="T5" fmla="*/ 6 h 110"/>
                  <a:gd name="T6" fmla="*/ 0 60000 65536"/>
                  <a:gd name="T7" fmla="*/ 0 60000 65536"/>
                  <a:gd name="T8" fmla="*/ 0 60000 65536"/>
                  <a:gd name="T9" fmla="*/ 0 w 134"/>
                  <a:gd name="T10" fmla="*/ 0 h 110"/>
                  <a:gd name="T11" fmla="*/ 134 w 134"/>
                  <a:gd name="T12" fmla="*/ 110 h 11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34" h="110">
                    <a:moveTo>
                      <a:pt x="75" y="110"/>
                    </a:moveTo>
                    <a:lnTo>
                      <a:pt x="0" y="0"/>
                    </a:lnTo>
                    <a:lnTo>
                      <a:pt x="134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6" name="Freeform 139">
                <a:extLst>
                  <a:ext uri="{FF2B5EF4-FFF2-40B4-BE49-F238E27FC236}">
                    <a16:creationId xmlns:a16="http://schemas.microsoft.com/office/drawing/2014/main" id="{18A195E0-4505-4011-88F2-2E1407A8E6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" y="1887"/>
                <a:ext cx="23" cy="50"/>
              </a:xfrm>
              <a:custGeom>
                <a:avLst/>
                <a:gdLst>
                  <a:gd name="T0" fmla="*/ 0 w 57"/>
                  <a:gd name="T1" fmla="*/ 0 h 126"/>
                  <a:gd name="T2" fmla="*/ 57 w 57"/>
                  <a:gd name="T3" fmla="*/ 120 h 126"/>
                  <a:gd name="T4" fmla="*/ 40 w 57"/>
                  <a:gd name="T5" fmla="*/ 126 h 126"/>
                  <a:gd name="T6" fmla="*/ 31 w 57"/>
                  <a:gd name="T7" fmla="*/ 88 h 126"/>
                  <a:gd name="T8" fmla="*/ 20 w 57"/>
                  <a:gd name="T9" fmla="*/ 57 h 126"/>
                  <a:gd name="T10" fmla="*/ 8 w 57"/>
                  <a:gd name="T11" fmla="*/ 28 h 126"/>
                  <a:gd name="T12" fmla="*/ 0 w 57"/>
                  <a:gd name="T13" fmla="*/ 0 h 12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126"/>
                  <a:gd name="T23" fmla="*/ 57 w 57"/>
                  <a:gd name="T24" fmla="*/ 126 h 12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126">
                    <a:moveTo>
                      <a:pt x="0" y="0"/>
                    </a:moveTo>
                    <a:cubicBezTo>
                      <a:pt x="29" y="41"/>
                      <a:pt x="42" y="71"/>
                      <a:pt x="57" y="120"/>
                    </a:cubicBezTo>
                    <a:lnTo>
                      <a:pt x="40" y="126"/>
                    </a:lnTo>
                    <a:lnTo>
                      <a:pt x="31" y="88"/>
                    </a:lnTo>
                    <a:lnTo>
                      <a:pt x="20" y="57"/>
                    </a:lnTo>
                    <a:lnTo>
                      <a:pt x="8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7" name="Text Box 140">
                <a:extLst>
                  <a:ext uri="{FF2B5EF4-FFF2-40B4-BE49-F238E27FC236}">
                    <a16:creationId xmlns:a16="http://schemas.microsoft.com/office/drawing/2014/main" id="{2E5C88A7-7E16-4511-B802-D9D2B791C78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72" y="2488"/>
                <a:ext cx="931" cy="54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>
                <a:spAutoFit/>
              </a:bodyPr>
              <a:lstStyle/>
              <a:p>
                <a:pPr indent="25400">
                  <a:lnSpc>
                    <a:spcPts val="2038"/>
                  </a:lnSpc>
                </a:pPr>
                <a:r>
                  <a:rPr lang="en-US" altLang="ja-JP" sz="1700" b="1" dirty="0" err="1">
                    <a:latin typeface="Arial" charset="0"/>
                    <a:cs typeface="Arial" charset="0"/>
                  </a:rPr>
                  <a:t>Conferencia</a:t>
                </a:r>
                <a:r>
                  <a:rPr lang="en-US" altLang="ja-JP" sz="1700" b="1" dirty="0">
                    <a:latin typeface="Arial" charset="0"/>
                    <a:cs typeface="Arial" charset="0"/>
                  </a:rPr>
                  <a:t>  de </a:t>
                </a:r>
                <a:r>
                  <a:rPr lang="en-US" altLang="ja-JP" sz="1700" b="1" dirty="0" err="1">
                    <a:latin typeface="Arial" charset="0"/>
                    <a:cs typeface="Arial" charset="0"/>
                  </a:rPr>
                  <a:t>oferentes</a:t>
                </a:r>
                <a:r>
                  <a:rPr lang="en-US" altLang="ja-JP" sz="1700" b="1" dirty="0">
                    <a:latin typeface="Arial" charset="0"/>
                    <a:cs typeface="Arial" charset="0"/>
                  </a:rPr>
                  <a:t>  </a:t>
                </a:r>
              </a:p>
              <a:p>
                <a:pPr indent="25400">
                  <a:lnSpc>
                    <a:spcPts val="2038"/>
                  </a:lnSpc>
                </a:pPr>
                <a:endParaRPr lang="en-US" altLang="ja-JP" sz="1700" b="1" dirty="0">
                  <a:latin typeface="Arial" charset="0"/>
                  <a:cs typeface="Arial" charset="0"/>
                </a:endParaRPr>
              </a:p>
            </p:txBody>
          </p:sp>
        </p:grpSp>
        <p:pic>
          <p:nvPicPr>
            <p:cNvPr id="6" name="Picture 147">
              <a:extLst>
                <a:ext uri="{FF2B5EF4-FFF2-40B4-BE49-F238E27FC236}">
                  <a16:creationId xmlns:a16="http://schemas.microsoft.com/office/drawing/2014/main" id="{34806315-5116-4760-834D-D11BAF6215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000250" y="4978400"/>
              <a:ext cx="1443038" cy="1238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Text Box 150">
              <a:extLst>
                <a:ext uri="{FF2B5EF4-FFF2-40B4-BE49-F238E27FC236}">
                  <a16:creationId xmlns:a16="http://schemas.microsoft.com/office/drawing/2014/main" id="{A1B23963-35D2-4431-AFE0-E06BD86C8D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43488" y="1971675"/>
              <a:ext cx="3783012" cy="5155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altLang="ja-JP" sz="1500" dirty="0" err="1">
                  <a:latin typeface="Arial" charset="0"/>
                  <a:cs typeface="Arial" charset="0"/>
                </a:rPr>
                <a:t>Reuniones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con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potenciales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vendedores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previas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a la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preparación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de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una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oferta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o 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propuesta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 </a:t>
              </a:r>
            </a:p>
          </p:txBody>
        </p:sp>
        <p:sp>
          <p:nvSpPr>
            <p:cNvPr id="8" name="Text Box 151">
              <a:extLst>
                <a:ext uri="{FF2B5EF4-FFF2-40B4-BE49-F238E27FC236}">
                  <a16:creationId xmlns:a16="http://schemas.microsoft.com/office/drawing/2014/main" id="{3C3FE2ED-9FA7-4104-A6A5-54D04E649A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45075" y="2794995"/>
              <a:ext cx="3695700" cy="36805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>
                <a:lnSpc>
                  <a:spcPts val="1800"/>
                </a:lnSpc>
                <a:spcAft>
                  <a:spcPts val="1400"/>
                </a:spcAft>
              </a:pPr>
              <a:r>
                <a:rPr lang="en-US" altLang="ja-JP" sz="1500" dirty="0">
                  <a:latin typeface="Arial" charset="0"/>
                  <a:cs typeface="Arial" charset="0"/>
                </a:rPr>
                <a:t>Son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útiles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para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asegurar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que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todos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los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vendedores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tienen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un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entendimiento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claro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y en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común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de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las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adquisiciones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</a:p>
            <a:p>
              <a:pPr>
                <a:lnSpc>
                  <a:spcPts val="1800"/>
                </a:lnSpc>
                <a:spcAft>
                  <a:spcPts val="1200"/>
                </a:spcAft>
              </a:pPr>
              <a:r>
                <a:rPr lang="en-US" altLang="ja-JP" sz="1500" dirty="0">
                  <a:latin typeface="Arial" charset="0"/>
                  <a:cs typeface="Arial" charset="0"/>
                </a:rPr>
                <a:t>Se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debe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tener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garantizar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que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ningún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oferente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reciba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un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trato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preferencial</a:t>
              </a:r>
              <a:endParaRPr lang="en-US" altLang="ja-JP" sz="1500" dirty="0">
                <a:latin typeface="Arial" charset="0"/>
                <a:cs typeface="Arial" charset="0"/>
              </a:endParaRPr>
            </a:p>
            <a:p>
              <a:pPr>
                <a:lnSpc>
                  <a:spcPts val="1800"/>
                </a:lnSpc>
                <a:spcAft>
                  <a:spcPts val="1200"/>
                </a:spcAft>
              </a:pPr>
              <a:r>
                <a:rPr lang="en-US" altLang="ja-JP" sz="1500" dirty="0">
                  <a:latin typeface="Arial" charset="0"/>
                  <a:cs typeface="Arial" charset="0"/>
                </a:rPr>
                <a:t>Se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debe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responder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todas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las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preguntas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delante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de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todos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los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competidores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, de forma verbal y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por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escrito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</a:p>
            <a:p>
              <a:pPr>
                <a:lnSpc>
                  <a:spcPts val="1800"/>
                </a:lnSpc>
                <a:spcAft>
                  <a:spcPts val="300"/>
                </a:spcAft>
              </a:pPr>
              <a:r>
                <a:rPr lang="en-US" altLang="ja-JP" sz="1500" dirty="0">
                  <a:latin typeface="Arial" charset="0"/>
                  <a:cs typeface="Arial" charset="0"/>
                </a:rPr>
                <a:t>Se define un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proceso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formal de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evaluación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, de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acuerdo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con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las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políticas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de </a:t>
              </a:r>
              <a:r>
                <a:rPr lang="en-US" altLang="ja-JP" sz="1500" dirty="0" err="1">
                  <a:latin typeface="Arial" charset="0"/>
                  <a:cs typeface="Arial" charset="0"/>
                </a:rPr>
                <a:t>adquisición</a:t>
              </a:r>
              <a:r>
                <a:rPr lang="en-US" altLang="ja-JP" sz="1500" dirty="0">
                  <a:latin typeface="Arial" charset="0"/>
                  <a:cs typeface="Arial" charset="0"/>
                </a:rPr>
                <a:t> del comprador    </a:t>
              </a:r>
            </a:p>
            <a:p>
              <a:endParaRPr lang="en-US" altLang="ja-JP" sz="1500" dirty="0">
                <a:latin typeface="Arial" charset="0"/>
                <a:cs typeface="Arial" charset="0"/>
              </a:endParaRPr>
            </a:p>
          </p:txBody>
        </p:sp>
        <p:sp>
          <p:nvSpPr>
            <p:cNvPr id="9" name="Text Box 152">
              <a:extLst>
                <a:ext uri="{FF2B5EF4-FFF2-40B4-BE49-F238E27FC236}">
                  <a16:creationId xmlns:a16="http://schemas.microsoft.com/office/drawing/2014/main" id="{D04A8524-3543-4B63-A85D-580001840F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832" y="6334472"/>
              <a:ext cx="2754908" cy="627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Aft>
                  <a:spcPts val="300"/>
                </a:spcAft>
                <a:defRPr/>
              </a:pPr>
              <a:r>
                <a:rPr lang="en-US" altLang="ja-JP" sz="1700" b="1" dirty="0" err="1">
                  <a:latin typeface="Arial" charset="0"/>
                  <a:cs typeface="Arial" charset="0"/>
                </a:rPr>
                <a:t>Técnicas</a:t>
              </a:r>
              <a:r>
                <a:rPr lang="en-US" altLang="ja-JP" sz="1700" b="1" dirty="0">
                  <a:latin typeface="Arial" charset="0"/>
                  <a:cs typeface="Arial" charset="0"/>
                </a:rPr>
                <a:t> de </a:t>
              </a:r>
              <a:r>
                <a:rPr lang="en-US" altLang="ja-JP" sz="1700" b="1" dirty="0" err="1">
                  <a:latin typeface="Arial" charset="0"/>
                  <a:cs typeface="Arial" charset="0"/>
                </a:rPr>
                <a:t>evaluación</a:t>
              </a:r>
              <a:r>
                <a:rPr lang="en-US" altLang="ja-JP" sz="1700" b="1" dirty="0">
                  <a:latin typeface="Arial" charset="0"/>
                  <a:cs typeface="Arial" charset="0"/>
                </a:rPr>
                <a:t> </a:t>
              </a:r>
            </a:p>
            <a:p>
              <a:pPr>
                <a:spcAft>
                  <a:spcPts val="300"/>
                </a:spcAft>
                <a:defRPr/>
              </a:pPr>
              <a:r>
                <a:rPr lang="en-US" altLang="ja-JP" sz="1700" b="1" dirty="0">
                  <a:latin typeface="Arial" charset="0"/>
                  <a:cs typeface="Arial" charset="0"/>
                </a:rPr>
                <a:t>de </a:t>
              </a:r>
              <a:r>
                <a:rPr lang="en-US" altLang="ja-JP" sz="1700" b="1" dirty="0" err="1">
                  <a:latin typeface="Arial" charset="0"/>
                  <a:cs typeface="Arial" charset="0"/>
                </a:rPr>
                <a:t>propuestas</a:t>
              </a:r>
              <a:endParaRPr lang="en-US" altLang="ja-JP" sz="1200" b="1" dirty="0">
                <a:solidFill>
                  <a:srgbClr val="80808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Arial" charset="0"/>
              </a:endParaRPr>
            </a:p>
          </p:txBody>
        </p:sp>
      </p:grpSp>
      <p:cxnSp>
        <p:nvCxnSpPr>
          <p:cNvPr id="148" name="2 Conector recto de flecha">
            <a:extLst>
              <a:ext uri="{FF2B5EF4-FFF2-40B4-BE49-F238E27FC236}">
                <a16:creationId xmlns:a16="http://schemas.microsoft.com/office/drawing/2014/main" id="{B915B994-DE50-46D7-ADA5-5889E660236F}"/>
              </a:ext>
            </a:extLst>
          </p:cNvPr>
          <p:cNvCxnSpPr/>
          <p:nvPr/>
        </p:nvCxnSpPr>
        <p:spPr>
          <a:xfrm flipH="1">
            <a:off x="4257291" y="5379967"/>
            <a:ext cx="1453816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374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Efectuar las Adquisiciones</a:t>
            </a:r>
            <a:endParaRPr lang="es-PE" dirty="0"/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pSp>
        <p:nvGrpSpPr>
          <p:cNvPr id="4" name="7 Grupo">
            <a:extLst>
              <a:ext uri="{FF2B5EF4-FFF2-40B4-BE49-F238E27FC236}">
                <a16:creationId xmlns:a16="http://schemas.microsoft.com/office/drawing/2014/main" id="{46E5FE42-65FB-4A36-9CC8-D890C8F25330}"/>
              </a:ext>
            </a:extLst>
          </p:cNvPr>
          <p:cNvGrpSpPr/>
          <p:nvPr/>
        </p:nvGrpSpPr>
        <p:grpSpPr>
          <a:xfrm>
            <a:off x="2443618" y="1981563"/>
            <a:ext cx="1735137" cy="1745025"/>
            <a:chOff x="2179638" y="1601788"/>
            <a:chExt cx="1735137" cy="2015650"/>
          </a:xfrm>
        </p:grpSpPr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BB6B39EA-D169-4ED3-8FC8-176D8FC950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6188" y="1601788"/>
              <a:ext cx="944562" cy="1228725"/>
              <a:chOff x="1585" y="1009"/>
              <a:chExt cx="595" cy="774"/>
            </a:xfrm>
          </p:grpSpPr>
          <p:sp>
            <p:nvSpPr>
              <p:cNvPr id="8" name="Freeform 6">
                <a:extLst>
                  <a:ext uri="{FF2B5EF4-FFF2-40B4-BE49-F238E27FC236}">
                    <a16:creationId xmlns:a16="http://schemas.microsoft.com/office/drawing/2014/main" id="{5A7DB5E7-5CE8-46A4-8DCD-B25363A81A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8" y="1523"/>
                <a:ext cx="270" cy="241"/>
              </a:xfrm>
              <a:custGeom>
                <a:avLst/>
                <a:gdLst>
                  <a:gd name="T0" fmla="*/ 115 w 675"/>
                  <a:gd name="T1" fmla="*/ 73 h 602"/>
                  <a:gd name="T2" fmla="*/ 104 w 675"/>
                  <a:gd name="T3" fmla="*/ 146 h 602"/>
                  <a:gd name="T4" fmla="*/ 97 w 675"/>
                  <a:gd name="T5" fmla="*/ 171 h 602"/>
                  <a:gd name="T6" fmla="*/ 85 w 675"/>
                  <a:gd name="T7" fmla="*/ 206 h 602"/>
                  <a:gd name="T8" fmla="*/ 80 w 675"/>
                  <a:gd name="T9" fmla="*/ 296 h 602"/>
                  <a:gd name="T10" fmla="*/ 69 w 675"/>
                  <a:gd name="T11" fmla="*/ 334 h 602"/>
                  <a:gd name="T12" fmla="*/ 63 w 675"/>
                  <a:gd name="T13" fmla="*/ 371 h 602"/>
                  <a:gd name="T14" fmla="*/ 55 w 675"/>
                  <a:gd name="T15" fmla="*/ 437 h 602"/>
                  <a:gd name="T16" fmla="*/ 53 w 675"/>
                  <a:gd name="T17" fmla="*/ 480 h 602"/>
                  <a:gd name="T18" fmla="*/ 53 w 675"/>
                  <a:gd name="T19" fmla="*/ 543 h 602"/>
                  <a:gd name="T20" fmla="*/ 43 w 675"/>
                  <a:gd name="T21" fmla="*/ 565 h 602"/>
                  <a:gd name="T22" fmla="*/ 41 w 675"/>
                  <a:gd name="T23" fmla="*/ 602 h 602"/>
                  <a:gd name="T24" fmla="*/ 634 w 675"/>
                  <a:gd name="T25" fmla="*/ 601 h 602"/>
                  <a:gd name="T26" fmla="*/ 665 w 675"/>
                  <a:gd name="T27" fmla="*/ 371 h 602"/>
                  <a:gd name="T28" fmla="*/ 675 w 675"/>
                  <a:gd name="T29" fmla="*/ 242 h 602"/>
                  <a:gd name="T30" fmla="*/ 595 w 675"/>
                  <a:gd name="T31" fmla="*/ 188 h 602"/>
                  <a:gd name="T32" fmla="*/ 493 w 675"/>
                  <a:gd name="T33" fmla="*/ 169 h 602"/>
                  <a:gd name="T34" fmla="*/ 392 w 675"/>
                  <a:gd name="T35" fmla="*/ 141 h 602"/>
                  <a:gd name="T36" fmla="*/ 326 w 675"/>
                  <a:gd name="T37" fmla="*/ 81 h 602"/>
                  <a:gd name="T38" fmla="*/ 106 w 675"/>
                  <a:gd name="T39" fmla="*/ 16 h 602"/>
                  <a:gd name="T40" fmla="*/ 1 w 675"/>
                  <a:gd name="T41" fmla="*/ 0 h 602"/>
                  <a:gd name="T42" fmla="*/ 0 w 675"/>
                  <a:gd name="T43" fmla="*/ 137 h 602"/>
                  <a:gd name="T44" fmla="*/ 23 w 675"/>
                  <a:gd name="T45" fmla="*/ 150 h 602"/>
                  <a:gd name="T46" fmla="*/ 34 w 675"/>
                  <a:gd name="T47" fmla="*/ 143 h 602"/>
                  <a:gd name="T48" fmla="*/ 52 w 675"/>
                  <a:gd name="T49" fmla="*/ 113 h 602"/>
                  <a:gd name="T50" fmla="*/ 85 w 675"/>
                  <a:gd name="T51" fmla="*/ 74 h 602"/>
                  <a:gd name="T52" fmla="*/ 115 w 675"/>
                  <a:gd name="T53" fmla="*/ 73 h 602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675"/>
                  <a:gd name="T82" fmla="*/ 0 h 602"/>
                  <a:gd name="T83" fmla="*/ 675 w 675"/>
                  <a:gd name="T84" fmla="*/ 602 h 602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675" h="602">
                    <a:moveTo>
                      <a:pt x="115" y="73"/>
                    </a:moveTo>
                    <a:lnTo>
                      <a:pt x="104" y="146"/>
                    </a:lnTo>
                    <a:lnTo>
                      <a:pt x="97" y="171"/>
                    </a:lnTo>
                    <a:lnTo>
                      <a:pt x="85" y="206"/>
                    </a:lnTo>
                    <a:lnTo>
                      <a:pt x="80" y="296"/>
                    </a:lnTo>
                    <a:lnTo>
                      <a:pt x="69" y="334"/>
                    </a:lnTo>
                    <a:lnTo>
                      <a:pt x="63" y="371"/>
                    </a:lnTo>
                    <a:lnTo>
                      <a:pt x="55" y="437"/>
                    </a:lnTo>
                    <a:lnTo>
                      <a:pt x="53" y="480"/>
                    </a:lnTo>
                    <a:lnTo>
                      <a:pt x="53" y="543"/>
                    </a:lnTo>
                    <a:lnTo>
                      <a:pt x="43" y="565"/>
                    </a:lnTo>
                    <a:lnTo>
                      <a:pt x="41" y="602"/>
                    </a:lnTo>
                    <a:lnTo>
                      <a:pt x="634" y="601"/>
                    </a:lnTo>
                    <a:lnTo>
                      <a:pt x="665" y="371"/>
                    </a:lnTo>
                    <a:lnTo>
                      <a:pt x="675" y="242"/>
                    </a:lnTo>
                    <a:lnTo>
                      <a:pt x="595" y="188"/>
                    </a:lnTo>
                    <a:lnTo>
                      <a:pt x="493" y="169"/>
                    </a:lnTo>
                    <a:lnTo>
                      <a:pt x="392" y="141"/>
                    </a:lnTo>
                    <a:lnTo>
                      <a:pt x="326" y="81"/>
                    </a:lnTo>
                    <a:lnTo>
                      <a:pt x="106" y="16"/>
                    </a:lnTo>
                    <a:lnTo>
                      <a:pt x="1" y="0"/>
                    </a:lnTo>
                    <a:lnTo>
                      <a:pt x="0" y="137"/>
                    </a:lnTo>
                    <a:lnTo>
                      <a:pt x="23" y="150"/>
                    </a:lnTo>
                    <a:lnTo>
                      <a:pt x="34" y="143"/>
                    </a:lnTo>
                    <a:lnTo>
                      <a:pt x="52" y="113"/>
                    </a:lnTo>
                    <a:lnTo>
                      <a:pt x="85" y="74"/>
                    </a:lnTo>
                    <a:lnTo>
                      <a:pt x="115" y="73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mpd="sng">
                <a:solidFill>
                  <a:srgbClr val="F5F5F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" name="Freeform 7">
                <a:extLst>
                  <a:ext uri="{FF2B5EF4-FFF2-40B4-BE49-F238E27FC236}">
                    <a16:creationId xmlns:a16="http://schemas.microsoft.com/office/drawing/2014/main" id="{D4DEA51B-557C-4054-9E10-F10070CFAC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9" y="1280"/>
                <a:ext cx="310" cy="242"/>
              </a:xfrm>
              <a:custGeom>
                <a:avLst/>
                <a:gdLst>
                  <a:gd name="T0" fmla="*/ 507 w 775"/>
                  <a:gd name="T1" fmla="*/ 0 h 603"/>
                  <a:gd name="T2" fmla="*/ 537 w 775"/>
                  <a:gd name="T3" fmla="*/ 16 h 603"/>
                  <a:gd name="T4" fmla="*/ 549 w 775"/>
                  <a:gd name="T5" fmla="*/ 42 h 603"/>
                  <a:gd name="T6" fmla="*/ 605 w 775"/>
                  <a:gd name="T7" fmla="*/ 79 h 603"/>
                  <a:gd name="T8" fmla="*/ 660 w 775"/>
                  <a:gd name="T9" fmla="*/ 109 h 603"/>
                  <a:gd name="T10" fmla="*/ 687 w 775"/>
                  <a:gd name="T11" fmla="*/ 118 h 603"/>
                  <a:gd name="T12" fmla="*/ 711 w 775"/>
                  <a:gd name="T13" fmla="*/ 125 h 603"/>
                  <a:gd name="T14" fmla="*/ 745 w 775"/>
                  <a:gd name="T15" fmla="*/ 153 h 603"/>
                  <a:gd name="T16" fmla="*/ 757 w 775"/>
                  <a:gd name="T17" fmla="*/ 170 h 603"/>
                  <a:gd name="T18" fmla="*/ 770 w 775"/>
                  <a:gd name="T19" fmla="*/ 259 h 603"/>
                  <a:gd name="T20" fmla="*/ 755 w 775"/>
                  <a:gd name="T21" fmla="*/ 322 h 603"/>
                  <a:gd name="T22" fmla="*/ 752 w 775"/>
                  <a:gd name="T23" fmla="*/ 373 h 603"/>
                  <a:gd name="T24" fmla="*/ 748 w 775"/>
                  <a:gd name="T25" fmla="*/ 404 h 603"/>
                  <a:gd name="T26" fmla="*/ 761 w 775"/>
                  <a:gd name="T27" fmla="*/ 422 h 603"/>
                  <a:gd name="T28" fmla="*/ 764 w 775"/>
                  <a:gd name="T29" fmla="*/ 443 h 603"/>
                  <a:gd name="T30" fmla="*/ 758 w 775"/>
                  <a:gd name="T31" fmla="*/ 494 h 603"/>
                  <a:gd name="T32" fmla="*/ 775 w 775"/>
                  <a:gd name="T33" fmla="*/ 524 h 603"/>
                  <a:gd name="T34" fmla="*/ 770 w 775"/>
                  <a:gd name="T35" fmla="*/ 562 h 603"/>
                  <a:gd name="T36" fmla="*/ 764 w 775"/>
                  <a:gd name="T37" fmla="*/ 571 h 603"/>
                  <a:gd name="T38" fmla="*/ 725 w 775"/>
                  <a:gd name="T39" fmla="*/ 571 h 603"/>
                  <a:gd name="T40" fmla="*/ 692 w 775"/>
                  <a:gd name="T41" fmla="*/ 579 h 603"/>
                  <a:gd name="T42" fmla="*/ 630 w 775"/>
                  <a:gd name="T43" fmla="*/ 597 h 603"/>
                  <a:gd name="T44" fmla="*/ 575 w 775"/>
                  <a:gd name="T45" fmla="*/ 601 h 603"/>
                  <a:gd name="T46" fmla="*/ 553 w 775"/>
                  <a:gd name="T47" fmla="*/ 603 h 603"/>
                  <a:gd name="T48" fmla="*/ 496 w 775"/>
                  <a:gd name="T49" fmla="*/ 603 h 603"/>
                  <a:gd name="T50" fmla="*/ 494 w 775"/>
                  <a:gd name="T51" fmla="*/ 597 h 603"/>
                  <a:gd name="T52" fmla="*/ 499 w 775"/>
                  <a:gd name="T53" fmla="*/ 565 h 603"/>
                  <a:gd name="T54" fmla="*/ 503 w 775"/>
                  <a:gd name="T55" fmla="*/ 535 h 603"/>
                  <a:gd name="T56" fmla="*/ 487 w 775"/>
                  <a:gd name="T57" fmla="*/ 506 h 603"/>
                  <a:gd name="T58" fmla="*/ 461 w 775"/>
                  <a:gd name="T59" fmla="*/ 484 h 603"/>
                  <a:gd name="T60" fmla="*/ 433 w 775"/>
                  <a:gd name="T61" fmla="*/ 482 h 603"/>
                  <a:gd name="T62" fmla="*/ 345 w 775"/>
                  <a:gd name="T63" fmla="*/ 495 h 603"/>
                  <a:gd name="T64" fmla="*/ 292 w 775"/>
                  <a:gd name="T65" fmla="*/ 535 h 603"/>
                  <a:gd name="T66" fmla="*/ 254 w 775"/>
                  <a:gd name="T67" fmla="*/ 535 h 603"/>
                  <a:gd name="T68" fmla="*/ 236 w 775"/>
                  <a:gd name="T69" fmla="*/ 531 h 603"/>
                  <a:gd name="T70" fmla="*/ 0 w 775"/>
                  <a:gd name="T71" fmla="*/ 442 h 603"/>
                  <a:gd name="T72" fmla="*/ 76 w 775"/>
                  <a:gd name="T73" fmla="*/ 166 h 603"/>
                  <a:gd name="T74" fmla="*/ 103 w 775"/>
                  <a:gd name="T75" fmla="*/ 140 h 603"/>
                  <a:gd name="T76" fmla="*/ 116 w 775"/>
                  <a:gd name="T77" fmla="*/ 120 h 603"/>
                  <a:gd name="T78" fmla="*/ 169 w 775"/>
                  <a:gd name="T79" fmla="*/ 88 h 603"/>
                  <a:gd name="T80" fmla="*/ 182 w 775"/>
                  <a:gd name="T81" fmla="*/ 80 h 603"/>
                  <a:gd name="T82" fmla="*/ 230 w 775"/>
                  <a:gd name="T83" fmla="*/ 80 h 603"/>
                  <a:gd name="T84" fmla="*/ 263 w 775"/>
                  <a:gd name="T85" fmla="*/ 69 h 603"/>
                  <a:gd name="T86" fmla="*/ 333 w 775"/>
                  <a:gd name="T87" fmla="*/ 44 h 603"/>
                  <a:gd name="T88" fmla="*/ 330 w 775"/>
                  <a:gd name="T89" fmla="*/ 56 h 603"/>
                  <a:gd name="T90" fmla="*/ 356 w 775"/>
                  <a:gd name="T91" fmla="*/ 80 h 603"/>
                  <a:gd name="T92" fmla="*/ 400 w 775"/>
                  <a:gd name="T93" fmla="*/ 103 h 603"/>
                  <a:gd name="T94" fmla="*/ 431 w 775"/>
                  <a:gd name="T95" fmla="*/ 98 h 603"/>
                  <a:gd name="T96" fmla="*/ 507 w 775"/>
                  <a:gd name="T97" fmla="*/ 56 h 603"/>
                  <a:gd name="T98" fmla="*/ 507 w 775"/>
                  <a:gd name="T99" fmla="*/ 0 h 60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775"/>
                  <a:gd name="T151" fmla="*/ 0 h 603"/>
                  <a:gd name="T152" fmla="*/ 775 w 775"/>
                  <a:gd name="T153" fmla="*/ 603 h 60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775" h="603">
                    <a:moveTo>
                      <a:pt x="507" y="0"/>
                    </a:moveTo>
                    <a:lnTo>
                      <a:pt x="537" y="16"/>
                    </a:lnTo>
                    <a:lnTo>
                      <a:pt x="549" y="42"/>
                    </a:lnTo>
                    <a:lnTo>
                      <a:pt x="605" y="79"/>
                    </a:lnTo>
                    <a:lnTo>
                      <a:pt x="660" y="109"/>
                    </a:lnTo>
                    <a:lnTo>
                      <a:pt x="687" y="118"/>
                    </a:lnTo>
                    <a:lnTo>
                      <a:pt x="711" y="125"/>
                    </a:lnTo>
                    <a:lnTo>
                      <a:pt x="745" y="153"/>
                    </a:lnTo>
                    <a:lnTo>
                      <a:pt x="757" y="170"/>
                    </a:lnTo>
                    <a:lnTo>
                      <a:pt x="770" y="259"/>
                    </a:lnTo>
                    <a:lnTo>
                      <a:pt x="755" y="322"/>
                    </a:lnTo>
                    <a:lnTo>
                      <a:pt x="752" y="373"/>
                    </a:lnTo>
                    <a:lnTo>
                      <a:pt x="748" y="404"/>
                    </a:lnTo>
                    <a:lnTo>
                      <a:pt x="761" y="422"/>
                    </a:lnTo>
                    <a:lnTo>
                      <a:pt x="764" y="443"/>
                    </a:lnTo>
                    <a:lnTo>
                      <a:pt x="758" y="494"/>
                    </a:lnTo>
                    <a:lnTo>
                      <a:pt x="775" y="524"/>
                    </a:lnTo>
                    <a:lnTo>
                      <a:pt x="770" y="562"/>
                    </a:lnTo>
                    <a:lnTo>
                      <a:pt x="764" y="571"/>
                    </a:lnTo>
                    <a:lnTo>
                      <a:pt x="725" y="571"/>
                    </a:lnTo>
                    <a:lnTo>
                      <a:pt x="692" y="579"/>
                    </a:lnTo>
                    <a:lnTo>
                      <a:pt x="630" y="597"/>
                    </a:lnTo>
                    <a:lnTo>
                      <a:pt x="575" y="601"/>
                    </a:lnTo>
                    <a:lnTo>
                      <a:pt x="553" y="603"/>
                    </a:lnTo>
                    <a:lnTo>
                      <a:pt x="496" y="603"/>
                    </a:lnTo>
                    <a:lnTo>
                      <a:pt x="494" y="597"/>
                    </a:lnTo>
                    <a:lnTo>
                      <a:pt x="499" y="565"/>
                    </a:lnTo>
                    <a:lnTo>
                      <a:pt x="503" y="535"/>
                    </a:lnTo>
                    <a:lnTo>
                      <a:pt x="487" y="506"/>
                    </a:lnTo>
                    <a:lnTo>
                      <a:pt x="461" y="484"/>
                    </a:lnTo>
                    <a:lnTo>
                      <a:pt x="433" y="482"/>
                    </a:lnTo>
                    <a:lnTo>
                      <a:pt x="345" y="495"/>
                    </a:lnTo>
                    <a:lnTo>
                      <a:pt x="292" y="535"/>
                    </a:lnTo>
                    <a:lnTo>
                      <a:pt x="254" y="535"/>
                    </a:lnTo>
                    <a:lnTo>
                      <a:pt x="236" y="531"/>
                    </a:lnTo>
                    <a:lnTo>
                      <a:pt x="0" y="442"/>
                    </a:lnTo>
                    <a:cubicBezTo>
                      <a:pt x="3" y="293"/>
                      <a:pt x="2" y="286"/>
                      <a:pt x="76" y="166"/>
                    </a:cubicBezTo>
                    <a:lnTo>
                      <a:pt x="103" y="140"/>
                    </a:lnTo>
                    <a:lnTo>
                      <a:pt x="116" y="120"/>
                    </a:lnTo>
                    <a:lnTo>
                      <a:pt x="169" y="88"/>
                    </a:lnTo>
                    <a:lnTo>
                      <a:pt x="182" y="80"/>
                    </a:lnTo>
                    <a:lnTo>
                      <a:pt x="230" y="80"/>
                    </a:lnTo>
                    <a:lnTo>
                      <a:pt x="263" y="69"/>
                    </a:lnTo>
                    <a:lnTo>
                      <a:pt x="333" y="44"/>
                    </a:lnTo>
                    <a:lnTo>
                      <a:pt x="330" y="56"/>
                    </a:lnTo>
                    <a:lnTo>
                      <a:pt x="356" y="80"/>
                    </a:lnTo>
                    <a:lnTo>
                      <a:pt x="400" y="103"/>
                    </a:lnTo>
                    <a:lnTo>
                      <a:pt x="431" y="98"/>
                    </a:lnTo>
                    <a:lnTo>
                      <a:pt x="507" y="56"/>
                    </a:lnTo>
                    <a:lnTo>
                      <a:pt x="507" y="0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mpd="sng">
                <a:solidFill>
                  <a:srgbClr val="F5F5F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" name="Freeform 8">
                <a:extLst>
                  <a:ext uri="{FF2B5EF4-FFF2-40B4-BE49-F238E27FC236}">
                    <a16:creationId xmlns:a16="http://schemas.microsoft.com/office/drawing/2014/main" id="{930855EE-D861-4C1A-82D0-8C93C4785A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9" y="1201"/>
                <a:ext cx="345" cy="564"/>
              </a:xfrm>
              <a:custGeom>
                <a:avLst/>
                <a:gdLst>
                  <a:gd name="T0" fmla="*/ 0 w 862"/>
                  <a:gd name="T1" fmla="*/ 870 h 1410"/>
                  <a:gd name="T2" fmla="*/ 14 w 862"/>
                  <a:gd name="T3" fmla="*/ 967 h 1410"/>
                  <a:gd name="T4" fmla="*/ 85 w 862"/>
                  <a:gd name="T5" fmla="*/ 1039 h 1410"/>
                  <a:gd name="T6" fmla="*/ 76 w 862"/>
                  <a:gd name="T7" fmla="*/ 1249 h 1410"/>
                  <a:gd name="T8" fmla="*/ 775 w 862"/>
                  <a:gd name="T9" fmla="*/ 1410 h 1410"/>
                  <a:gd name="T10" fmla="*/ 794 w 862"/>
                  <a:gd name="T11" fmla="*/ 1287 h 1410"/>
                  <a:gd name="T12" fmla="*/ 793 w 862"/>
                  <a:gd name="T13" fmla="*/ 1141 h 1410"/>
                  <a:gd name="T14" fmla="*/ 793 w 862"/>
                  <a:gd name="T15" fmla="*/ 1012 h 1410"/>
                  <a:gd name="T16" fmla="*/ 784 w 862"/>
                  <a:gd name="T17" fmla="*/ 873 h 1410"/>
                  <a:gd name="T18" fmla="*/ 830 w 862"/>
                  <a:gd name="T19" fmla="*/ 642 h 1410"/>
                  <a:gd name="T20" fmla="*/ 862 w 862"/>
                  <a:gd name="T21" fmla="*/ 392 h 1410"/>
                  <a:gd name="T22" fmla="*/ 836 w 862"/>
                  <a:gd name="T23" fmla="*/ 259 h 1410"/>
                  <a:gd name="T24" fmla="*/ 783 w 862"/>
                  <a:gd name="T25" fmla="*/ 211 h 1410"/>
                  <a:gd name="T26" fmla="*/ 738 w 862"/>
                  <a:gd name="T27" fmla="*/ 130 h 1410"/>
                  <a:gd name="T28" fmla="*/ 670 w 862"/>
                  <a:gd name="T29" fmla="*/ 82 h 1410"/>
                  <a:gd name="T30" fmla="*/ 619 w 862"/>
                  <a:gd name="T31" fmla="*/ 64 h 1410"/>
                  <a:gd name="T32" fmla="*/ 625 w 862"/>
                  <a:gd name="T33" fmla="*/ 25 h 1410"/>
                  <a:gd name="T34" fmla="*/ 593 w 862"/>
                  <a:gd name="T35" fmla="*/ 0 h 1410"/>
                  <a:gd name="T36" fmla="*/ 554 w 862"/>
                  <a:gd name="T37" fmla="*/ 4 h 1410"/>
                  <a:gd name="T38" fmla="*/ 548 w 862"/>
                  <a:gd name="T39" fmla="*/ 49 h 1410"/>
                  <a:gd name="T40" fmla="*/ 470 w 862"/>
                  <a:gd name="T41" fmla="*/ 105 h 1410"/>
                  <a:gd name="T42" fmla="*/ 451 w 862"/>
                  <a:gd name="T43" fmla="*/ 189 h 1410"/>
                  <a:gd name="T44" fmla="*/ 361 w 862"/>
                  <a:gd name="T45" fmla="*/ 350 h 1410"/>
                  <a:gd name="T46" fmla="*/ 333 w 862"/>
                  <a:gd name="T47" fmla="*/ 418 h 1410"/>
                  <a:gd name="T48" fmla="*/ 289 w 862"/>
                  <a:gd name="T49" fmla="*/ 378 h 1410"/>
                  <a:gd name="T50" fmla="*/ 308 w 862"/>
                  <a:gd name="T51" fmla="*/ 182 h 1410"/>
                  <a:gd name="T52" fmla="*/ 292 w 862"/>
                  <a:gd name="T53" fmla="*/ 140 h 1410"/>
                  <a:gd name="T54" fmla="*/ 236 w 862"/>
                  <a:gd name="T55" fmla="*/ 181 h 1410"/>
                  <a:gd name="T56" fmla="*/ 187 w 862"/>
                  <a:gd name="T57" fmla="*/ 249 h 1410"/>
                  <a:gd name="T58" fmla="*/ 205 w 862"/>
                  <a:gd name="T59" fmla="*/ 523 h 1410"/>
                  <a:gd name="T60" fmla="*/ 187 w 862"/>
                  <a:gd name="T61" fmla="*/ 614 h 1410"/>
                  <a:gd name="T62" fmla="*/ 184 w 862"/>
                  <a:gd name="T63" fmla="*/ 698 h 1410"/>
                  <a:gd name="T64" fmla="*/ 195 w 862"/>
                  <a:gd name="T65" fmla="*/ 764 h 1410"/>
                  <a:gd name="T66" fmla="*/ 121 w 862"/>
                  <a:gd name="T67" fmla="*/ 775 h 1410"/>
                  <a:gd name="T68" fmla="*/ 1 w 862"/>
                  <a:gd name="T69" fmla="*/ 799 h 141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862"/>
                  <a:gd name="T106" fmla="*/ 0 h 1410"/>
                  <a:gd name="T107" fmla="*/ 862 w 862"/>
                  <a:gd name="T108" fmla="*/ 1410 h 1410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862" h="1410">
                    <a:moveTo>
                      <a:pt x="1" y="799"/>
                    </a:moveTo>
                    <a:lnTo>
                      <a:pt x="0" y="870"/>
                    </a:lnTo>
                    <a:lnTo>
                      <a:pt x="6" y="913"/>
                    </a:lnTo>
                    <a:lnTo>
                      <a:pt x="14" y="967"/>
                    </a:lnTo>
                    <a:lnTo>
                      <a:pt x="19" y="1038"/>
                    </a:lnTo>
                    <a:lnTo>
                      <a:pt x="85" y="1039"/>
                    </a:lnTo>
                    <a:lnTo>
                      <a:pt x="81" y="1176"/>
                    </a:lnTo>
                    <a:lnTo>
                      <a:pt x="76" y="1249"/>
                    </a:lnTo>
                    <a:lnTo>
                      <a:pt x="58" y="1410"/>
                    </a:lnTo>
                    <a:lnTo>
                      <a:pt x="775" y="1410"/>
                    </a:lnTo>
                    <a:lnTo>
                      <a:pt x="793" y="1338"/>
                    </a:lnTo>
                    <a:lnTo>
                      <a:pt x="794" y="1287"/>
                    </a:lnTo>
                    <a:lnTo>
                      <a:pt x="793" y="1182"/>
                    </a:lnTo>
                    <a:lnTo>
                      <a:pt x="793" y="1141"/>
                    </a:lnTo>
                    <a:lnTo>
                      <a:pt x="796" y="1111"/>
                    </a:lnTo>
                    <a:lnTo>
                      <a:pt x="793" y="1012"/>
                    </a:lnTo>
                    <a:lnTo>
                      <a:pt x="813" y="999"/>
                    </a:lnTo>
                    <a:lnTo>
                      <a:pt x="784" y="873"/>
                    </a:lnTo>
                    <a:lnTo>
                      <a:pt x="808" y="770"/>
                    </a:lnTo>
                    <a:lnTo>
                      <a:pt x="830" y="642"/>
                    </a:lnTo>
                    <a:lnTo>
                      <a:pt x="854" y="493"/>
                    </a:lnTo>
                    <a:lnTo>
                      <a:pt x="862" y="392"/>
                    </a:lnTo>
                    <a:lnTo>
                      <a:pt x="855" y="330"/>
                    </a:lnTo>
                    <a:lnTo>
                      <a:pt x="836" y="259"/>
                    </a:lnTo>
                    <a:lnTo>
                      <a:pt x="796" y="225"/>
                    </a:lnTo>
                    <a:lnTo>
                      <a:pt x="783" y="211"/>
                    </a:lnTo>
                    <a:lnTo>
                      <a:pt x="747" y="142"/>
                    </a:lnTo>
                    <a:lnTo>
                      <a:pt x="738" y="130"/>
                    </a:lnTo>
                    <a:lnTo>
                      <a:pt x="713" y="122"/>
                    </a:lnTo>
                    <a:lnTo>
                      <a:pt x="670" y="82"/>
                    </a:lnTo>
                    <a:lnTo>
                      <a:pt x="625" y="69"/>
                    </a:lnTo>
                    <a:lnTo>
                      <a:pt x="619" y="64"/>
                    </a:lnTo>
                    <a:lnTo>
                      <a:pt x="626" y="55"/>
                    </a:lnTo>
                    <a:lnTo>
                      <a:pt x="625" y="25"/>
                    </a:lnTo>
                    <a:lnTo>
                      <a:pt x="606" y="21"/>
                    </a:lnTo>
                    <a:lnTo>
                      <a:pt x="593" y="0"/>
                    </a:lnTo>
                    <a:lnTo>
                      <a:pt x="566" y="0"/>
                    </a:lnTo>
                    <a:lnTo>
                      <a:pt x="554" y="4"/>
                    </a:lnTo>
                    <a:lnTo>
                      <a:pt x="568" y="25"/>
                    </a:lnTo>
                    <a:lnTo>
                      <a:pt x="548" y="49"/>
                    </a:lnTo>
                    <a:lnTo>
                      <a:pt x="510" y="80"/>
                    </a:lnTo>
                    <a:lnTo>
                      <a:pt x="470" y="105"/>
                    </a:lnTo>
                    <a:lnTo>
                      <a:pt x="451" y="159"/>
                    </a:lnTo>
                    <a:lnTo>
                      <a:pt x="451" y="189"/>
                    </a:lnTo>
                    <a:lnTo>
                      <a:pt x="424" y="207"/>
                    </a:lnTo>
                    <a:lnTo>
                      <a:pt x="361" y="350"/>
                    </a:lnTo>
                    <a:lnTo>
                      <a:pt x="348" y="390"/>
                    </a:lnTo>
                    <a:lnTo>
                      <a:pt x="333" y="418"/>
                    </a:lnTo>
                    <a:lnTo>
                      <a:pt x="296" y="459"/>
                    </a:lnTo>
                    <a:lnTo>
                      <a:pt x="289" y="378"/>
                    </a:lnTo>
                    <a:lnTo>
                      <a:pt x="285" y="254"/>
                    </a:lnTo>
                    <a:lnTo>
                      <a:pt x="308" y="182"/>
                    </a:lnTo>
                    <a:lnTo>
                      <a:pt x="292" y="170"/>
                    </a:lnTo>
                    <a:lnTo>
                      <a:pt x="292" y="140"/>
                    </a:lnTo>
                    <a:lnTo>
                      <a:pt x="254" y="136"/>
                    </a:lnTo>
                    <a:lnTo>
                      <a:pt x="236" y="181"/>
                    </a:lnTo>
                    <a:lnTo>
                      <a:pt x="219" y="213"/>
                    </a:lnTo>
                    <a:lnTo>
                      <a:pt x="187" y="249"/>
                    </a:lnTo>
                    <a:lnTo>
                      <a:pt x="210" y="372"/>
                    </a:lnTo>
                    <a:lnTo>
                      <a:pt x="205" y="523"/>
                    </a:lnTo>
                    <a:lnTo>
                      <a:pt x="198" y="565"/>
                    </a:lnTo>
                    <a:lnTo>
                      <a:pt x="187" y="614"/>
                    </a:lnTo>
                    <a:lnTo>
                      <a:pt x="190" y="637"/>
                    </a:lnTo>
                    <a:lnTo>
                      <a:pt x="184" y="698"/>
                    </a:lnTo>
                    <a:lnTo>
                      <a:pt x="201" y="732"/>
                    </a:lnTo>
                    <a:lnTo>
                      <a:pt x="195" y="764"/>
                    </a:lnTo>
                    <a:lnTo>
                      <a:pt x="187" y="770"/>
                    </a:lnTo>
                    <a:lnTo>
                      <a:pt x="121" y="775"/>
                    </a:lnTo>
                    <a:lnTo>
                      <a:pt x="56" y="795"/>
                    </a:lnTo>
                    <a:lnTo>
                      <a:pt x="1" y="799"/>
                    </a:lnTo>
                    <a:close/>
                  </a:path>
                </a:pathLst>
              </a:custGeom>
              <a:solidFill>
                <a:srgbClr val="BCB5A6"/>
              </a:solidFill>
              <a:ln w="12700" cmpd="sng">
                <a:solidFill>
                  <a:srgbClr val="BCB5A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" name="Freeform 9">
                <a:extLst>
                  <a:ext uri="{FF2B5EF4-FFF2-40B4-BE49-F238E27FC236}">
                    <a16:creationId xmlns:a16="http://schemas.microsoft.com/office/drawing/2014/main" id="{932ADA76-E58B-41EB-981D-C46D9EE9A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5" y="1184"/>
                <a:ext cx="106" cy="199"/>
              </a:xfrm>
              <a:custGeom>
                <a:avLst/>
                <a:gdLst>
                  <a:gd name="T0" fmla="*/ 205 w 263"/>
                  <a:gd name="T1" fmla="*/ 0 h 496"/>
                  <a:gd name="T2" fmla="*/ 263 w 263"/>
                  <a:gd name="T3" fmla="*/ 81 h 496"/>
                  <a:gd name="T4" fmla="*/ 217 w 263"/>
                  <a:gd name="T5" fmla="*/ 125 h 496"/>
                  <a:gd name="T6" fmla="*/ 177 w 263"/>
                  <a:gd name="T7" fmla="*/ 153 h 496"/>
                  <a:gd name="T8" fmla="*/ 163 w 263"/>
                  <a:gd name="T9" fmla="*/ 233 h 496"/>
                  <a:gd name="T10" fmla="*/ 133 w 263"/>
                  <a:gd name="T11" fmla="*/ 256 h 496"/>
                  <a:gd name="T12" fmla="*/ 53 w 263"/>
                  <a:gd name="T13" fmla="*/ 455 h 496"/>
                  <a:gd name="T14" fmla="*/ 22 w 263"/>
                  <a:gd name="T15" fmla="*/ 496 h 496"/>
                  <a:gd name="T16" fmla="*/ 3 w 263"/>
                  <a:gd name="T17" fmla="*/ 220 h 496"/>
                  <a:gd name="T18" fmla="*/ 0 w 263"/>
                  <a:gd name="T19" fmla="*/ 181 h 496"/>
                  <a:gd name="T20" fmla="*/ 57 w 263"/>
                  <a:gd name="T21" fmla="*/ 178 h 496"/>
                  <a:gd name="T22" fmla="*/ 75 w 263"/>
                  <a:gd name="T23" fmla="*/ 167 h 496"/>
                  <a:gd name="T24" fmla="*/ 110 w 263"/>
                  <a:gd name="T25" fmla="*/ 135 h 496"/>
                  <a:gd name="T26" fmla="*/ 156 w 263"/>
                  <a:gd name="T27" fmla="*/ 77 h 496"/>
                  <a:gd name="T28" fmla="*/ 182 w 263"/>
                  <a:gd name="T29" fmla="*/ 44 h 496"/>
                  <a:gd name="T30" fmla="*/ 198 w 263"/>
                  <a:gd name="T31" fmla="*/ 21 h 496"/>
                  <a:gd name="T32" fmla="*/ 205 w 263"/>
                  <a:gd name="T33" fmla="*/ 0 h 49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263"/>
                  <a:gd name="T52" fmla="*/ 0 h 496"/>
                  <a:gd name="T53" fmla="*/ 263 w 263"/>
                  <a:gd name="T54" fmla="*/ 496 h 49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263" h="496">
                    <a:moveTo>
                      <a:pt x="205" y="0"/>
                    </a:moveTo>
                    <a:lnTo>
                      <a:pt x="263" y="81"/>
                    </a:lnTo>
                    <a:lnTo>
                      <a:pt x="217" y="125"/>
                    </a:lnTo>
                    <a:lnTo>
                      <a:pt x="177" y="153"/>
                    </a:lnTo>
                    <a:lnTo>
                      <a:pt x="163" y="233"/>
                    </a:lnTo>
                    <a:lnTo>
                      <a:pt x="133" y="256"/>
                    </a:lnTo>
                    <a:lnTo>
                      <a:pt x="53" y="455"/>
                    </a:lnTo>
                    <a:lnTo>
                      <a:pt x="22" y="496"/>
                    </a:lnTo>
                    <a:lnTo>
                      <a:pt x="3" y="220"/>
                    </a:lnTo>
                    <a:lnTo>
                      <a:pt x="0" y="181"/>
                    </a:lnTo>
                    <a:lnTo>
                      <a:pt x="57" y="178"/>
                    </a:lnTo>
                    <a:lnTo>
                      <a:pt x="75" y="167"/>
                    </a:lnTo>
                    <a:lnTo>
                      <a:pt x="110" y="135"/>
                    </a:lnTo>
                    <a:lnTo>
                      <a:pt x="156" y="77"/>
                    </a:lnTo>
                    <a:lnTo>
                      <a:pt x="182" y="44"/>
                    </a:lnTo>
                    <a:lnTo>
                      <a:pt x="198" y="21"/>
                    </a:ln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mpd="sng">
                <a:solidFill>
                  <a:srgbClr val="F5F5F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" name="Freeform 10">
                <a:extLst>
                  <a:ext uri="{FF2B5EF4-FFF2-40B4-BE49-F238E27FC236}">
                    <a16:creationId xmlns:a16="http://schemas.microsoft.com/office/drawing/2014/main" id="{F9EB32F5-D3C8-4ED9-9E9C-76E8D8929D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0" y="1447"/>
                <a:ext cx="97" cy="44"/>
              </a:xfrm>
              <a:custGeom>
                <a:avLst/>
                <a:gdLst>
                  <a:gd name="T0" fmla="*/ 203 w 242"/>
                  <a:gd name="T1" fmla="*/ 110 h 110"/>
                  <a:gd name="T2" fmla="*/ 146 w 242"/>
                  <a:gd name="T3" fmla="*/ 79 h 110"/>
                  <a:gd name="T4" fmla="*/ 112 w 242"/>
                  <a:gd name="T5" fmla="*/ 68 h 110"/>
                  <a:gd name="T6" fmla="*/ 115 w 242"/>
                  <a:gd name="T7" fmla="*/ 100 h 110"/>
                  <a:gd name="T8" fmla="*/ 76 w 242"/>
                  <a:gd name="T9" fmla="*/ 67 h 110"/>
                  <a:gd name="T10" fmla="*/ 10 w 242"/>
                  <a:gd name="T11" fmla="*/ 25 h 110"/>
                  <a:gd name="T12" fmla="*/ 0 w 242"/>
                  <a:gd name="T13" fmla="*/ 0 h 110"/>
                  <a:gd name="T14" fmla="*/ 226 w 242"/>
                  <a:gd name="T15" fmla="*/ 43 h 110"/>
                  <a:gd name="T16" fmla="*/ 242 w 242"/>
                  <a:gd name="T17" fmla="*/ 56 h 110"/>
                  <a:gd name="T18" fmla="*/ 220 w 242"/>
                  <a:gd name="T19" fmla="*/ 78 h 110"/>
                  <a:gd name="T20" fmla="*/ 203 w 242"/>
                  <a:gd name="T21" fmla="*/ 110 h 11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42"/>
                  <a:gd name="T34" fmla="*/ 0 h 110"/>
                  <a:gd name="T35" fmla="*/ 242 w 242"/>
                  <a:gd name="T36" fmla="*/ 110 h 11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42" h="110">
                    <a:moveTo>
                      <a:pt x="203" y="110"/>
                    </a:moveTo>
                    <a:lnTo>
                      <a:pt x="146" y="79"/>
                    </a:lnTo>
                    <a:lnTo>
                      <a:pt x="112" y="68"/>
                    </a:lnTo>
                    <a:lnTo>
                      <a:pt x="115" y="100"/>
                    </a:lnTo>
                    <a:lnTo>
                      <a:pt x="76" y="67"/>
                    </a:lnTo>
                    <a:lnTo>
                      <a:pt x="10" y="25"/>
                    </a:lnTo>
                    <a:lnTo>
                      <a:pt x="0" y="0"/>
                    </a:lnTo>
                    <a:lnTo>
                      <a:pt x="226" y="43"/>
                    </a:lnTo>
                    <a:lnTo>
                      <a:pt x="242" y="56"/>
                    </a:lnTo>
                    <a:lnTo>
                      <a:pt x="220" y="78"/>
                    </a:lnTo>
                    <a:lnTo>
                      <a:pt x="203" y="110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" name="Freeform 11">
                <a:extLst>
                  <a:ext uri="{FF2B5EF4-FFF2-40B4-BE49-F238E27FC236}">
                    <a16:creationId xmlns:a16="http://schemas.microsoft.com/office/drawing/2014/main" id="{647B65E7-A41E-416F-9F6E-8D73B4F18E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4" y="1427"/>
                <a:ext cx="90" cy="20"/>
              </a:xfrm>
              <a:custGeom>
                <a:avLst/>
                <a:gdLst>
                  <a:gd name="T0" fmla="*/ 0 w 223"/>
                  <a:gd name="T1" fmla="*/ 49 h 49"/>
                  <a:gd name="T2" fmla="*/ 90 w 223"/>
                  <a:gd name="T3" fmla="*/ 21 h 49"/>
                  <a:gd name="T4" fmla="*/ 190 w 223"/>
                  <a:gd name="T5" fmla="*/ 27 h 49"/>
                  <a:gd name="T6" fmla="*/ 223 w 223"/>
                  <a:gd name="T7" fmla="*/ 13 h 49"/>
                  <a:gd name="T8" fmla="*/ 117 w 223"/>
                  <a:gd name="T9" fmla="*/ 0 h 49"/>
                  <a:gd name="T10" fmla="*/ 65 w 223"/>
                  <a:gd name="T11" fmla="*/ 8 h 49"/>
                  <a:gd name="T12" fmla="*/ 0 w 223"/>
                  <a:gd name="T13" fmla="*/ 49 h 4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49"/>
                  <a:gd name="T23" fmla="*/ 223 w 223"/>
                  <a:gd name="T24" fmla="*/ 49 h 4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49">
                    <a:moveTo>
                      <a:pt x="0" y="49"/>
                    </a:moveTo>
                    <a:lnTo>
                      <a:pt x="90" y="21"/>
                    </a:lnTo>
                    <a:lnTo>
                      <a:pt x="190" y="27"/>
                    </a:lnTo>
                    <a:lnTo>
                      <a:pt x="223" y="13"/>
                    </a:lnTo>
                    <a:lnTo>
                      <a:pt x="117" y="0"/>
                    </a:lnTo>
                    <a:lnTo>
                      <a:pt x="65" y="8"/>
                    </a:lnTo>
                    <a:lnTo>
                      <a:pt x="0" y="49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" name="Freeform 12">
                <a:extLst>
                  <a:ext uri="{FF2B5EF4-FFF2-40B4-BE49-F238E27FC236}">
                    <a16:creationId xmlns:a16="http://schemas.microsoft.com/office/drawing/2014/main" id="{865B1AA8-39AC-4472-8535-3981B907DE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0" y="1473"/>
                <a:ext cx="135" cy="127"/>
              </a:xfrm>
              <a:custGeom>
                <a:avLst/>
                <a:gdLst>
                  <a:gd name="T0" fmla="*/ 320 w 337"/>
                  <a:gd name="T1" fmla="*/ 120 h 317"/>
                  <a:gd name="T2" fmla="*/ 241 w 337"/>
                  <a:gd name="T3" fmla="*/ 121 h 317"/>
                  <a:gd name="T4" fmla="*/ 241 w 337"/>
                  <a:gd name="T5" fmla="*/ 111 h 317"/>
                  <a:gd name="T6" fmla="*/ 250 w 337"/>
                  <a:gd name="T7" fmla="*/ 77 h 317"/>
                  <a:gd name="T8" fmla="*/ 245 w 337"/>
                  <a:gd name="T9" fmla="*/ 49 h 317"/>
                  <a:gd name="T10" fmla="*/ 228 w 337"/>
                  <a:gd name="T11" fmla="*/ 13 h 317"/>
                  <a:gd name="T12" fmla="*/ 188 w 337"/>
                  <a:gd name="T13" fmla="*/ 0 h 317"/>
                  <a:gd name="T14" fmla="*/ 150 w 337"/>
                  <a:gd name="T15" fmla="*/ 2 h 317"/>
                  <a:gd name="T16" fmla="*/ 86 w 337"/>
                  <a:gd name="T17" fmla="*/ 12 h 317"/>
                  <a:gd name="T18" fmla="*/ 37 w 337"/>
                  <a:gd name="T19" fmla="*/ 45 h 317"/>
                  <a:gd name="T20" fmla="*/ 22 w 337"/>
                  <a:gd name="T21" fmla="*/ 79 h 317"/>
                  <a:gd name="T22" fmla="*/ 0 w 337"/>
                  <a:gd name="T23" fmla="*/ 107 h 317"/>
                  <a:gd name="T24" fmla="*/ 30 w 337"/>
                  <a:gd name="T25" fmla="*/ 111 h 317"/>
                  <a:gd name="T26" fmla="*/ 39 w 337"/>
                  <a:gd name="T27" fmla="*/ 117 h 317"/>
                  <a:gd name="T28" fmla="*/ 69 w 337"/>
                  <a:gd name="T29" fmla="*/ 85 h 317"/>
                  <a:gd name="T30" fmla="*/ 70 w 337"/>
                  <a:gd name="T31" fmla="*/ 93 h 317"/>
                  <a:gd name="T32" fmla="*/ 68 w 337"/>
                  <a:gd name="T33" fmla="*/ 117 h 317"/>
                  <a:gd name="T34" fmla="*/ 69 w 337"/>
                  <a:gd name="T35" fmla="*/ 128 h 317"/>
                  <a:gd name="T36" fmla="*/ 118 w 337"/>
                  <a:gd name="T37" fmla="*/ 145 h 317"/>
                  <a:gd name="T38" fmla="*/ 139 w 337"/>
                  <a:gd name="T39" fmla="*/ 155 h 317"/>
                  <a:gd name="T40" fmla="*/ 171 w 337"/>
                  <a:gd name="T41" fmla="*/ 180 h 317"/>
                  <a:gd name="T42" fmla="*/ 133 w 337"/>
                  <a:gd name="T43" fmla="*/ 172 h 317"/>
                  <a:gd name="T44" fmla="*/ 112 w 337"/>
                  <a:gd name="T45" fmla="*/ 170 h 317"/>
                  <a:gd name="T46" fmla="*/ 95 w 337"/>
                  <a:gd name="T47" fmla="*/ 163 h 317"/>
                  <a:gd name="T48" fmla="*/ 82 w 337"/>
                  <a:gd name="T49" fmla="*/ 165 h 317"/>
                  <a:gd name="T50" fmla="*/ 78 w 337"/>
                  <a:gd name="T51" fmla="*/ 175 h 317"/>
                  <a:gd name="T52" fmla="*/ 79 w 337"/>
                  <a:gd name="T53" fmla="*/ 196 h 317"/>
                  <a:gd name="T54" fmla="*/ 140 w 337"/>
                  <a:gd name="T55" fmla="*/ 272 h 317"/>
                  <a:gd name="T56" fmla="*/ 184 w 337"/>
                  <a:gd name="T57" fmla="*/ 291 h 317"/>
                  <a:gd name="T58" fmla="*/ 228 w 337"/>
                  <a:gd name="T59" fmla="*/ 300 h 317"/>
                  <a:gd name="T60" fmla="*/ 272 w 337"/>
                  <a:gd name="T61" fmla="*/ 317 h 317"/>
                  <a:gd name="T62" fmla="*/ 337 w 337"/>
                  <a:gd name="T63" fmla="*/ 296 h 317"/>
                  <a:gd name="T64" fmla="*/ 334 w 337"/>
                  <a:gd name="T65" fmla="*/ 270 h 317"/>
                  <a:gd name="T66" fmla="*/ 321 w 337"/>
                  <a:gd name="T67" fmla="*/ 196 h 317"/>
                  <a:gd name="T68" fmla="*/ 320 w 337"/>
                  <a:gd name="T69" fmla="*/ 120 h 317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337"/>
                  <a:gd name="T106" fmla="*/ 0 h 317"/>
                  <a:gd name="T107" fmla="*/ 337 w 337"/>
                  <a:gd name="T108" fmla="*/ 317 h 317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337" h="317">
                    <a:moveTo>
                      <a:pt x="320" y="120"/>
                    </a:moveTo>
                    <a:lnTo>
                      <a:pt x="241" y="121"/>
                    </a:lnTo>
                    <a:lnTo>
                      <a:pt x="241" y="111"/>
                    </a:lnTo>
                    <a:lnTo>
                      <a:pt x="250" y="77"/>
                    </a:lnTo>
                    <a:lnTo>
                      <a:pt x="245" y="49"/>
                    </a:lnTo>
                    <a:lnTo>
                      <a:pt x="228" y="13"/>
                    </a:lnTo>
                    <a:lnTo>
                      <a:pt x="188" y="0"/>
                    </a:lnTo>
                    <a:lnTo>
                      <a:pt x="150" y="2"/>
                    </a:lnTo>
                    <a:lnTo>
                      <a:pt x="86" y="12"/>
                    </a:lnTo>
                    <a:lnTo>
                      <a:pt x="37" y="45"/>
                    </a:lnTo>
                    <a:lnTo>
                      <a:pt x="22" y="79"/>
                    </a:lnTo>
                    <a:lnTo>
                      <a:pt x="0" y="107"/>
                    </a:lnTo>
                    <a:lnTo>
                      <a:pt x="30" y="111"/>
                    </a:lnTo>
                    <a:lnTo>
                      <a:pt x="39" y="117"/>
                    </a:lnTo>
                    <a:lnTo>
                      <a:pt x="69" y="85"/>
                    </a:lnTo>
                    <a:lnTo>
                      <a:pt x="70" y="93"/>
                    </a:lnTo>
                    <a:lnTo>
                      <a:pt x="68" y="117"/>
                    </a:lnTo>
                    <a:lnTo>
                      <a:pt x="69" y="128"/>
                    </a:lnTo>
                    <a:lnTo>
                      <a:pt x="118" y="145"/>
                    </a:lnTo>
                    <a:lnTo>
                      <a:pt x="139" y="155"/>
                    </a:lnTo>
                    <a:lnTo>
                      <a:pt x="171" y="180"/>
                    </a:lnTo>
                    <a:lnTo>
                      <a:pt x="133" y="172"/>
                    </a:lnTo>
                    <a:lnTo>
                      <a:pt x="112" y="170"/>
                    </a:lnTo>
                    <a:lnTo>
                      <a:pt x="95" y="163"/>
                    </a:lnTo>
                    <a:lnTo>
                      <a:pt x="82" y="165"/>
                    </a:lnTo>
                    <a:lnTo>
                      <a:pt x="78" y="175"/>
                    </a:lnTo>
                    <a:lnTo>
                      <a:pt x="79" y="196"/>
                    </a:lnTo>
                    <a:lnTo>
                      <a:pt x="140" y="272"/>
                    </a:lnTo>
                    <a:lnTo>
                      <a:pt x="184" y="291"/>
                    </a:lnTo>
                    <a:lnTo>
                      <a:pt x="228" y="300"/>
                    </a:lnTo>
                    <a:lnTo>
                      <a:pt x="272" y="317"/>
                    </a:lnTo>
                    <a:lnTo>
                      <a:pt x="337" y="296"/>
                    </a:lnTo>
                    <a:lnTo>
                      <a:pt x="334" y="270"/>
                    </a:lnTo>
                    <a:lnTo>
                      <a:pt x="321" y="196"/>
                    </a:lnTo>
                    <a:lnTo>
                      <a:pt x="320" y="120"/>
                    </a:lnTo>
                    <a:close/>
                  </a:path>
                </a:pathLst>
              </a:custGeom>
              <a:solidFill>
                <a:srgbClr val="FFC4B8"/>
              </a:solidFill>
              <a:ln w="12700" cmpd="sng">
                <a:solidFill>
                  <a:srgbClr val="FFC4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" name="Freeform 13">
                <a:extLst>
                  <a:ext uri="{FF2B5EF4-FFF2-40B4-BE49-F238E27FC236}">
                    <a16:creationId xmlns:a16="http://schemas.microsoft.com/office/drawing/2014/main" id="{FBD63633-44E3-48AD-9106-ACB98A2FC3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1016"/>
                <a:ext cx="225" cy="126"/>
              </a:xfrm>
              <a:custGeom>
                <a:avLst/>
                <a:gdLst>
                  <a:gd name="T0" fmla="*/ 116 w 561"/>
                  <a:gd name="T1" fmla="*/ 135 h 314"/>
                  <a:gd name="T2" fmla="*/ 99 w 561"/>
                  <a:gd name="T3" fmla="*/ 208 h 314"/>
                  <a:gd name="T4" fmla="*/ 83 w 561"/>
                  <a:gd name="T5" fmla="*/ 214 h 314"/>
                  <a:gd name="T6" fmla="*/ 80 w 561"/>
                  <a:gd name="T7" fmla="*/ 251 h 314"/>
                  <a:gd name="T8" fmla="*/ 0 w 561"/>
                  <a:gd name="T9" fmla="*/ 270 h 314"/>
                  <a:gd name="T10" fmla="*/ 2 w 561"/>
                  <a:gd name="T11" fmla="*/ 281 h 314"/>
                  <a:gd name="T12" fmla="*/ 37 w 561"/>
                  <a:gd name="T13" fmla="*/ 284 h 314"/>
                  <a:gd name="T14" fmla="*/ 99 w 561"/>
                  <a:gd name="T15" fmla="*/ 308 h 314"/>
                  <a:gd name="T16" fmla="*/ 118 w 561"/>
                  <a:gd name="T17" fmla="*/ 314 h 314"/>
                  <a:gd name="T18" fmla="*/ 143 w 561"/>
                  <a:gd name="T19" fmla="*/ 314 h 314"/>
                  <a:gd name="T20" fmla="*/ 314 w 561"/>
                  <a:gd name="T21" fmla="*/ 308 h 314"/>
                  <a:gd name="T22" fmla="*/ 410 w 561"/>
                  <a:gd name="T23" fmla="*/ 304 h 314"/>
                  <a:gd name="T24" fmla="*/ 480 w 561"/>
                  <a:gd name="T25" fmla="*/ 287 h 314"/>
                  <a:gd name="T26" fmla="*/ 524 w 561"/>
                  <a:gd name="T27" fmla="*/ 278 h 314"/>
                  <a:gd name="T28" fmla="*/ 545 w 561"/>
                  <a:gd name="T29" fmla="*/ 271 h 314"/>
                  <a:gd name="T30" fmla="*/ 561 w 561"/>
                  <a:gd name="T31" fmla="*/ 253 h 314"/>
                  <a:gd name="T32" fmla="*/ 549 w 561"/>
                  <a:gd name="T33" fmla="*/ 249 h 314"/>
                  <a:gd name="T34" fmla="*/ 549 w 561"/>
                  <a:gd name="T35" fmla="*/ 217 h 314"/>
                  <a:gd name="T36" fmla="*/ 526 w 561"/>
                  <a:gd name="T37" fmla="*/ 193 h 314"/>
                  <a:gd name="T38" fmla="*/ 508 w 561"/>
                  <a:gd name="T39" fmla="*/ 134 h 314"/>
                  <a:gd name="T40" fmla="*/ 440 w 561"/>
                  <a:gd name="T41" fmla="*/ 43 h 314"/>
                  <a:gd name="T42" fmla="*/ 381 w 561"/>
                  <a:gd name="T43" fmla="*/ 8 h 314"/>
                  <a:gd name="T44" fmla="*/ 315 w 561"/>
                  <a:gd name="T45" fmla="*/ 0 h 314"/>
                  <a:gd name="T46" fmla="*/ 242 w 561"/>
                  <a:gd name="T47" fmla="*/ 9 h 314"/>
                  <a:gd name="T48" fmla="*/ 202 w 561"/>
                  <a:gd name="T49" fmla="*/ 30 h 314"/>
                  <a:gd name="T50" fmla="*/ 172 w 561"/>
                  <a:gd name="T51" fmla="*/ 52 h 314"/>
                  <a:gd name="T52" fmla="*/ 138 w 561"/>
                  <a:gd name="T53" fmla="*/ 96 h 314"/>
                  <a:gd name="T54" fmla="*/ 116 w 561"/>
                  <a:gd name="T55" fmla="*/ 135 h 314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w 561"/>
                  <a:gd name="T85" fmla="*/ 0 h 314"/>
                  <a:gd name="T86" fmla="*/ 561 w 561"/>
                  <a:gd name="T87" fmla="*/ 314 h 314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T84" t="T85" r="T86" b="T87"/>
                <a:pathLst>
                  <a:path w="561" h="314">
                    <a:moveTo>
                      <a:pt x="116" y="135"/>
                    </a:moveTo>
                    <a:lnTo>
                      <a:pt x="99" y="208"/>
                    </a:lnTo>
                    <a:lnTo>
                      <a:pt x="83" y="214"/>
                    </a:lnTo>
                    <a:lnTo>
                      <a:pt x="80" y="251"/>
                    </a:lnTo>
                    <a:lnTo>
                      <a:pt x="0" y="270"/>
                    </a:lnTo>
                    <a:lnTo>
                      <a:pt x="2" y="281"/>
                    </a:lnTo>
                    <a:lnTo>
                      <a:pt x="37" y="284"/>
                    </a:lnTo>
                    <a:lnTo>
                      <a:pt x="99" y="308"/>
                    </a:lnTo>
                    <a:lnTo>
                      <a:pt x="118" y="314"/>
                    </a:lnTo>
                    <a:lnTo>
                      <a:pt x="143" y="314"/>
                    </a:lnTo>
                    <a:lnTo>
                      <a:pt x="314" y="308"/>
                    </a:lnTo>
                    <a:lnTo>
                      <a:pt x="410" y="304"/>
                    </a:lnTo>
                    <a:lnTo>
                      <a:pt x="480" y="287"/>
                    </a:lnTo>
                    <a:lnTo>
                      <a:pt x="524" y="278"/>
                    </a:lnTo>
                    <a:lnTo>
                      <a:pt x="545" y="271"/>
                    </a:lnTo>
                    <a:lnTo>
                      <a:pt x="561" y="253"/>
                    </a:lnTo>
                    <a:lnTo>
                      <a:pt x="549" y="249"/>
                    </a:lnTo>
                    <a:lnTo>
                      <a:pt x="549" y="217"/>
                    </a:lnTo>
                    <a:lnTo>
                      <a:pt x="526" y="193"/>
                    </a:lnTo>
                    <a:lnTo>
                      <a:pt x="508" y="134"/>
                    </a:lnTo>
                    <a:lnTo>
                      <a:pt x="440" y="43"/>
                    </a:lnTo>
                    <a:lnTo>
                      <a:pt x="381" y="8"/>
                    </a:lnTo>
                    <a:lnTo>
                      <a:pt x="315" y="0"/>
                    </a:lnTo>
                    <a:lnTo>
                      <a:pt x="242" y="9"/>
                    </a:lnTo>
                    <a:lnTo>
                      <a:pt x="202" y="30"/>
                    </a:lnTo>
                    <a:lnTo>
                      <a:pt x="172" y="52"/>
                    </a:lnTo>
                    <a:lnTo>
                      <a:pt x="138" y="96"/>
                    </a:lnTo>
                    <a:lnTo>
                      <a:pt x="116" y="135"/>
                    </a:lnTo>
                    <a:close/>
                  </a:path>
                </a:pathLst>
              </a:custGeom>
              <a:solidFill>
                <a:srgbClr val="FFE600"/>
              </a:solidFill>
              <a:ln w="12700" cmpd="sng">
                <a:solidFill>
                  <a:srgbClr val="FFE6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" name="Freeform 14">
                <a:extLst>
                  <a:ext uri="{FF2B5EF4-FFF2-40B4-BE49-F238E27FC236}">
                    <a16:creationId xmlns:a16="http://schemas.microsoft.com/office/drawing/2014/main" id="{C1F5F3F8-BE7D-4D33-A5F5-A3E0E07853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0" y="1085"/>
                <a:ext cx="28" cy="47"/>
              </a:xfrm>
              <a:custGeom>
                <a:avLst/>
                <a:gdLst>
                  <a:gd name="T0" fmla="*/ 0 w 69"/>
                  <a:gd name="T1" fmla="*/ 117 h 117"/>
                  <a:gd name="T2" fmla="*/ 20 w 69"/>
                  <a:gd name="T3" fmla="*/ 103 h 117"/>
                  <a:gd name="T4" fmla="*/ 18 w 69"/>
                  <a:gd name="T5" fmla="*/ 32 h 117"/>
                  <a:gd name="T6" fmla="*/ 32 w 69"/>
                  <a:gd name="T7" fmla="*/ 0 h 117"/>
                  <a:gd name="T8" fmla="*/ 58 w 69"/>
                  <a:gd name="T9" fmla="*/ 7 h 117"/>
                  <a:gd name="T10" fmla="*/ 67 w 69"/>
                  <a:gd name="T11" fmla="*/ 39 h 117"/>
                  <a:gd name="T12" fmla="*/ 58 w 69"/>
                  <a:gd name="T13" fmla="*/ 85 h 117"/>
                  <a:gd name="T14" fmla="*/ 69 w 69"/>
                  <a:gd name="T15" fmla="*/ 113 h 117"/>
                  <a:gd name="T16" fmla="*/ 0 w 69"/>
                  <a:gd name="T17" fmla="*/ 117 h 11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9"/>
                  <a:gd name="T28" fmla="*/ 0 h 117"/>
                  <a:gd name="T29" fmla="*/ 69 w 69"/>
                  <a:gd name="T30" fmla="*/ 117 h 117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9" h="117">
                    <a:moveTo>
                      <a:pt x="0" y="117"/>
                    </a:moveTo>
                    <a:lnTo>
                      <a:pt x="20" y="103"/>
                    </a:lnTo>
                    <a:lnTo>
                      <a:pt x="18" y="32"/>
                    </a:lnTo>
                    <a:lnTo>
                      <a:pt x="32" y="0"/>
                    </a:lnTo>
                    <a:lnTo>
                      <a:pt x="58" y="7"/>
                    </a:lnTo>
                    <a:lnTo>
                      <a:pt x="67" y="39"/>
                    </a:lnTo>
                    <a:lnTo>
                      <a:pt x="58" y="85"/>
                    </a:lnTo>
                    <a:lnTo>
                      <a:pt x="69" y="113"/>
                    </a:lnTo>
                    <a:lnTo>
                      <a:pt x="0" y="117"/>
                    </a:lnTo>
                    <a:close/>
                  </a:path>
                </a:pathLst>
              </a:custGeom>
              <a:solidFill>
                <a:srgbClr val="FFFF64"/>
              </a:solidFill>
              <a:ln w="12700" cmpd="sng">
                <a:solidFill>
                  <a:srgbClr val="FFFF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" name="Freeform 15">
                <a:extLst>
                  <a:ext uri="{FF2B5EF4-FFF2-40B4-BE49-F238E27FC236}">
                    <a16:creationId xmlns:a16="http://schemas.microsoft.com/office/drawing/2014/main" id="{B59319B9-56B4-4251-A67C-C46007324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5" y="1102"/>
                <a:ext cx="6" cy="16"/>
              </a:xfrm>
              <a:custGeom>
                <a:avLst/>
                <a:gdLst>
                  <a:gd name="T0" fmla="*/ 1 w 14"/>
                  <a:gd name="T1" fmla="*/ 2 h 40"/>
                  <a:gd name="T2" fmla="*/ 14 w 14"/>
                  <a:gd name="T3" fmla="*/ 0 h 40"/>
                  <a:gd name="T4" fmla="*/ 10 w 14"/>
                  <a:gd name="T5" fmla="*/ 39 h 40"/>
                  <a:gd name="T6" fmla="*/ 0 w 14"/>
                  <a:gd name="T7" fmla="*/ 40 h 40"/>
                  <a:gd name="T8" fmla="*/ 1 w 14"/>
                  <a:gd name="T9" fmla="*/ 2 h 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4"/>
                  <a:gd name="T16" fmla="*/ 0 h 40"/>
                  <a:gd name="T17" fmla="*/ 14 w 14"/>
                  <a:gd name="T18" fmla="*/ 40 h 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4" h="40">
                    <a:moveTo>
                      <a:pt x="1" y="2"/>
                    </a:moveTo>
                    <a:lnTo>
                      <a:pt x="14" y="0"/>
                    </a:lnTo>
                    <a:lnTo>
                      <a:pt x="10" y="39"/>
                    </a:lnTo>
                    <a:lnTo>
                      <a:pt x="0" y="40"/>
                    </a:ln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FFFF64"/>
              </a:solidFill>
              <a:ln w="12700" cmpd="sng">
                <a:solidFill>
                  <a:srgbClr val="FFFF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" name="Freeform 16">
                <a:extLst>
                  <a:ext uri="{FF2B5EF4-FFF2-40B4-BE49-F238E27FC236}">
                    <a16:creationId xmlns:a16="http://schemas.microsoft.com/office/drawing/2014/main" id="{6787D93E-EA67-46D1-A27E-BE5C25339C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1" y="1024"/>
                <a:ext cx="125" cy="101"/>
              </a:xfrm>
              <a:custGeom>
                <a:avLst/>
                <a:gdLst>
                  <a:gd name="T0" fmla="*/ 52 w 314"/>
                  <a:gd name="T1" fmla="*/ 10 h 252"/>
                  <a:gd name="T2" fmla="*/ 0 w 314"/>
                  <a:gd name="T3" fmla="*/ 50 h 252"/>
                  <a:gd name="T4" fmla="*/ 163 w 314"/>
                  <a:gd name="T5" fmla="*/ 64 h 252"/>
                  <a:gd name="T6" fmla="*/ 237 w 314"/>
                  <a:gd name="T7" fmla="*/ 97 h 252"/>
                  <a:gd name="T8" fmla="*/ 273 w 314"/>
                  <a:gd name="T9" fmla="*/ 146 h 252"/>
                  <a:gd name="T10" fmla="*/ 272 w 314"/>
                  <a:gd name="T11" fmla="*/ 217 h 252"/>
                  <a:gd name="T12" fmla="*/ 238 w 314"/>
                  <a:gd name="T13" fmla="*/ 252 h 252"/>
                  <a:gd name="T14" fmla="*/ 293 w 314"/>
                  <a:gd name="T15" fmla="*/ 227 h 252"/>
                  <a:gd name="T16" fmla="*/ 304 w 314"/>
                  <a:gd name="T17" fmla="*/ 190 h 252"/>
                  <a:gd name="T18" fmla="*/ 314 w 314"/>
                  <a:gd name="T19" fmla="*/ 187 h 252"/>
                  <a:gd name="T20" fmla="*/ 302 w 314"/>
                  <a:gd name="T21" fmla="*/ 169 h 252"/>
                  <a:gd name="T22" fmla="*/ 289 w 314"/>
                  <a:gd name="T23" fmla="*/ 118 h 252"/>
                  <a:gd name="T24" fmla="*/ 244 w 314"/>
                  <a:gd name="T25" fmla="*/ 50 h 252"/>
                  <a:gd name="T26" fmla="*/ 208 w 314"/>
                  <a:gd name="T27" fmla="*/ 17 h 252"/>
                  <a:gd name="T28" fmla="*/ 142 w 314"/>
                  <a:gd name="T29" fmla="*/ 0 h 252"/>
                  <a:gd name="T30" fmla="*/ 82 w 314"/>
                  <a:gd name="T31" fmla="*/ 0 h 252"/>
                  <a:gd name="T32" fmla="*/ 52 w 314"/>
                  <a:gd name="T33" fmla="*/ 10 h 25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314"/>
                  <a:gd name="T52" fmla="*/ 0 h 252"/>
                  <a:gd name="T53" fmla="*/ 314 w 314"/>
                  <a:gd name="T54" fmla="*/ 252 h 252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314" h="252">
                    <a:moveTo>
                      <a:pt x="52" y="10"/>
                    </a:moveTo>
                    <a:lnTo>
                      <a:pt x="0" y="50"/>
                    </a:lnTo>
                    <a:lnTo>
                      <a:pt x="163" y="64"/>
                    </a:lnTo>
                    <a:lnTo>
                      <a:pt x="237" y="97"/>
                    </a:lnTo>
                    <a:lnTo>
                      <a:pt x="273" y="146"/>
                    </a:lnTo>
                    <a:lnTo>
                      <a:pt x="272" y="217"/>
                    </a:lnTo>
                    <a:lnTo>
                      <a:pt x="238" y="252"/>
                    </a:lnTo>
                    <a:lnTo>
                      <a:pt x="293" y="227"/>
                    </a:lnTo>
                    <a:lnTo>
                      <a:pt x="304" y="190"/>
                    </a:lnTo>
                    <a:lnTo>
                      <a:pt x="314" y="187"/>
                    </a:lnTo>
                    <a:lnTo>
                      <a:pt x="302" y="169"/>
                    </a:lnTo>
                    <a:lnTo>
                      <a:pt x="289" y="118"/>
                    </a:lnTo>
                    <a:lnTo>
                      <a:pt x="244" y="50"/>
                    </a:lnTo>
                    <a:lnTo>
                      <a:pt x="208" y="17"/>
                    </a:lnTo>
                    <a:lnTo>
                      <a:pt x="142" y="0"/>
                    </a:lnTo>
                    <a:lnTo>
                      <a:pt x="82" y="0"/>
                    </a:lnTo>
                    <a:lnTo>
                      <a:pt x="52" y="10"/>
                    </a:lnTo>
                    <a:close/>
                  </a:path>
                </a:pathLst>
              </a:custGeom>
              <a:solidFill>
                <a:srgbClr val="FFCC00"/>
              </a:solidFill>
              <a:ln w="12700" cmpd="sng">
                <a:solidFill>
                  <a:srgbClr val="FFCC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" name="Freeform 17">
                <a:extLst>
                  <a:ext uri="{FF2B5EF4-FFF2-40B4-BE49-F238E27FC236}">
                    <a16:creationId xmlns:a16="http://schemas.microsoft.com/office/drawing/2014/main" id="{8BA2F5A4-11D2-4A5E-BE44-6AB2B737B6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8" y="1104"/>
                <a:ext cx="8" cy="17"/>
              </a:xfrm>
              <a:custGeom>
                <a:avLst/>
                <a:gdLst>
                  <a:gd name="T0" fmla="*/ 0 w 20"/>
                  <a:gd name="T1" fmla="*/ 40 h 43"/>
                  <a:gd name="T2" fmla="*/ 8 w 20"/>
                  <a:gd name="T3" fmla="*/ 0 h 43"/>
                  <a:gd name="T4" fmla="*/ 20 w 20"/>
                  <a:gd name="T5" fmla="*/ 0 h 43"/>
                  <a:gd name="T6" fmla="*/ 18 w 20"/>
                  <a:gd name="T7" fmla="*/ 43 h 43"/>
                  <a:gd name="T8" fmla="*/ 0 w 20"/>
                  <a:gd name="T9" fmla="*/ 40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0"/>
                  <a:gd name="T16" fmla="*/ 0 h 43"/>
                  <a:gd name="T17" fmla="*/ 20 w 20"/>
                  <a:gd name="T18" fmla="*/ 43 h 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0" h="43">
                    <a:moveTo>
                      <a:pt x="0" y="40"/>
                    </a:moveTo>
                    <a:lnTo>
                      <a:pt x="8" y="0"/>
                    </a:lnTo>
                    <a:lnTo>
                      <a:pt x="20" y="0"/>
                    </a:lnTo>
                    <a:lnTo>
                      <a:pt x="18" y="43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rgbClr val="FFFF00"/>
              </a:solidFill>
              <a:ln w="12700" cmpd="sng">
                <a:solidFill>
                  <a:srgbClr val="FFFF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" name="Freeform 18">
                <a:extLst>
                  <a:ext uri="{FF2B5EF4-FFF2-40B4-BE49-F238E27FC236}">
                    <a16:creationId xmlns:a16="http://schemas.microsoft.com/office/drawing/2014/main" id="{E64DC078-C8CA-481C-ADE9-D19F098756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9" y="1015"/>
                <a:ext cx="116" cy="59"/>
              </a:xfrm>
              <a:custGeom>
                <a:avLst/>
                <a:gdLst>
                  <a:gd name="T0" fmla="*/ 44 w 289"/>
                  <a:gd name="T1" fmla="*/ 40 h 147"/>
                  <a:gd name="T2" fmla="*/ 134 w 289"/>
                  <a:gd name="T3" fmla="*/ 38 h 147"/>
                  <a:gd name="T4" fmla="*/ 226 w 289"/>
                  <a:gd name="T5" fmla="*/ 76 h 147"/>
                  <a:gd name="T6" fmla="*/ 289 w 289"/>
                  <a:gd name="T7" fmla="*/ 147 h 147"/>
                  <a:gd name="T8" fmla="*/ 277 w 289"/>
                  <a:gd name="T9" fmla="*/ 120 h 147"/>
                  <a:gd name="T10" fmla="*/ 241 w 289"/>
                  <a:gd name="T11" fmla="*/ 65 h 147"/>
                  <a:gd name="T12" fmla="*/ 199 w 289"/>
                  <a:gd name="T13" fmla="*/ 23 h 147"/>
                  <a:gd name="T14" fmla="*/ 140 w 289"/>
                  <a:gd name="T15" fmla="*/ 4 h 147"/>
                  <a:gd name="T16" fmla="*/ 111 w 289"/>
                  <a:gd name="T17" fmla="*/ 0 h 147"/>
                  <a:gd name="T18" fmla="*/ 60 w 289"/>
                  <a:gd name="T19" fmla="*/ 1 h 147"/>
                  <a:gd name="T20" fmla="*/ 0 w 289"/>
                  <a:gd name="T21" fmla="*/ 16 h 147"/>
                  <a:gd name="T22" fmla="*/ 69 w 289"/>
                  <a:gd name="T23" fmla="*/ 9 h 147"/>
                  <a:gd name="T24" fmla="*/ 150 w 289"/>
                  <a:gd name="T25" fmla="*/ 15 h 147"/>
                  <a:gd name="T26" fmla="*/ 82 w 289"/>
                  <a:gd name="T27" fmla="*/ 19 h 147"/>
                  <a:gd name="T28" fmla="*/ 44 w 289"/>
                  <a:gd name="T29" fmla="*/ 40 h 14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289"/>
                  <a:gd name="T46" fmla="*/ 0 h 147"/>
                  <a:gd name="T47" fmla="*/ 289 w 289"/>
                  <a:gd name="T48" fmla="*/ 147 h 14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289" h="147">
                    <a:moveTo>
                      <a:pt x="44" y="40"/>
                    </a:moveTo>
                    <a:lnTo>
                      <a:pt x="134" y="38"/>
                    </a:lnTo>
                    <a:lnTo>
                      <a:pt x="226" y="76"/>
                    </a:lnTo>
                    <a:lnTo>
                      <a:pt x="289" y="147"/>
                    </a:lnTo>
                    <a:lnTo>
                      <a:pt x="277" y="120"/>
                    </a:lnTo>
                    <a:lnTo>
                      <a:pt x="241" y="65"/>
                    </a:lnTo>
                    <a:lnTo>
                      <a:pt x="199" y="23"/>
                    </a:lnTo>
                    <a:lnTo>
                      <a:pt x="140" y="4"/>
                    </a:lnTo>
                    <a:lnTo>
                      <a:pt x="111" y="0"/>
                    </a:lnTo>
                    <a:lnTo>
                      <a:pt x="60" y="1"/>
                    </a:lnTo>
                    <a:lnTo>
                      <a:pt x="0" y="16"/>
                    </a:lnTo>
                    <a:lnTo>
                      <a:pt x="69" y="9"/>
                    </a:lnTo>
                    <a:lnTo>
                      <a:pt x="150" y="15"/>
                    </a:lnTo>
                    <a:lnTo>
                      <a:pt x="82" y="19"/>
                    </a:lnTo>
                    <a:lnTo>
                      <a:pt x="44" y="40"/>
                    </a:lnTo>
                    <a:close/>
                  </a:path>
                </a:pathLst>
              </a:custGeom>
              <a:solidFill>
                <a:srgbClr val="FFB300"/>
              </a:solidFill>
              <a:ln w="12700" cmpd="sng">
                <a:solidFill>
                  <a:srgbClr val="FFB3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" name="Freeform 19">
                <a:extLst>
                  <a:ext uri="{FF2B5EF4-FFF2-40B4-BE49-F238E27FC236}">
                    <a16:creationId xmlns:a16="http://schemas.microsoft.com/office/drawing/2014/main" id="{77CA5BB8-A886-4382-B6BC-212133C2B9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1118"/>
                <a:ext cx="74" cy="22"/>
              </a:xfrm>
              <a:custGeom>
                <a:avLst/>
                <a:gdLst>
                  <a:gd name="T0" fmla="*/ 71 w 184"/>
                  <a:gd name="T1" fmla="*/ 0 h 56"/>
                  <a:gd name="T2" fmla="*/ 0 w 184"/>
                  <a:gd name="T3" fmla="*/ 14 h 56"/>
                  <a:gd name="T4" fmla="*/ 1 w 184"/>
                  <a:gd name="T5" fmla="*/ 21 h 56"/>
                  <a:gd name="T6" fmla="*/ 53 w 184"/>
                  <a:gd name="T7" fmla="*/ 25 h 56"/>
                  <a:gd name="T8" fmla="*/ 116 w 184"/>
                  <a:gd name="T9" fmla="*/ 56 h 56"/>
                  <a:gd name="T10" fmla="*/ 184 w 184"/>
                  <a:gd name="T11" fmla="*/ 55 h 56"/>
                  <a:gd name="T12" fmla="*/ 161 w 184"/>
                  <a:gd name="T13" fmla="*/ 40 h 56"/>
                  <a:gd name="T14" fmla="*/ 134 w 184"/>
                  <a:gd name="T15" fmla="*/ 16 h 56"/>
                  <a:gd name="T16" fmla="*/ 94 w 184"/>
                  <a:gd name="T17" fmla="*/ 7 h 56"/>
                  <a:gd name="T18" fmla="*/ 71 w 184"/>
                  <a:gd name="T19" fmla="*/ 0 h 5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84"/>
                  <a:gd name="T31" fmla="*/ 0 h 56"/>
                  <a:gd name="T32" fmla="*/ 184 w 184"/>
                  <a:gd name="T33" fmla="*/ 56 h 5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84" h="56">
                    <a:moveTo>
                      <a:pt x="71" y="0"/>
                    </a:moveTo>
                    <a:lnTo>
                      <a:pt x="0" y="14"/>
                    </a:lnTo>
                    <a:lnTo>
                      <a:pt x="1" y="21"/>
                    </a:lnTo>
                    <a:lnTo>
                      <a:pt x="53" y="25"/>
                    </a:lnTo>
                    <a:lnTo>
                      <a:pt x="116" y="56"/>
                    </a:lnTo>
                    <a:lnTo>
                      <a:pt x="184" y="55"/>
                    </a:lnTo>
                    <a:lnTo>
                      <a:pt x="161" y="40"/>
                    </a:lnTo>
                    <a:lnTo>
                      <a:pt x="134" y="16"/>
                    </a:lnTo>
                    <a:lnTo>
                      <a:pt x="94" y="7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rgbClr val="FFCC00"/>
              </a:solidFill>
              <a:ln w="12700" cmpd="sng">
                <a:solidFill>
                  <a:srgbClr val="FFCC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" name="Freeform 20">
                <a:extLst>
                  <a:ext uri="{FF2B5EF4-FFF2-40B4-BE49-F238E27FC236}">
                    <a16:creationId xmlns:a16="http://schemas.microsoft.com/office/drawing/2014/main" id="{260CE88E-EDE2-4749-B7F4-FB7B2DB26A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1" y="1125"/>
                <a:ext cx="74" cy="24"/>
              </a:xfrm>
              <a:custGeom>
                <a:avLst/>
                <a:gdLst>
                  <a:gd name="T0" fmla="*/ 0 w 183"/>
                  <a:gd name="T1" fmla="*/ 0 h 59"/>
                  <a:gd name="T2" fmla="*/ 32 w 183"/>
                  <a:gd name="T3" fmla="*/ 0 h 59"/>
                  <a:gd name="T4" fmla="*/ 64 w 183"/>
                  <a:gd name="T5" fmla="*/ 7 h 59"/>
                  <a:gd name="T6" fmla="*/ 113 w 183"/>
                  <a:gd name="T7" fmla="*/ 28 h 59"/>
                  <a:gd name="T8" fmla="*/ 123 w 183"/>
                  <a:gd name="T9" fmla="*/ 32 h 59"/>
                  <a:gd name="T10" fmla="*/ 183 w 183"/>
                  <a:gd name="T11" fmla="*/ 34 h 59"/>
                  <a:gd name="T12" fmla="*/ 0 w 183"/>
                  <a:gd name="T13" fmla="*/ 8 h 59"/>
                  <a:gd name="T14" fmla="*/ 0 w 183"/>
                  <a:gd name="T15" fmla="*/ 0 h 5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83"/>
                  <a:gd name="T25" fmla="*/ 0 h 59"/>
                  <a:gd name="T26" fmla="*/ 183 w 183"/>
                  <a:gd name="T27" fmla="*/ 59 h 59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83" h="59">
                    <a:moveTo>
                      <a:pt x="0" y="0"/>
                    </a:moveTo>
                    <a:lnTo>
                      <a:pt x="32" y="0"/>
                    </a:lnTo>
                    <a:lnTo>
                      <a:pt x="64" y="7"/>
                    </a:lnTo>
                    <a:lnTo>
                      <a:pt x="113" y="28"/>
                    </a:lnTo>
                    <a:lnTo>
                      <a:pt x="123" y="32"/>
                    </a:lnTo>
                    <a:lnTo>
                      <a:pt x="183" y="34"/>
                    </a:lnTo>
                    <a:cubicBezTo>
                      <a:pt x="98" y="59"/>
                      <a:pt x="77" y="7"/>
                      <a:pt x="0" y="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85"/>
              </a:solidFill>
              <a:ln w="12700" cmpd="sng">
                <a:solidFill>
                  <a:srgbClr val="FFFF8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" name="Freeform 21">
                <a:extLst>
                  <a:ext uri="{FF2B5EF4-FFF2-40B4-BE49-F238E27FC236}">
                    <a16:creationId xmlns:a16="http://schemas.microsoft.com/office/drawing/2014/main" id="{3512A3BA-CA31-4A61-9413-5F9592D3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5" y="1090"/>
                <a:ext cx="21" cy="41"/>
              </a:xfrm>
              <a:custGeom>
                <a:avLst/>
                <a:gdLst>
                  <a:gd name="T0" fmla="*/ 8 w 54"/>
                  <a:gd name="T1" fmla="*/ 95 h 101"/>
                  <a:gd name="T2" fmla="*/ 19 w 54"/>
                  <a:gd name="T3" fmla="*/ 90 h 101"/>
                  <a:gd name="T4" fmla="*/ 15 w 54"/>
                  <a:gd name="T5" fmla="*/ 19 h 101"/>
                  <a:gd name="T6" fmla="*/ 26 w 54"/>
                  <a:gd name="T7" fmla="*/ 7 h 101"/>
                  <a:gd name="T8" fmla="*/ 43 w 54"/>
                  <a:gd name="T9" fmla="*/ 0 h 101"/>
                  <a:gd name="T10" fmla="*/ 45 w 54"/>
                  <a:gd name="T11" fmla="*/ 38 h 101"/>
                  <a:gd name="T12" fmla="*/ 43 w 54"/>
                  <a:gd name="T13" fmla="*/ 85 h 101"/>
                  <a:gd name="T14" fmla="*/ 54 w 54"/>
                  <a:gd name="T15" fmla="*/ 98 h 101"/>
                  <a:gd name="T16" fmla="*/ 36 w 54"/>
                  <a:gd name="T17" fmla="*/ 101 h 101"/>
                  <a:gd name="T18" fmla="*/ 0 w 54"/>
                  <a:gd name="T19" fmla="*/ 100 h 101"/>
                  <a:gd name="T20" fmla="*/ 8 w 54"/>
                  <a:gd name="T21" fmla="*/ 95 h 1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54"/>
                  <a:gd name="T34" fmla="*/ 0 h 101"/>
                  <a:gd name="T35" fmla="*/ 54 w 54"/>
                  <a:gd name="T36" fmla="*/ 101 h 10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54" h="101">
                    <a:moveTo>
                      <a:pt x="8" y="95"/>
                    </a:moveTo>
                    <a:lnTo>
                      <a:pt x="19" y="90"/>
                    </a:lnTo>
                    <a:lnTo>
                      <a:pt x="15" y="19"/>
                    </a:lnTo>
                    <a:lnTo>
                      <a:pt x="26" y="7"/>
                    </a:lnTo>
                    <a:lnTo>
                      <a:pt x="43" y="0"/>
                    </a:lnTo>
                    <a:lnTo>
                      <a:pt x="45" y="38"/>
                    </a:lnTo>
                    <a:lnTo>
                      <a:pt x="43" y="85"/>
                    </a:lnTo>
                    <a:lnTo>
                      <a:pt x="54" y="98"/>
                    </a:lnTo>
                    <a:lnTo>
                      <a:pt x="36" y="101"/>
                    </a:lnTo>
                    <a:lnTo>
                      <a:pt x="0" y="100"/>
                    </a:lnTo>
                    <a:lnTo>
                      <a:pt x="8" y="95"/>
                    </a:lnTo>
                    <a:close/>
                  </a:path>
                </a:pathLst>
              </a:custGeom>
              <a:solidFill>
                <a:srgbClr val="FFFFC2"/>
              </a:solidFill>
              <a:ln w="12700" cmpd="sng">
                <a:solidFill>
                  <a:srgbClr val="FFFF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" name="Freeform 22">
                <a:extLst>
                  <a:ext uri="{FF2B5EF4-FFF2-40B4-BE49-F238E27FC236}">
                    <a16:creationId xmlns:a16="http://schemas.microsoft.com/office/drawing/2014/main" id="{F091A09D-D5A8-44D4-84F5-9A97FF7AAC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" y="1118"/>
                <a:ext cx="150" cy="102"/>
              </a:xfrm>
              <a:custGeom>
                <a:avLst/>
                <a:gdLst>
                  <a:gd name="T0" fmla="*/ 101 w 376"/>
                  <a:gd name="T1" fmla="*/ 25 h 255"/>
                  <a:gd name="T2" fmla="*/ 84 w 376"/>
                  <a:gd name="T3" fmla="*/ 34 h 255"/>
                  <a:gd name="T4" fmla="*/ 70 w 376"/>
                  <a:gd name="T5" fmla="*/ 44 h 255"/>
                  <a:gd name="T6" fmla="*/ 45 w 376"/>
                  <a:gd name="T7" fmla="*/ 74 h 255"/>
                  <a:gd name="T8" fmla="*/ 32 w 376"/>
                  <a:gd name="T9" fmla="*/ 101 h 255"/>
                  <a:gd name="T10" fmla="*/ 20 w 376"/>
                  <a:gd name="T11" fmla="*/ 148 h 255"/>
                  <a:gd name="T12" fmla="*/ 20 w 376"/>
                  <a:gd name="T13" fmla="*/ 193 h 255"/>
                  <a:gd name="T14" fmla="*/ 11 w 376"/>
                  <a:gd name="T15" fmla="*/ 213 h 255"/>
                  <a:gd name="T16" fmla="*/ 14 w 376"/>
                  <a:gd name="T17" fmla="*/ 225 h 255"/>
                  <a:gd name="T18" fmla="*/ 0 w 376"/>
                  <a:gd name="T19" fmla="*/ 235 h 255"/>
                  <a:gd name="T20" fmla="*/ 0 w 376"/>
                  <a:gd name="T21" fmla="*/ 247 h 255"/>
                  <a:gd name="T22" fmla="*/ 7 w 376"/>
                  <a:gd name="T23" fmla="*/ 253 h 255"/>
                  <a:gd name="T24" fmla="*/ 43 w 376"/>
                  <a:gd name="T25" fmla="*/ 255 h 255"/>
                  <a:gd name="T26" fmla="*/ 66 w 376"/>
                  <a:gd name="T27" fmla="*/ 221 h 255"/>
                  <a:gd name="T28" fmla="*/ 302 w 376"/>
                  <a:gd name="T29" fmla="*/ 202 h 255"/>
                  <a:gd name="T30" fmla="*/ 351 w 376"/>
                  <a:gd name="T31" fmla="*/ 231 h 255"/>
                  <a:gd name="T32" fmla="*/ 376 w 376"/>
                  <a:gd name="T33" fmla="*/ 227 h 255"/>
                  <a:gd name="T34" fmla="*/ 364 w 376"/>
                  <a:gd name="T35" fmla="*/ 208 h 255"/>
                  <a:gd name="T36" fmla="*/ 373 w 376"/>
                  <a:gd name="T37" fmla="*/ 199 h 255"/>
                  <a:gd name="T38" fmla="*/ 357 w 376"/>
                  <a:gd name="T39" fmla="*/ 191 h 255"/>
                  <a:gd name="T40" fmla="*/ 351 w 376"/>
                  <a:gd name="T41" fmla="*/ 163 h 255"/>
                  <a:gd name="T42" fmla="*/ 339 w 376"/>
                  <a:gd name="T43" fmla="*/ 157 h 255"/>
                  <a:gd name="T44" fmla="*/ 320 w 376"/>
                  <a:gd name="T45" fmla="*/ 91 h 255"/>
                  <a:gd name="T46" fmla="*/ 292 w 376"/>
                  <a:gd name="T47" fmla="*/ 49 h 255"/>
                  <a:gd name="T48" fmla="*/ 237 w 376"/>
                  <a:gd name="T49" fmla="*/ 21 h 255"/>
                  <a:gd name="T50" fmla="*/ 199 w 376"/>
                  <a:gd name="T51" fmla="*/ 14 h 255"/>
                  <a:gd name="T52" fmla="*/ 193 w 376"/>
                  <a:gd name="T53" fmla="*/ 1 h 255"/>
                  <a:gd name="T54" fmla="*/ 163 w 376"/>
                  <a:gd name="T55" fmla="*/ 0 h 255"/>
                  <a:gd name="T56" fmla="*/ 135 w 376"/>
                  <a:gd name="T57" fmla="*/ 2 h 255"/>
                  <a:gd name="T58" fmla="*/ 109 w 376"/>
                  <a:gd name="T59" fmla="*/ 19 h 255"/>
                  <a:gd name="T60" fmla="*/ 101 w 376"/>
                  <a:gd name="T61" fmla="*/ 25 h 255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w 376"/>
                  <a:gd name="T94" fmla="*/ 0 h 255"/>
                  <a:gd name="T95" fmla="*/ 376 w 376"/>
                  <a:gd name="T96" fmla="*/ 255 h 255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T93" t="T94" r="T95" b="T96"/>
                <a:pathLst>
                  <a:path w="376" h="255">
                    <a:moveTo>
                      <a:pt x="101" y="25"/>
                    </a:moveTo>
                    <a:lnTo>
                      <a:pt x="84" y="34"/>
                    </a:lnTo>
                    <a:lnTo>
                      <a:pt x="70" y="44"/>
                    </a:lnTo>
                    <a:lnTo>
                      <a:pt x="45" y="74"/>
                    </a:lnTo>
                    <a:lnTo>
                      <a:pt x="32" y="101"/>
                    </a:lnTo>
                    <a:lnTo>
                      <a:pt x="20" y="148"/>
                    </a:lnTo>
                    <a:lnTo>
                      <a:pt x="20" y="193"/>
                    </a:lnTo>
                    <a:lnTo>
                      <a:pt x="11" y="213"/>
                    </a:lnTo>
                    <a:lnTo>
                      <a:pt x="14" y="225"/>
                    </a:lnTo>
                    <a:lnTo>
                      <a:pt x="0" y="235"/>
                    </a:lnTo>
                    <a:lnTo>
                      <a:pt x="0" y="247"/>
                    </a:lnTo>
                    <a:lnTo>
                      <a:pt x="7" y="253"/>
                    </a:lnTo>
                    <a:lnTo>
                      <a:pt x="43" y="255"/>
                    </a:lnTo>
                    <a:lnTo>
                      <a:pt x="66" y="221"/>
                    </a:lnTo>
                    <a:lnTo>
                      <a:pt x="302" y="202"/>
                    </a:lnTo>
                    <a:lnTo>
                      <a:pt x="351" y="231"/>
                    </a:lnTo>
                    <a:lnTo>
                      <a:pt x="376" y="227"/>
                    </a:lnTo>
                    <a:lnTo>
                      <a:pt x="364" y="208"/>
                    </a:lnTo>
                    <a:lnTo>
                      <a:pt x="373" y="199"/>
                    </a:lnTo>
                    <a:lnTo>
                      <a:pt x="357" y="191"/>
                    </a:lnTo>
                    <a:lnTo>
                      <a:pt x="351" y="163"/>
                    </a:lnTo>
                    <a:lnTo>
                      <a:pt x="339" y="157"/>
                    </a:lnTo>
                    <a:lnTo>
                      <a:pt x="320" y="91"/>
                    </a:lnTo>
                    <a:lnTo>
                      <a:pt x="292" y="49"/>
                    </a:lnTo>
                    <a:lnTo>
                      <a:pt x="237" y="21"/>
                    </a:lnTo>
                    <a:lnTo>
                      <a:pt x="199" y="14"/>
                    </a:lnTo>
                    <a:lnTo>
                      <a:pt x="193" y="1"/>
                    </a:lnTo>
                    <a:lnTo>
                      <a:pt x="163" y="0"/>
                    </a:lnTo>
                    <a:lnTo>
                      <a:pt x="135" y="2"/>
                    </a:lnTo>
                    <a:lnTo>
                      <a:pt x="109" y="19"/>
                    </a:lnTo>
                    <a:lnTo>
                      <a:pt x="101" y="25"/>
                    </a:lnTo>
                    <a:close/>
                  </a:path>
                </a:pathLst>
              </a:custGeom>
              <a:solidFill>
                <a:srgbClr val="FFE600"/>
              </a:solidFill>
              <a:ln w="12700" cmpd="sng">
                <a:solidFill>
                  <a:srgbClr val="FFE6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" name="Freeform 23">
                <a:extLst>
                  <a:ext uri="{FF2B5EF4-FFF2-40B4-BE49-F238E27FC236}">
                    <a16:creationId xmlns:a16="http://schemas.microsoft.com/office/drawing/2014/main" id="{EE3CB164-911C-4D9E-B903-B418B460F2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" y="1131"/>
                <a:ext cx="36" cy="77"/>
              </a:xfrm>
              <a:custGeom>
                <a:avLst/>
                <a:gdLst>
                  <a:gd name="T0" fmla="*/ 87 w 87"/>
                  <a:gd name="T1" fmla="*/ 0 h 193"/>
                  <a:gd name="T2" fmla="*/ 40 w 87"/>
                  <a:gd name="T3" fmla="*/ 45 h 193"/>
                  <a:gd name="T4" fmla="*/ 25 w 87"/>
                  <a:gd name="T5" fmla="*/ 96 h 193"/>
                  <a:gd name="T6" fmla="*/ 16 w 87"/>
                  <a:gd name="T7" fmla="*/ 159 h 193"/>
                  <a:gd name="T8" fmla="*/ 18 w 87"/>
                  <a:gd name="T9" fmla="*/ 188 h 193"/>
                  <a:gd name="T10" fmla="*/ 2 w 87"/>
                  <a:gd name="T11" fmla="*/ 193 h 193"/>
                  <a:gd name="T12" fmla="*/ 0 w 87"/>
                  <a:gd name="T13" fmla="*/ 180 h 193"/>
                  <a:gd name="T14" fmla="*/ 8 w 87"/>
                  <a:gd name="T15" fmla="*/ 169 h 193"/>
                  <a:gd name="T16" fmla="*/ 6 w 87"/>
                  <a:gd name="T17" fmla="*/ 127 h 193"/>
                  <a:gd name="T18" fmla="*/ 10 w 87"/>
                  <a:gd name="T19" fmla="*/ 106 h 193"/>
                  <a:gd name="T20" fmla="*/ 87 w 87"/>
                  <a:gd name="T21" fmla="*/ 0 h 19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87"/>
                  <a:gd name="T34" fmla="*/ 0 h 193"/>
                  <a:gd name="T35" fmla="*/ 87 w 87"/>
                  <a:gd name="T36" fmla="*/ 193 h 19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87" h="193">
                    <a:moveTo>
                      <a:pt x="87" y="0"/>
                    </a:moveTo>
                    <a:lnTo>
                      <a:pt x="40" y="45"/>
                    </a:lnTo>
                    <a:lnTo>
                      <a:pt x="25" y="96"/>
                    </a:lnTo>
                    <a:lnTo>
                      <a:pt x="16" y="159"/>
                    </a:lnTo>
                    <a:lnTo>
                      <a:pt x="18" y="188"/>
                    </a:lnTo>
                    <a:lnTo>
                      <a:pt x="2" y="193"/>
                    </a:lnTo>
                    <a:lnTo>
                      <a:pt x="0" y="180"/>
                    </a:lnTo>
                    <a:lnTo>
                      <a:pt x="8" y="169"/>
                    </a:lnTo>
                    <a:lnTo>
                      <a:pt x="6" y="127"/>
                    </a:lnTo>
                    <a:lnTo>
                      <a:pt x="10" y="106"/>
                    </a:lnTo>
                    <a:cubicBezTo>
                      <a:pt x="19" y="64"/>
                      <a:pt x="39" y="10"/>
                      <a:pt x="87" y="0"/>
                    </a:cubicBezTo>
                    <a:close/>
                  </a:path>
                </a:pathLst>
              </a:custGeom>
              <a:solidFill>
                <a:srgbClr val="FFFF85"/>
              </a:solidFill>
              <a:ln w="12700" cmpd="sng">
                <a:solidFill>
                  <a:srgbClr val="FFFF8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" name="Freeform 24">
                <a:extLst>
                  <a:ext uri="{FF2B5EF4-FFF2-40B4-BE49-F238E27FC236}">
                    <a16:creationId xmlns:a16="http://schemas.microsoft.com/office/drawing/2014/main" id="{69F7E87B-4B72-41A3-A0E0-C677734EBE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6" y="1206"/>
                <a:ext cx="17" cy="11"/>
              </a:xfrm>
              <a:custGeom>
                <a:avLst/>
                <a:gdLst>
                  <a:gd name="T0" fmla="*/ 28 w 41"/>
                  <a:gd name="T1" fmla="*/ 3 h 27"/>
                  <a:gd name="T2" fmla="*/ 16 w 41"/>
                  <a:gd name="T3" fmla="*/ 8 h 27"/>
                  <a:gd name="T4" fmla="*/ 4 w 41"/>
                  <a:gd name="T5" fmla="*/ 16 h 27"/>
                  <a:gd name="T6" fmla="*/ 0 w 41"/>
                  <a:gd name="T7" fmla="*/ 22 h 27"/>
                  <a:gd name="T8" fmla="*/ 22 w 41"/>
                  <a:gd name="T9" fmla="*/ 27 h 27"/>
                  <a:gd name="T10" fmla="*/ 41 w 41"/>
                  <a:gd name="T11" fmla="*/ 12 h 27"/>
                  <a:gd name="T12" fmla="*/ 41 w 41"/>
                  <a:gd name="T13" fmla="*/ 0 h 27"/>
                  <a:gd name="T14" fmla="*/ 28 w 41"/>
                  <a:gd name="T15" fmla="*/ 3 h 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1"/>
                  <a:gd name="T25" fmla="*/ 0 h 27"/>
                  <a:gd name="T26" fmla="*/ 41 w 41"/>
                  <a:gd name="T27" fmla="*/ 27 h 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1" h="27">
                    <a:moveTo>
                      <a:pt x="28" y="3"/>
                    </a:moveTo>
                    <a:lnTo>
                      <a:pt x="16" y="8"/>
                    </a:lnTo>
                    <a:lnTo>
                      <a:pt x="4" y="16"/>
                    </a:lnTo>
                    <a:lnTo>
                      <a:pt x="0" y="22"/>
                    </a:lnTo>
                    <a:lnTo>
                      <a:pt x="22" y="27"/>
                    </a:lnTo>
                    <a:lnTo>
                      <a:pt x="41" y="12"/>
                    </a:lnTo>
                    <a:lnTo>
                      <a:pt x="41" y="0"/>
                    </a:lnTo>
                    <a:lnTo>
                      <a:pt x="28" y="3"/>
                    </a:lnTo>
                    <a:close/>
                  </a:path>
                </a:pathLst>
              </a:custGeom>
              <a:solidFill>
                <a:srgbClr val="A6794D"/>
              </a:solidFill>
              <a:ln w="12700" cmpd="sng">
                <a:solidFill>
                  <a:srgbClr val="A6794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" name="Freeform 25">
                <a:extLst>
                  <a:ext uri="{FF2B5EF4-FFF2-40B4-BE49-F238E27FC236}">
                    <a16:creationId xmlns:a16="http://schemas.microsoft.com/office/drawing/2014/main" id="{EA637029-7263-4EA0-BCB8-D40EB7CE5E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6" y="1184"/>
                <a:ext cx="4" cy="15"/>
              </a:xfrm>
              <a:custGeom>
                <a:avLst/>
                <a:gdLst>
                  <a:gd name="T0" fmla="*/ 0 w 10"/>
                  <a:gd name="T1" fmla="*/ 0 h 38"/>
                  <a:gd name="T2" fmla="*/ 10 w 10"/>
                  <a:gd name="T3" fmla="*/ 7 h 38"/>
                  <a:gd name="T4" fmla="*/ 10 w 10"/>
                  <a:gd name="T5" fmla="*/ 38 h 38"/>
                  <a:gd name="T6" fmla="*/ 2 w 10"/>
                  <a:gd name="T7" fmla="*/ 37 h 38"/>
                  <a:gd name="T8" fmla="*/ 0 w 10"/>
                  <a:gd name="T9" fmla="*/ 0 h 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"/>
                  <a:gd name="T16" fmla="*/ 0 h 38"/>
                  <a:gd name="T17" fmla="*/ 10 w 10"/>
                  <a:gd name="T18" fmla="*/ 38 h 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" h="38">
                    <a:moveTo>
                      <a:pt x="0" y="0"/>
                    </a:moveTo>
                    <a:lnTo>
                      <a:pt x="10" y="7"/>
                    </a:lnTo>
                    <a:lnTo>
                      <a:pt x="10" y="38"/>
                    </a:lnTo>
                    <a:lnTo>
                      <a:pt x="2" y="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64"/>
              </a:solidFill>
              <a:ln w="12700" cmpd="sng">
                <a:solidFill>
                  <a:srgbClr val="FFFF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" name="Freeform 26">
                <a:extLst>
                  <a:ext uri="{FF2B5EF4-FFF2-40B4-BE49-F238E27FC236}">
                    <a16:creationId xmlns:a16="http://schemas.microsoft.com/office/drawing/2014/main" id="{CF30A158-2786-4CBC-B398-E2720C60C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2" y="1118"/>
                <a:ext cx="99" cy="84"/>
              </a:xfrm>
              <a:custGeom>
                <a:avLst/>
                <a:gdLst>
                  <a:gd name="T0" fmla="*/ 4 w 247"/>
                  <a:gd name="T1" fmla="*/ 32 h 208"/>
                  <a:gd name="T2" fmla="*/ 41 w 247"/>
                  <a:gd name="T3" fmla="*/ 35 h 208"/>
                  <a:gd name="T4" fmla="*/ 79 w 247"/>
                  <a:gd name="T5" fmla="*/ 55 h 208"/>
                  <a:gd name="T6" fmla="*/ 148 w 247"/>
                  <a:gd name="T7" fmla="*/ 68 h 208"/>
                  <a:gd name="T8" fmla="*/ 205 w 247"/>
                  <a:gd name="T9" fmla="*/ 128 h 208"/>
                  <a:gd name="T10" fmla="*/ 224 w 247"/>
                  <a:gd name="T11" fmla="*/ 172 h 208"/>
                  <a:gd name="T12" fmla="*/ 224 w 247"/>
                  <a:gd name="T13" fmla="*/ 208 h 208"/>
                  <a:gd name="T14" fmla="*/ 234 w 247"/>
                  <a:gd name="T15" fmla="*/ 208 h 208"/>
                  <a:gd name="T16" fmla="*/ 101 w 247"/>
                  <a:gd name="T17" fmla="*/ 13 h 208"/>
                  <a:gd name="T18" fmla="*/ 92 w 247"/>
                  <a:gd name="T19" fmla="*/ 10 h 208"/>
                  <a:gd name="T20" fmla="*/ 82 w 247"/>
                  <a:gd name="T21" fmla="*/ 1 h 208"/>
                  <a:gd name="T22" fmla="*/ 60 w 247"/>
                  <a:gd name="T23" fmla="*/ 0 h 208"/>
                  <a:gd name="T24" fmla="*/ 40 w 247"/>
                  <a:gd name="T25" fmla="*/ 1 h 208"/>
                  <a:gd name="T26" fmla="*/ 18 w 247"/>
                  <a:gd name="T27" fmla="*/ 9 h 208"/>
                  <a:gd name="T28" fmla="*/ 2 w 247"/>
                  <a:gd name="T29" fmla="*/ 17 h 208"/>
                  <a:gd name="T30" fmla="*/ 0 w 247"/>
                  <a:gd name="T31" fmla="*/ 31 h 208"/>
                  <a:gd name="T32" fmla="*/ 4 w 247"/>
                  <a:gd name="T33" fmla="*/ 32 h 2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247"/>
                  <a:gd name="T52" fmla="*/ 0 h 208"/>
                  <a:gd name="T53" fmla="*/ 247 w 247"/>
                  <a:gd name="T54" fmla="*/ 208 h 2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247" h="208">
                    <a:moveTo>
                      <a:pt x="4" y="32"/>
                    </a:moveTo>
                    <a:lnTo>
                      <a:pt x="41" y="35"/>
                    </a:lnTo>
                    <a:lnTo>
                      <a:pt x="79" y="55"/>
                    </a:lnTo>
                    <a:lnTo>
                      <a:pt x="148" y="68"/>
                    </a:lnTo>
                    <a:lnTo>
                      <a:pt x="205" y="128"/>
                    </a:lnTo>
                    <a:lnTo>
                      <a:pt x="224" y="172"/>
                    </a:lnTo>
                    <a:lnTo>
                      <a:pt x="224" y="208"/>
                    </a:lnTo>
                    <a:lnTo>
                      <a:pt x="234" y="208"/>
                    </a:lnTo>
                    <a:cubicBezTo>
                      <a:pt x="247" y="118"/>
                      <a:pt x="199" y="23"/>
                      <a:pt x="101" y="13"/>
                    </a:cubicBezTo>
                    <a:lnTo>
                      <a:pt x="92" y="10"/>
                    </a:lnTo>
                    <a:lnTo>
                      <a:pt x="82" y="1"/>
                    </a:lnTo>
                    <a:lnTo>
                      <a:pt x="60" y="0"/>
                    </a:lnTo>
                    <a:lnTo>
                      <a:pt x="40" y="1"/>
                    </a:lnTo>
                    <a:lnTo>
                      <a:pt x="18" y="9"/>
                    </a:lnTo>
                    <a:lnTo>
                      <a:pt x="2" y="17"/>
                    </a:lnTo>
                    <a:lnTo>
                      <a:pt x="0" y="31"/>
                    </a:lnTo>
                    <a:lnTo>
                      <a:pt x="4" y="32"/>
                    </a:lnTo>
                    <a:close/>
                  </a:path>
                </a:pathLst>
              </a:custGeom>
              <a:solidFill>
                <a:srgbClr val="FFCC00"/>
              </a:solidFill>
              <a:ln w="12700" cmpd="sng">
                <a:solidFill>
                  <a:srgbClr val="FFCC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" name="Freeform 27">
                <a:extLst>
                  <a:ext uri="{FF2B5EF4-FFF2-40B4-BE49-F238E27FC236}">
                    <a16:creationId xmlns:a16="http://schemas.microsoft.com/office/drawing/2014/main" id="{2463CF75-3900-4294-98EF-07F16CFACB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3" y="1121"/>
                <a:ext cx="8" cy="52"/>
              </a:xfrm>
              <a:custGeom>
                <a:avLst/>
                <a:gdLst>
                  <a:gd name="T0" fmla="*/ 18 w 18"/>
                  <a:gd name="T1" fmla="*/ 0 h 130"/>
                  <a:gd name="T2" fmla="*/ 8 w 18"/>
                  <a:gd name="T3" fmla="*/ 45 h 130"/>
                  <a:gd name="T4" fmla="*/ 0 w 18"/>
                  <a:gd name="T5" fmla="*/ 130 h 130"/>
                  <a:gd name="T6" fmla="*/ 0 w 18"/>
                  <a:gd name="T7" fmla="*/ 13 h 130"/>
                  <a:gd name="T8" fmla="*/ 18 w 18"/>
                  <a:gd name="T9" fmla="*/ 0 h 1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8"/>
                  <a:gd name="T16" fmla="*/ 0 h 130"/>
                  <a:gd name="T17" fmla="*/ 18 w 18"/>
                  <a:gd name="T18" fmla="*/ 130 h 13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8" h="130">
                    <a:moveTo>
                      <a:pt x="18" y="0"/>
                    </a:moveTo>
                    <a:lnTo>
                      <a:pt x="8" y="45"/>
                    </a:lnTo>
                    <a:lnTo>
                      <a:pt x="0" y="130"/>
                    </a:lnTo>
                    <a:lnTo>
                      <a:pt x="0" y="1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FF85"/>
              </a:solidFill>
              <a:ln w="12700" cmpd="sng">
                <a:solidFill>
                  <a:srgbClr val="FFFF8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0" name="Freeform 28">
                <a:extLst>
                  <a:ext uri="{FF2B5EF4-FFF2-40B4-BE49-F238E27FC236}">
                    <a16:creationId xmlns:a16="http://schemas.microsoft.com/office/drawing/2014/main" id="{BEF30542-2398-4A55-AA6A-0E0B16DD40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9" y="1191"/>
                <a:ext cx="5" cy="12"/>
              </a:xfrm>
              <a:custGeom>
                <a:avLst/>
                <a:gdLst>
                  <a:gd name="T0" fmla="*/ 0 w 13"/>
                  <a:gd name="T1" fmla="*/ 32 h 32"/>
                  <a:gd name="T2" fmla="*/ 13 w 13"/>
                  <a:gd name="T3" fmla="*/ 28 h 32"/>
                  <a:gd name="T4" fmla="*/ 11 w 13"/>
                  <a:gd name="T5" fmla="*/ 1 h 32"/>
                  <a:gd name="T6" fmla="*/ 4 w 13"/>
                  <a:gd name="T7" fmla="*/ 0 h 32"/>
                  <a:gd name="T8" fmla="*/ 7 w 13"/>
                  <a:gd name="T9" fmla="*/ 15 h 32"/>
                  <a:gd name="T10" fmla="*/ 0 w 13"/>
                  <a:gd name="T11" fmla="*/ 32 h 3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"/>
                  <a:gd name="T19" fmla="*/ 0 h 32"/>
                  <a:gd name="T20" fmla="*/ 13 w 13"/>
                  <a:gd name="T21" fmla="*/ 32 h 3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" h="32">
                    <a:moveTo>
                      <a:pt x="0" y="32"/>
                    </a:moveTo>
                    <a:lnTo>
                      <a:pt x="13" y="28"/>
                    </a:lnTo>
                    <a:lnTo>
                      <a:pt x="11" y="1"/>
                    </a:lnTo>
                    <a:lnTo>
                      <a:pt x="4" y="0"/>
                    </a:lnTo>
                    <a:lnTo>
                      <a:pt x="7" y="15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FFFFC2"/>
              </a:solidFill>
              <a:ln w="12700" cmpd="sng">
                <a:solidFill>
                  <a:srgbClr val="FFFF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1" name="Freeform 29">
                <a:extLst>
                  <a:ext uri="{FF2B5EF4-FFF2-40B4-BE49-F238E27FC236}">
                    <a16:creationId xmlns:a16="http://schemas.microsoft.com/office/drawing/2014/main" id="{08F3C2C6-3908-4BB9-B8EF-3A744300BA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6" y="1506"/>
                <a:ext cx="16" cy="19"/>
              </a:xfrm>
              <a:custGeom>
                <a:avLst/>
                <a:gdLst>
                  <a:gd name="T0" fmla="*/ 38 w 38"/>
                  <a:gd name="T1" fmla="*/ 0 h 46"/>
                  <a:gd name="T2" fmla="*/ 30 w 38"/>
                  <a:gd name="T3" fmla="*/ 15 h 46"/>
                  <a:gd name="T4" fmla="*/ 32 w 38"/>
                  <a:gd name="T5" fmla="*/ 46 h 46"/>
                  <a:gd name="T6" fmla="*/ 0 w 38"/>
                  <a:gd name="T7" fmla="*/ 34 h 46"/>
                  <a:gd name="T8" fmla="*/ 27 w 38"/>
                  <a:gd name="T9" fmla="*/ 4 h 46"/>
                  <a:gd name="T10" fmla="*/ 38 w 38"/>
                  <a:gd name="T11" fmla="*/ 0 h 4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8"/>
                  <a:gd name="T19" fmla="*/ 0 h 46"/>
                  <a:gd name="T20" fmla="*/ 38 w 38"/>
                  <a:gd name="T21" fmla="*/ 46 h 4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8" h="46">
                    <a:moveTo>
                      <a:pt x="38" y="0"/>
                    </a:moveTo>
                    <a:lnTo>
                      <a:pt x="30" y="15"/>
                    </a:lnTo>
                    <a:lnTo>
                      <a:pt x="32" y="46"/>
                    </a:lnTo>
                    <a:lnTo>
                      <a:pt x="0" y="34"/>
                    </a:lnTo>
                    <a:lnTo>
                      <a:pt x="27" y="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BCB5A6"/>
              </a:solidFill>
              <a:ln w="12700" cmpd="sng">
                <a:solidFill>
                  <a:srgbClr val="BCB5A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2" name="Freeform 30">
                <a:extLst>
                  <a:ext uri="{FF2B5EF4-FFF2-40B4-BE49-F238E27FC236}">
                    <a16:creationId xmlns:a16="http://schemas.microsoft.com/office/drawing/2014/main" id="{8A584848-6855-4F47-9EE1-44E96AC883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8" y="1456"/>
                <a:ext cx="113" cy="59"/>
              </a:xfrm>
              <a:custGeom>
                <a:avLst/>
                <a:gdLst>
                  <a:gd name="T0" fmla="*/ 1 w 284"/>
                  <a:gd name="T1" fmla="*/ 0 h 147"/>
                  <a:gd name="T2" fmla="*/ 244 w 284"/>
                  <a:gd name="T3" fmla="*/ 94 h 147"/>
                  <a:gd name="T4" fmla="*/ 284 w 284"/>
                  <a:gd name="T5" fmla="*/ 102 h 147"/>
                  <a:gd name="T6" fmla="*/ 281 w 284"/>
                  <a:gd name="T7" fmla="*/ 120 h 147"/>
                  <a:gd name="T8" fmla="*/ 258 w 284"/>
                  <a:gd name="T9" fmla="*/ 147 h 147"/>
                  <a:gd name="T10" fmla="*/ 247 w 284"/>
                  <a:gd name="T11" fmla="*/ 147 h 147"/>
                  <a:gd name="T12" fmla="*/ 212 w 284"/>
                  <a:gd name="T13" fmla="*/ 139 h 147"/>
                  <a:gd name="T14" fmla="*/ 135 w 284"/>
                  <a:gd name="T15" fmla="*/ 103 h 147"/>
                  <a:gd name="T16" fmla="*/ 111 w 284"/>
                  <a:gd name="T17" fmla="*/ 96 h 147"/>
                  <a:gd name="T18" fmla="*/ 96 w 284"/>
                  <a:gd name="T19" fmla="*/ 87 h 147"/>
                  <a:gd name="T20" fmla="*/ 71 w 284"/>
                  <a:gd name="T21" fmla="*/ 87 h 147"/>
                  <a:gd name="T22" fmla="*/ 51 w 284"/>
                  <a:gd name="T23" fmla="*/ 76 h 147"/>
                  <a:gd name="T24" fmla="*/ 0 w 284"/>
                  <a:gd name="T25" fmla="*/ 12 h 147"/>
                  <a:gd name="T26" fmla="*/ 1 w 284"/>
                  <a:gd name="T27" fmla="*/ 0 h 14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84"/>
                  <a:gd name="T43" fmla="*/ 0 h 147"/>
                  <a:gd name="T44" fmla="*/ 284 w 284"/>
                  <a:gd name="T45" fmla="*/ 147 h 14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84" h="147">
                    <a:moveTo>
                      <a:pt x="1" y="0"/>
                    </a:moveTo>
                    <a:lnTo>
                      <a:pt x="244" y="94"/>
                    </a:lnTo>
                    <a:lnTo>
                      <a:pt x="284" y="102"/>
                    </a:lnTo>
                    <a:lnTo>
                      <a:pt x="281" y="120"/>
                    </a:lnTo>
                    <a:lnTo>
                      <a:pt x="258" y="147"/>
                    </a:lnTo>
                    <a:lnTo>
                      <a:pt x="247" y="147"/>
                    </a:lnTo>
                    <a:lnTo>
                      <a:pt x="212" y="139"/>
                    </a:lnTo>
                    <a:lnTo>
                      <a:pt x="135" y="103"/>
                    </a:lnTo>
                    <a:lnTo>
                      <a:pt x="111" y="96"/>
                    </a:lnTo>
                    <a:lnTo>
                      <a:pt x="96" y="87"/>
                    </a:lnTo>
                    <a:lnTo>
                      <a:pt x="71" y="87"/>
                    </a:lnTo>
                    <a:lnTo>
                      <a:pt x="51" y="76"/>
                    </a:lnTo>
                    <a:lnTo>
                      <a:pt x="0" y="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9D1C2"/>
              </a:solidFill>
              <a:ln w="12700" cmpd="sng">
                <a:solidFill>
                  <a:srgbClr val="D9D1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3" name="Freeform 31">
                <a:extLst>
                  <a:ext uri="{FF2B5EF4-FFF2-40B4-BE49-F238E27FC236}">
                    <a16:creationId xmlns:a16="http://schemas.microsoft.com/office/drawing/2014/main" id="{26E08DA6-2B31-4E9A-A8A9-68104A2D0B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7" y="1457"/>
                <a:ext cx="172" cy="103"/>
              </a:xfrm>
              <a:custGeom>
                <a:avLst/>
                <a:gdLst>
                  <a:gd name="T0" fmla="*/ 80 w 429"/>
                  <a:gd name="T1" fmla="*/ 85 h 256"/>
                  <a:gd name="T2" fmla="*/ 100 w 429"/>
                  <a:gd name="T3" fmla="*/ 88 h 256"/>
                  <a:gd name="T4" fmla="*/ 130 w 429"/>
                  <a:gd name="T5" fmla="*/ 98 h 256"/>
                  <a:gd name="T6" fmla="*/ 218 w 429"/>
                  <a:gd name="T7" fmla="*/ 137 h 256"/>
                  <a:gd name="T8" fmla="*/ 259 w 429"/>
                  <a:gd name="T9" fmla="*/ 146 h 256"/>
                  <a:gd name="T10" fmla="*/ 304 w 429"/>
                  <a:gd name="T11" fmla="*/ 158 h 256"/>
                  <a:gd name="T12" fmla="*/ 353 w 429"/>
                  <a:gd name="T13" fmla="*/ 177 h 256"/>
                  <a:gd name="T14" fmla="*/ 390 w 429"/>
                  <a:gd name="T15" fmla="*/ 192 h 256"/>
                  <a:gd name="T16" fmla="*/ 429 w 429"/>
                  <a:gd name="T17" fmla="*/ 219 h 256"/>
                  <a:gd name="T18" fmla="*/ 388 w 429"/>
                  <a:gd name="T19" fmla="*/ 212 h 256"/>
                  <a:gd name="T20" fmla="*/ 358 w 429"/>
                  <a:gd name="T21" fmla="*/ 202 h 256"/>
                  <a:gd name="T22" fmla="*/ 307 w 429"/>
                  <a:gd name="T23" fmla="*/ 184 h 256"/>
                  <a:gd name="T24" fmla="*/ 159 w 429"/>
                  <a:gd name="T25" fmla="*/ 146 h 256"/>
                  <a:gd name="T26" fmla="*/ 112 w 429"/>
                  <a:gd name="T27" fmla="*/ 111 h 256"/>
                  <a:gd name="T28" fmla="*/ 87 w 429"/>
                  <a:gd name="T29" fmla="*/ 105 h 256"/>
                  <a:gd name="T30" fmla="*/ 60 w 429"/>
                  <a:gd name="T31" fmla="*/ 106 h 256"/>
                  <a:gd name="T32" fmla="*/ 27 w 429"/>
                  <a:gd name="T33" fmla="*/ 133 h 256"/>
                  <a:gd name="T34" fmla="*/ 22 w 429"/>
                  <a:gd name="T35" fmla="*/ 146 h 256"/>
                  <a:gd name="T36" fmla="*/ 307 w 429"/>
                  <a:gd name="T37" fmla="*/ 235 h 256"/>
                  <a:gd name="T38" fmla="*/ 327 w 429"/>
                  <a:gd name="T39" fmla="*/ 256 h 256"/>
                  <a:gd name="T40" fmla="*/ 240 w 429"/>
                  <a:gd name="T41" fmla="*/ 248 h 256"/>
                  <a:gd name="T42" fmla="*/ 0 w 429"/>
                  <a:gd name="T43" fmla="*/ 170 h 256"/>
                  <a:gd name="T44" fmla="*/ 1 w 429"/>
                  <a:gd name="T45" fmla="*/ 0 h 256"/>
                  <a:gd name="T46" fmla="*/ 80 w 429"/>
                  <a:gd name="T47" fmla="*/ 85 h 25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429"/>
                  <a:gd name="T73" fmla="*/ 0 h 256"/>
                  <a:gd name="T74" fmla="*/ 429 w 429"/>
                  <a:gd name="T75" fmla="*/ 256 h 25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429" h="256">
                    <a:moveTo>
                      <a:pt x="80" y="85"/>
                    </a:moveTo>
                    <a:lnTo>
                      <a:pt x="100" y="88"/>
                    </a:lnTo>
                    <a:lnTo>
                      <a:pt x="130" y="98"/>
                    </a:lnTo>
                    <a:lnTo>
                      <a:pt x="218" y="137"/>
                    </a:lnTo>
                    <a:lnTo>
                      <a:pt x="259" y="146"/>
                    </a:lnTo>
                    <a:lnTo>
                      <a:pt x="304" y="158"/>
                    </a:lnTo>
                    <a:lnTo>
                      <a:pt x="353" y="177"/>
                    </a:lnTo>
                    <a:lnTo>
                      <a:pt x="390" y="192"/>
                    </a:lnTo>
                    <a:lnTo>
                      <a:pt x="429" y="219"/>
                    </a:lnTo>
                    <a:lnTo>
                      <a:pt x="388" y="212"/>
                    </a:lnTo>
                    <a:lnTo>
                      <a:pt x="358" y="202"/>
                    </a:lnTo>
                    <a:lnTo>
                      <a:pt x="307" y="184"/>
                    </a:lnTo>
                    <a:lnTo>
                      <a:pt x="159" y="146"/>
                    </a:lnTo>
                    <a:lnTo>
                      <a:pt x="112" y="111"/>
                    </a:lnTo>
                    <a:lnTo>
                      <a:pt x="87" y="105"/>
                    </a:lnTo>
                    <a:lnTo>
                      <a:pt x="60" y="106"/>
                    </a:lnTo>
                    <a:lnTo>
                      <a:pt x="27" y="133"/>
                    </a:lnTo>
                    <a:lnTo>
                      <a:pt x="22" y="146"/>
                    </a:lnTo>
                    <a:lnTo>
                      <a:pt x="307" y="235"/>
                    </a:lnTo>
                    <a:lnTo>
                      <a:pt x="327" y="256"/>
                    </a:lnTo>
                    <a:lnTo>
                      <a:pt x="240" y="248"/>
                    </a:lnTo>
                    <a:lnTo>
                      <a:pt x="0" y="170"/>
                    </a:lnTo>
                    <a:lnTo>
                      <a:pt x="1" y="0"/>
                    </a:lnTo>
                    <a:lnTo>
                      <a:pt x="80" y="85"/>
                    </a:lnTo>
                    <a:close/>
                  </a:path>
                </a:pathLst>
              </a:custGeom>
              <a:solidFill>
                <a:srgbClr val="FFF5F5"/>
              </a:solidFill>
              <a:ln w="12700" cmpd="sng">
                <a:solidFill>
                  <a:srgbClr val="FFF5F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4" name="Freeform 32">
                <a:extLst>
                  <a:ext uri="{FF2B5EF4-FFF2-40B4-BE49-F238E27FC236}">
                    <a16:creationId xmlns:a16="http://schemas.microsoft.com/office/drawing/2014/main" id="{919CE948-6D3B-4F6E-BD3B-0E869D3C98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7" y="1524"/>
                <a:ext cx="135" cy="38"/>
              </a:xfrm>
              <a:custGeom>
                <a:avLst/>
                <a:gdLst>
                  <a:gd name="T0" fmla="*/ 11 w 336"/>
                  <a:gd name="T1" fmla="*/ 9 h 96"/>
                  <a:gd name="T2" fmla="*/ 285 w 336"/>
                  <a:gd name="T3" fmla="*/ 94 h 96"/>
                  <a:gd name="T4" fmla="*/ 297 w 336"/>
                  <a:gd name="T5" fmla="*/ 96 h 96"/>
                  <a:gd name="T6" fmla="*/ 336 w 336"/>
                  <a:gd name="T7" fmla="*/ 94 h 96"/>
                  <a:gd name="T8" fmla="*/ 194 w 336"/>
                  <a:gd name="T9" fmla="*/ 55 h 96"/>
                  <a:gd name="T10" fmla="*/ 26 w 336"/>
                  <a:gd name="T11" fmla="*/ 0 h 96"/>
                  <a:gd name="T12" fmla="*/ 0 w 336"/>
                  <a:gd name="T13" fmla="*/ 7 h 96"/>
                  <a:gd name="T14" fmla="*/ 11 w 336"/>
                  <a:gd name="T15" fmla="*/ 9 h 9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6"/>
                  <a:gd name="T25" fmla="*/ 0 h 96"/>
                  <a:gd name="T26" fmla="*/ 336 w 336"/>
                  <a:gd name="T27" fmla="*/ 96 h 9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6" h="96">
                    <a:moveTo>
                      <a:pt x="11" y="9"/>
                    </a:moveTo>
                    <a:lnTo>
                      <a:pt x="285" y="94"/>
                    </a:lnTo>
                    <a:lnTo>
                      <a:pt x="297" y="96"/>
                    </a:lnTo>
                    <a:lnTo>
                      <a:pt x="336" y="94"/>
                    </a:lnTo>
                    <a:lnTo>
                      <a:pt x="194" y="55"/>
                    </a:lnTo>
                    <a:lnTo>
                      <a:pt x="26" y="0"/>
                    </a:lnTo>
                    <a:lnTo>
                      <a:pt x="0" y="7"/>
                    </a:lnTo>
                    <a:lnTo>
                      <a:pt x="11" y="9"/>
                    </a:lnTo>
                    <a:close/>
                  </a:path>
                </a:pathLst>
              </a:custGeom>
              <a:solidFill>
                <a:srgbClr val="CCCCCC"/>
              </a:solidFill>
              <a:ln w="12700" cmpd="sng">
                <a:solidFill>
                  <a:srgbClr val="CCCCC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5" name="Freeform 33">
                <a:extLst>
                  <a:ext uri="{FF2B5EF4-FFF2-40B4-BE49-F238E27FC236}">
                    <a16:creationId xmlns:a16="http://schemas.microsoft.com/office/drawing/2014/main" id="{2837FA0C-D4A1-4E24-A4F7-B2461DD3A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" y="1500"/>
                <a:ext cx="136" cy="56"/>
              </a:xfrm>
              <a:custGeom>
                <a:avLst/>
                <a:gdLst>
                  <a:gd name="T0" fmla="*/ 330 w 339"/>
                  <a:gd name="T1" fmla="*/ 91 h 141"/>
                  <a:gd name="T2" fmla="*/ 284 w 339"/>
                  <a:gd name="T3" fmla="*/ 75 h 141"/>
                  <a:gd name="T4" fmla="*/ 189 w 339"/>
                  <a:gd name="T5" fmla="*/ 50 h 141"/>
                  <a:gd name="T6" fmla="*/ 146 w 339"/>
                  <a:gd name="T7" fmla="*/ 39 h 141"/>
                  <a:gd name="T8" fmla="*/ 115 w 339"/>
                  <a:gd name="T9" fmla="*/ 19 h 141"/>
                  <a:gd name="T10" fmla="*/ 86 w 339"/>
                  <a:gd name="T11" fmla="*/ 3 h 141"/>
                  <a:gd name="T12" fmla="*/ 68 w 339"/>
                  <a:gd name="T13" fmla="*/ 0 h 141"/>
                  <a:gd name="T14" fmla="*/ 43 w 339"/>
                  <a:gd name="T15" fmla="*/ 0 h 141"/>
                  <a:gd name="T16" fmla="*/ 15 w 339"/>
                  <a:gd name="T17" fmla="*/ 13 h 141"/>
                  <a:gd name="T18" fmla="*/ 0 w 339"/>
                  <a:gd name="T19" fmla="*/ 44 h 141"/>
                  <a:gd name="T20" fmla="*/ 304 w 339"/>
                  <a:gd name="T21" fmla="*/ 141 h 141"/>
                  <a:gd name="T22" fmla="*/ 328 w 339"/>
                  <a:gd name="T23" fmla="*/ 130 h 141"/>
                  <a:gd name="T24" fmla="*/ 322 w 339"/>
                  <a:gd name="T25" fmla="*/ 108 h 141"/>
                  <a:gd name="T26" fmla="*/ 322 w 339"/>
                  <a:gd name="T27" fmla="*/ 102 h 141"/>
                  <a:gd name="T28" fmla="*/ 339 w 339"/>
                  <a:gd name="T29" fmla="*/ 97 h 141"/>
                  <a:gd name="T30" fmla="*/ 330 w 339"/>
                  <a:gd name="T31" fmla="*/ 91 h 141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339"/>
                  <a:gd name="T49" fmla="*/ 0 h 141"/>
                  <a:gd name="T50" fmla="*/ 339 w 339"/>
                  <a:gd name="T51" fmla="*/ 141 h 141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339" h="141">
                    <a:moveTo>
                      <a:pt x="330" y="91"/>
                    </a:moveTo>
                    <a:lnTo>
                      <a:pt x="284" y="75"/>
                    </a:lnTo>
                    <a:lnTo>
                      <a:pt x="189" y="50"/>
                    </a:lnTo>
                    <a:lnTo>
                      <a:pt x="146" y="39"/>
                    </a:lnTo>
                    <a:lnTo>
                      <a:pt x="115" y="19"/>
                    </a:lnTo>
                    <a:lnTo>
                      <a:pt x="86" y="3"/>
                    </a:lnTo>
                    <a:lnTo>
                      <a:pt x="68" y="0"/>
                    </a:lnTo>
                    <a:lnTo>
                      <a:pt x="43" y="0"/>
                    </a:lnTo>
                    <a:lnTo>
                      <a:pt x="15" y="13"/>
                    </a:lnTo>
                    <a:lnTo>
                      <a:pt x="0" y="44"/>
                    </a:lnTo>
                    <a:lnTo>
                      <a:pt x="304" y="141"/>
                    </a:lnTo>
                    <a:lnTo>
                      <a:pt x="328" y="130"/>
                    </a:lnTo>
                    <a:lnTo>
                      <a:pt x="322" y="108"/>
                    </a:lnTo>
                    <a:lnTo>
                      <a:pt x="322" y="102"/>
                    </a:lnTo>
                    <a:lnTo>
                      <a:pt x="339" y="97"/>
                    </a:lnTo>
                    <a:lnTo>
                      <a:pt x="330" y="91"/>
                    </a:lnTo>
                    <a:close/>
                  </a:path>
                </a:pathLst>
              </a:custGeom>
              <a:solidFill>
                <a:srgbClr val="CCCCCC"/>
              </a:solidFill>
              <a:ln w="12700" cmpd="sng">
                <a:solidFill>
                  <a:srgbClr val="CCCCC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6" name="Freeform 34">
                <a:extLst>
                  <a:ext uri="{FF2B5EF4-FFF2-40B4-BE49-F238E27FC236}">
                    <a16:creationId xmlns:a16="http://schemas.microsoft.com/office/drawing/2014/main" id="{54F0D239-6387-46B5-8EA1-CF9E036BA1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3" y="1616"/>
                <a:ext cx="60" cy="151"/>
              </a:xfrm>
              <a:custGeom>
                <a:avLst/>
                <a:gdLst>
                  <a:gd name="T0" fmla="*/ 103 w 148"/>
                  <a:gd name="T1" fmla="*/ 53 h 379"/>
                  <a:gd name="T2" fmla="*/ 116 w 148"/>
                  <a:gd name="T3" fmla="*/ 293 h 379"/>
                  <a:gd name="T4" fmla="*/ 148 w 148"/>
                  <a:gd name="T5" fmla="*/ 379 h 379"/>
                  <a:gd name="T6" fmla="*/ 11 w 148"/>
                  <a:gd name="T7" fmla="*/ 374 h 379"/>
                  <a:gd name="T8" fmla="*/ 19 w 148"/>
                  <a:gd name="T9" fmla="*/ 214 h 379"/>
                  <a:gd name="T10" fmla="*/ 0 w 148"/>
                  <a:gd name="T11" fmla="*/ 87 h 379"/>
                  <a:gd name="T12" fmla="*/ 61 w 148"/>
                  <a:gd name="T13" fmla="*/ 206 h 379"/>
                  <a:gd name="T14" fmla="*/ 74 w 148"/>
                  <a:gd name="T15" fmla="*/ 83 h 379"/>
                  <a:gd name="T16" fmla="*/ 34 w 148"/>
                  <a:gd name="T17" fmla="*/ 0 h 379"/>
                  <a:gd name="T18" fmla="*/ 88 w 148"/>
                  <a:gd name="T19" fmla="*/ 87 h 379"/>
                  <a:gd name="T20" fmla="*/ 91 w 148"/>
                  <a:gd name="T21" fmla="*/ 21 h 379"/>
                  <a:gd name="T22" fmla="*/ 103 w 148"/>
                  <a:gd name="T23" fmla="*/ 53 h 37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48"/>
                  <a:gd name="T37" fmla="*/ 0 h 379"/>
                  <a:gd name="T38" fmla="*/ 148 w 148"/>
                  <a:gd name="T39" fmla="*/ 379 h 379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48" h="379">
                    <a:moveTo>
                      <a:pt x="103" y="53"/>
                    </a:moveTo>
                    <a:lnTo>
                      <a:pt x="116" y="293"/>
                    </a:lnTo>
                    <a:lnTo>
                      <a:pt x="148" y="379"/>
                    </a:lnTo>
                    <a:lnTo>
                      <a:pt x="11" y="374"/>
                    </a:lnTo>
                    <a:lnTo>
                      <a:pt x="19" y="214"/>
                    </a:lnTo>
                    <a:lnTo>
                      <a:pt x="0" y="87"/>
                    </a:lnTo>
                    <a:lnTo>
                      <a:pt x="61" y="206"/>
                    </a:lnTo>
                    <a:lnTo>
                      <a:pt x="74" y="83"/>
                    </a:lnTo>
                    <a:lnTo>
                      <a:pt x="34" y="0"/>
                    </a:lnTo>
                    <a:lnTo>
                      <a:pt x="88" y="87"/>
                    </a:lnTo>
                    <a:lnTo>
                      <a:pt x="91" y="21"/>
                    </a:lnTo>
                    <a:lnTo>
                      <a:pt x="103" y="53"/>
                    </a:lnTo>
                    <a:close/>
                  </a:path>
                </a:pathLst>
              </a:custGeom>
              <a:solidFill>
                <a:srgbClr val="D9DFE6"/>
              </a:solidFill>
              <a:ln w="12700" cmpd="sng">
                <a:solidFill>
                  <a:srgbClr val="D9DFE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7" name="Freeform 35">
                <a:extLst>
                  <a:ext uri="{FF2B5EF4-FFF2-40B4-BE49-F238E27FC236}">
                    <a16:creationId xmlns:a16="http://schemas.microsoft.com/office/drawing/2014/main" id="{C1F7AA50-5564-4BBD-AA4F-69340A053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7" y="1338"/>
                <a:ext cx="8" cy="86"/>
              </a:xfrm>
              <a:custGeom>
                <a:avLst/>
                <a:gdLst>
                  <a:gd name="T0" fmla="*/ 11 w 19"/>
                  <a:gd name="T1" fmla="*/ 0 h 214"/>
                  <a:gd name="T2" fmla="*/ 0 w 19"/>
                  <a:gd name="T3" fmla="*/ 139 h 214"/>
                  <a:gd name="T4" fmla="*/ 19 w 19"/>
                  <a:gd name="T5" fmla="*/ 214 h 214"/>
                  <a:gd name="T6" fmla="*/ 19 w 19"/>
                  <a:gd name="T7" fmla="*/ 75 h 214"/>
                  <a:gd name="T8" fmla="*/ 11 w 19"/>
                  <a:gd name="T9" fmla="*/ 0 h 2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214"/>
                  <a:gd name="T17" fmla="*/ 19 w 19"/>
                  <a:gd name="T18" fmla="*/ 214 h 21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214">
                    <a:moveTo>
                      <a:pt x="11" y="0"/>
                    </a:moveTo>
                    <a:lnTo>
                      <a:pt x="0" y="139"/>
                    </a:lnTo>
                    <a:lnTo>
                      <a:pt x="19" y="214"/>
                    </a:lnTo>
                    <a:lnTo>
                      <a:pt x="19" y="7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9A02CE77-3FE1-4D8B-9430-30119B1B28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8" y="1377"/>
                <a:ext cx="49" cy="98"/>
              </a:xfrm>
              <a:custGeom>
                <a:avLst/>
                <a:gdLst>
                  <a:gd name="T0" fmla="*/ 86 w 122"/>
                  <a:gd name="T1" fmla="*/ 0 h 244"/>
                  <a:gd name="T2" fmla="*/ 33 w 122"/>
                  <a:gd name="T3" fmla="*/ 72 h 244"/>
                  <a:gd name="T4" fmla="*/ 14 w 122"/>
                  <a:gd name="T5" fmla="*/ 169 h 244"/>
                  <a:gd name="T6" fmla="*/ 49 w 122"/>
                  <a:gd name="T7" fmla="*/ 102 h 244"/>
                  <a:gd name="T8" fmla="*/ 40 w 122"/>
                  <a:gd name="T9" fmla="*/ 158 h 244"/>
                  <a:gd name="T10" fmla="*/ 0 w 122"/>
                  <a:gd name="T11" fmla="*/ 232 h 244"/>
                  <a:gd name="T12" fmla="*/ 43 w 122"/>
                  <a:gd name="T13" fmla="*/ 242 h 244"/>
                  <a:gd name="T14" fmla="*/ 122 w 122"/>
                  <a:gd name="T15" fmla="*/ 244 h 244"/>
                  <a:gd name="T16" fmla="*/ 104 w 122"/>
                  <a:gd name="T17" fmla="*/ 214 h 244"/>
                  <a:gd name="T18" fmla="*/ 40 w 122"/>
                  <a:gd name="T19" fmla="*/ 202 h 244"/>
                  <a:gd name="T20" fmla="*/ 105 w 122"/>
                  <a:gd name="T21" fmla="*/ 201 h 244"/>
                  <a:gd name="T22" fmla="*/ 75 w 122"/>
                  <a:gd name="T23" fmla="*/ 171 h 244"/>
                  <a:gd name="T24" fmla="*/ 120 w 122"/>
                  <a:gd name="T25" fmla="*/ 102 h 244"/>
                  <a:gd name="T26" fmla="*/ 80 w 122"/>
                  <a:gd name="T27" fmla="*/ 117 h 244"/>
                  <a:gd name="T28" fmla="*/ 106 w 122"/>
                  <a:gd name="T29" fmla="*/ 20 h 244"/>
                  <a:gd name="T30" fmla="*/ 55 w 122"/>
                  <a:gd name="T31" fmla="*/ 81 h 244"/>
                  <a:gd name="T32" fmla="*/ 70 w 122"/>
                  <a:gd name="T33" fmla="*/ 45 h 244"/>
                  <a:gd name="T34" fmla="*/ 86 w 122"/>
                  <a:gd name="T35" fmla="*/ 0 h 24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22"/>
                  <a:gd name="T55" fmla="*/ 0 h 244"/>
                  <a:gd name="T56" fmla="*/ 122 w 122"/>
                  <a:gd name="T57" fmla="*/ 244 h 244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22" h="244">
                    <a:moveTo>
                      <a:pt x="86" y="0"/>
                    </a:moveTo>
                    <a:lnTo>
                      <a:pt x="33" y="72"/>
                    </a:lnTo>
                    <a:lnTo>
                      <a:pt x="14" y="169"/>
                    </a:lnTo>
                    <a:lnTo>
                      <a:pt x="49" y="102"/>
                    </a:lnTo>
                    <a:lnTo>
                      <a:pt x="40" y="158"/>
                    </a:lnTo>
                    <a:lnTo>
                      <a:pt x="0" y="232"/>
                    </a:lnTo>
                    <a:lnTo>
                      <a:pt x="43" y="242"/>
                    </a:lnTo>
                    <a:lnTo>
                      <a:pt x="122" y="244"/>
                    </a:lnTo>
                    <a:lnTo>
                      <a:pt x="104" y="214"/>
                    </a:lnTo>
                    <a:lnTo>
                      <a:pt x="40" y="202"/>
                    </a:lnTo>
                    <a:lnTo>
                      <a:pt x="105" y="201"/>
                    </a:lnTo>
                    <a:lnTo>
                      <a:pt x="75" y="171"/>
                    </a:lnTo>
                    <a:lnTo>
                      <a:pt x="120" y="102"/>
                    </a:lnTo>
                    <a:lnTo>
                      <a:pt x="80" y="117"/>
                    </a:lnTo>
                    <a:lnTo>
                      <a:pt x="106" y="20"/>
                    </a:lnTo>
                    <a:lnTo>
                      <a:pt x="55" y="81"/>
                    </a:lnTo>
                    <a:lnTo>
                      <a:pt x="70" y="45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BB9F9541-EF65-4048-A8A0-80683575D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5" y="1471"/>
                <a:ext cx="48" cy="38"/>
              </a:xfrm>
              <a:custGeom>
                <a:avLst/>
                <a:gdLst>
                  <a:gd name="T0" fmla="*/ 0 w 118"/>
                  <a:gd name="T1" fmla="*/ 0 h 93"/>
                  <a:gd name="T2" fmla="*/ 61 w 118"/>
                  <a:gd name="T3" fmla="*/ 26 h 93"/>
                  <a:gd name="T4" fmla="*/ 102 w 118"/>
                  <a:gd name="T5" fmla="*/ 46 h 93"/>
                  <a:gd name="T6" fmla="*/ 118 w 118"/>
                  <a:gd name="T7" fmla="*/ 93 h 93"/>
                  <a:gd name="T8" fmla="*/ 88 w 118"/>
                  <a:gd name="T9" fmla="*/ 82 h 93"/>
                  <a:gd name="T10" fmla="*/ 72 w 118"/>
                  <a:gd name="T11" fmla="*/ 50 h 93"/>
                  <a:gd name="T12" fmla="*/ 2 w 118"/>
                  <a:gd name="T13" fmla="*/ 9 h 93"/>
                  <a:gd name="T14" fmla="*/ 0 w 118"/>
                  <a:gd name="T15" fmla="*/ 0 h 9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8"/>
                  <a:gd name="T25" fmla="*/ 0 h 93"/>
                  <a:gd name="T26" fmla="*/ 118 w 118"/>
                  <a:gd name="T27" fmla="*/ 93 h 9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8" h="93">
                    <a:moveTo>
                      <a:pt x="0" y="0"/>
                    </a:moveTo>
                    <a:lnTo>
                      <a:pt x="61" y="26"/>
                    </a:lnTo>
                    <a:lnTo>
                      <a:pt x="102" y="46"/>
                    </a:lnTo>
                    <a:lnTo>
                      <a:pt x="118" y="93"/>
                    </a:lnTo>
                    <a:lnTo>
                      <a:pt x="88" y="82"/>
                    </a:lnTo>
                    <a:lnTo>
                      <a:pt x="72" y="50"/>
                    </a:lnTo>
                    <a:lnTo>
                      <a:pt x="2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0" name="Freeform 38">
                <a:extLst>
                  <a:ext uri="{FF2B5EF4-FFF2-40B4-BE49-F238E27FC236}">
                    <a16:creationId xmlns:a16="http://schemas.microsoft.com/office/drawing/2014/main" id="{AE64988F-14A4-4534-A3F4-05791FD6C9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6" y="1526"/>
                <a:ext cx="133" cy="79"/>
              </a:xfrm>
              <a:custGeom>
                <a:avLst/>
                <a:gdLst>
                  <a:gd name="T0" fmla="*/ 115 w 331"/>
                  <a:gd name="T1" fmla="*/ 109 h 197"/>
                  <a:gd name="T2" fmla="*/ 207 w 331"/>
                  <a:gd name="T3" fmla="*/ 154 h 197"/>
                  <a:gd name="T4" fmla="*/ 286 w 331"/>
                  <a:gd name="T5" fmla="*/ 197 h 197"/>
                  <a:gd name="T6" fmla="*/ 313 w 331"/>
                  <a:gd name="T7" fmla="*/ 163 h 197"/>
                  <a:gd name="T8" fmla="*/ 331 w 331"/>
                  <a:gd name="T9" fmla="*/ 139 h 197"/>
                  <a:gd name="T10" fmla="*/ 290 w 331"/>
                  <a:gd name="T11" fmla="*/ 93 h 197"/>
                  <a:gd name="T12" fmla="*/ 175 w 331"/>
                  <a:gd name="T13" fmla="*/ 56 h 197"/>
                  <a:gd name="T14" fmla="*/ 70 w 331"/>
                  <a:gd name="T15" fmla="*/ 21 h 197"/>
                  <a:gd name="T16" fmla="*/ 4 w 331"/>
                  <a:gd name="T17" fmla="*/ 0 h 197"/>
                  <a:gd name="T18" fmla="*/ 0 w 331"/>
                  <a:gd name="T19" fmla="*/ 124 h 197"/>
                  <a:gd name="T20" fmla="*/ 26 w 331"/>
                  <a:gd name="T21" fmla="*/ 145 h 197"/>
                  <a:gd name="T22" fmla="*/ 45 w 331"/>
                  <a:gd name="T23" fmla="*/ 134 h 197"/>
                  <a:gd name="T24" fmla="*/ 56 w 331"/>
                  <a:gd name="T25" fmla="*/ 105 h 197"/>
                  <a:gd name="T26" fmla="*/ 92 w 331"/>
                  <a:gd name="T27" fmla="*/ 72 h 197"/>
                  <a:gd name="T28" fmla="*/ 120 w 331"/>
                  <a:gd name="T29" fmla="*/ 69 h 197"/>
                  <a:gd name="T30" fmla="*/ 115 w 331"/>
                  <a:gd name="T31" fmla="*/ 109 h 19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331"/>
                  <a:gd name="T49" fmla="*/ 0 h 197"/>
                  <a:gd name="T50" fmla="*/ 331 w 331"/>
                  <a:gd name="T51" fmla="*/ 197 h 197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331" h="197">
                    <a:moveTo>
                      <a:pt x="115" y="109"/>
                    </a:moveTo>
                    <a:lnTo>
                      <a:pt x="207" y="154"/>
                    </a:lnTo>
                    <a:lnTo>
                      <a:pt x="286" y="197"/>
                    </a:lnTo>
                    <a:lnTo>
                      <a:pt x="313" y="163"/>
                    </a:lnTo>
                    <a:lnTo>
                      <a:pt x="331" y="139"/>
                    </a:lnTo>
                    <a:lnTo>
                      <a:pt x="290" y="93"/>
                    </a:lnTo>
                    <a:lnTo>
                      <a:pt x="175" y="56"/>
                    </a:lnTo>
                    <a:lnTo>
                      <a:pt x="70" y="21"/>
                    </a:lnTo>
                    <a:lnTo>
                      <a:pt x="4" y="0"/>
                    </a:lnTo>
                    <a:lnTo>
                      <a:pt x="0" y="124"/>
                    </a:lnTo>
                    <a:lnTo>
                      <a:pt x="26" y="145"/>
                    </a:lnTo>
                    <a:lnTo>
                      <a:pt x="45" y="134"/>
                    </a:lnTo>
                    <a:lnTo>
                      <a:pt x="56" y="105"/>
                    </a:lnTo>
                    <a:lnTo>
                      <a:pt x="92" y="72"/>
                    </a:lnTo>
                    <a:lnTo>
                      <a:pt x="120" y="69"/>
                    </a:lnTo>
                    <a:lnTo>
                      <a:pt x="115" y="109"/>
                    </a:lnTo>
                    <a:close/>
                  </a:path>
                </a:pathLst>
              </a:custGeom>
              <a:solidFill>
                <a:srgbClr val="E6E6FF"/>
              </a:solidFill>
              <a:ln w="12700" cmpd="sng">
                <a:solidFill>
                  <a:srgbClr val="E6E6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1" name="Freeform 39">
                <a:extLst>
                  <a:ext uri="{FF2B5EF4-FFF2-40B4-BE49-F238E27FC236}">
                    <a16:creationId xmlns:a16="http://schemas.microsoft.com/office/drawing/2014/main" id="{491BA37F-7589-4DBF-9673-224A03F5B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5" y="1312"/>
                <a:ext cx="19" cy="52"/>
              </a:xfrm>
              <a:custGeom>
                <a:avLst/>
                <a:gdLst>
                  <a:gd name="T0" fmla="*/ 0 w 45"/>
                  <a:gd name="T1" fmla="*/ 8 h 128"/>
                  <a:gd name="T2" fmla="*/ 3 w 45"/>
                  <a:gd name="T3" fmla="*/ 57 h 128"/>
                  <a:gd name="T4" fmla="*/ 27 w 45"/>
                  <a:gd name="T5" fmla="*/ 128 h 128"/>
                  <a:gd name="T6" fmla="*/ 26 w 45"/>
                  <a:gd name="T7" fmla="*/ 63 h 128"/>
                  <a:gd name="T8" fmla="*/ 45 w 45"/>
                  <a:gd name="T9" fmla="*/ 0 h 128"/>
                  <a:gd name="T10" fmla="*/ 0 w 45"/>
                  <a:gd name="T11" fmla="*/ 8 h 12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45"/>
                  <a:gd name="T19" fmla="*/ 0 h 128"/>
                  <a:gd name="T20" fmla="*/ 45 w 45"/>
                  <a:gd name="T21" fmla="*/ 128 h 12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45" h="128">
                    <a:moveTo>
                      <a:pt x="0" y="8"/>
                    </a:moveTo>
                    <a:lnTo>
                      <a:pt x="3" y="57"/>
                    </a:lnTo>
                    <a:lnTo>
                      <a:pt x="27" y="128"/>
                    </a:lnTo>
                    <a:lnTo>
                      <a:pt x="26" y="63"/>
                    </a:lnTo>
                    <a:lnTo>
                      <a:pt x="4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E6E6FF"/>
              </a:solidFill>
              <a:ln w="12700" cmpd="sng">
                <a:solidFill>
                  <a:srgbClr val="E6E6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2" name="Freeform 40">
                <a:extLst>
                  <a:ext uri="{FF2B5EF4-FFF2-40B4-BE49-F238E27FC236}">
                    <a16:creationId xmlns:a16="http://schemas.microsoft.com/office/drawing/2014/main" id="{ABCCA2BB-1EA2-4943-B117-31C9577242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4" y="1300"/>
                <a:ext cx="99" cy="179"/>
              </a:xfrm>
              <a:custGeom>
                <a:avLst/>
                <a:gdLst>
                  <a:gd name="T0" fmla="*/ 88 w 247"/>
                  <a:gd name="T1" fmla="*/ 0 h 447"/>
                  <a:gd name="T2" fmla="*/ 109 w 247"/>
                  <a:gd name="T3" fmla="*/ 22 h 447"/>
                  <a:gd name="T4" fmla="*/ 126 w 247"/>
                  <a:gd name="T5" fmla="*/ 31 h 447"/>
                  <a:gd name="T6" fmla="*/ 169 w 247"/>
                  <a:gd name="T7" fmla="*/ 66 h 447"/>
                  <a:gd name="T8" fmla="*/ 224 w 247"/>
                  <a:gd name="T9" fmla="*/ 33 h 447"/>
                  <a:gd name="T10" fmla="*/ 224 w 247"/>
                  <a:gd name="T11" fmla="*/ 93 h 447"/>
                  <a:gd name="T12" fmla="*/ 163 w 247"/>
                  <a:gd name="T13" fmla="*/ 134 h 447"/>
                  <a:gd name="T14" fmla="*/ 154 w 247"/>
                  <a:gd name="T15" fmla="*/ 164 h 447"/>
                  <a:gd name="T16" fmla="*/ 194 w 247"/>
                  <a:gd name="T17" fmla="*/ 156 h 447"/>
                  <a:gd name="T18" fmla="*/ 193 w 247"/>
                  <a:gd name="T19" fmla="*/ 194 h 447"/>
                  <a:gd name="T20" fmla="*/ 247 w 247"/>
                  <a:gd name="T21" fmla="*/ 156 h 447"/>
                  <a:gd name="T22" fmla="*/ 188 w 247"/>
                  <a:gd name="T23" fmla="*/ 247 h 447"/>
                  <a:gd name="T24" fmla="*/ 165 w 247"/>
                  <a:gd name="T25" fmla="*/ 292 h 447"/>
                  <a:gd name="T26" fmla="*/ 120 w 247"/>
                  <a:gd name="T27" fmla="*/ 272 h 447"/>
                  <a:gd name="T28" fmla="*/ 123 w 247"/>
                  <a:gd name="T29" fmla="*/ 217 h 447"/>
                  <a:gd name="T30" fmla="*/ 88 w 247"/>
                  <a:gd name="T31" fmla="*/ 109 h 447"/>
                  <a:gd name="T32" fmla="*/ 73 w 247"/>
                  <a:gd name="T33" fmla="*/ 72 h 447"/>
                  <a:gd name="T34" fmla="*/ 44 w 247"/>
                  <a:gd name="T35" fmla="*/ 236 h 447"/>
                  <a:gd name="T36" fmla="*/ 61 w 247"/>
                  <a:gd name="T37" fmla="*/ 296 h 447"/>
                  <a:gd name="T38" fmla="*/ 126 w 247"/>
                  <a:gd name="T39" fmla="*/ 349 h 447"/>
                  <a:gd name="T40" fmla="*/ 160 w 247"/>
                  <a:gd name="T41" fmla="*/ 326 h 447"/>
                  <a:gd name="T42" fmla="*/ 180 w 247"/>
                  <a:gd name="T43" fmla="*/ 369 h 447"/>
                  <a:gd name="T44" fmla="*/ 141 w 247"/>
                  <a:gd name="T45" fmla="*/ 436 h 447"/>
                  <a:gd name="T46" fmla="*/ 101 w 247"/>
                  <a:gd name="T47" fmla="*/ 436 h 447"/>
                  <a:gd name="T48" fmla="*/ 46 w 247"/>
                  <a:gd name="T49" fmla="*/ 440 h 447"/>
                  <a:gd name="T50" fmla="*/ 26 w 247"/>
                  <a:gd name="T51" fmla="*/ 447 h 447"/>
                  <a:gd name="T52" fmla="*/ 7 w 247"/>
                  <a:gd name="T53" fmla="*/ 411 h 447"/>
                  <a:gd name="T54" fmla="*/ 0 w 247"/>
                  <a:gd name="T55" fmla="*/ 338 h 447"/>
                  <a:gd name="T56" fmla="*/ 6 w 247"/>
                  <a:gd name="T57" fmla="*/ 194 h 447"/>
                  <a:gd name="T58" fmla="*/ 56 w 247"/>
                  <a:gd name="T59" fmla="*/ 94 h 447"/>
                  <a:gd name="T60" fmla="*/ 71 w 247"/>
                  <a:gd name="T61" fmla="*/ 42 h 447"/>
                  <a:gd name="T62" fmla="*/ 79 w 247"/>
                  <a:gd name="T63" fmla="*/ 0 h 447"/>
                  <a:gd name="T64" fmla="*/ 88 w 247"/>
                  <a:gd name="T65" fmla="*/ 0 h 447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47"/>
                  <a:gd name="T100" fmla="*/ 0 h 447"/>
                  <a:gd name="T101" fmla="*/ 247 w 247"/>
                  <a:gd name="T102" fmla="*/ 447 h 447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47" h="447">
                    <a:moveTo>
                      <a:pt x="88" y="0"/>
                    </a:moveTo>
                    <a:lnTo>
                      <a:pt x="109" y="22"/>
                    </a:lnTo>
                    <a:lnTo>
                      <a:pt x="126" y="31"/>
                    </a:lnTo>
                    <a:lnTo>
                      <a:pt x="169" y="66"/>
                    </a:lnTo>
                    <a:lnTo>
                      <a:pt x="224" y="33"/>
                    </a:lnTo>
                    <a:lnTo>
                      <a:pt x="224" y="93"/>
                    </a:lnTo>
                    <a:lnTo>
                      <a:pt x="163" y="134"/>
                    </a:lnTo>
                    <a:lnTo>
                      <a:pt x="154" y="164"/>
                    </a:lnTo>
                    <a:lnTo>
                      <a:pt x="194" y="156"/>
                    </a:lnTo>
                    <a:lnTo>
                      <a:pt x="193" y="194"/>
                    </a:lnTo>
                    <a:lnTo>
                      <a:pt x="247" y="156"/>
                    </a:lnTo>
                    <a:lnTo>
                      <a:pt x="188" y="247"/>
                    </a:lnTo>
                    <a:lnTo>
                      <a:pt x="165" y="292"/>
                    </a:lnTo>
                    <a:lnTo>
                      <a:pt x="120" y="272"/>
                    </a:lnTo>
                    <a:lnTo>
                      <a:pt x="123" y="217"/>
                    </a:lnTo>
                    <a:lnTo>
                      <a:pt x="88" y="109"/>
                    </a:lnTo>
                    <a:lnTo>
                      <a:pt x="73" y="72"/>
                    </a:lnTo>
                    <a:lnTo>
                      <a:pt x="44" y="236"/>
                    </a:lnTo>
                    <a:lnTo>
                      <a:pt x="61" y="296"/>
                    </a:lnTo>
                    <a:lnTo>
                      <a:pt x="126" y="349"/>
                    </a:lnTo>
                    <a:lnTo>
                      <a:pt x="160" y="326"/>
                    </a:lnTo>
                    <a:lnTo>
                      <a:pt x="180" y="369"/>
                    </a:lnTo>
                    <a:lnTo>
                      <a:pt x="141" y="436"/>
                    </a:lnTo>
                    <a:lnTo>
                      <a:pt x="101" y="436"/>
                    </a:lnTo>
                    <a:lnTo>
                      <a:pt x="46" y="440"/>
                    </a:lnTo>
                    <a:lnTo>
                      <a:pt x="26" y="447"/>
                    </a:lnTo>
                    <a:lnTo>
                      <a:pt x="7" y="411"/>
                    </a:lnTo>
                    <a:lnTo>
                      <a:pt x="0" y="338"/>
                    </a:lnTo>
                    <a:lnTo>
                      <a:pt x="6" y="194"/>
                    </a:lnTo>
                    <a:lnTo>
                      <a:pt x="56" y="94"/>
                    </a:lnTo>
                    <a:lnTo>
                      <a:pt x="71" y="42"/>
                    </a:lnTo>
                    <a:lnTo>
                      <a:pt x="79" y="0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3" name="Freeform 41">
                <a:extLst>
                  <a:ext uri="{FF2B5EF4-FFF2-40B4-BE49-F238E27FC236}">
                    <a16:creationId xmlns:a16="http://schemas.microsoft.com/office/drawing/2014/main" id="{70C445CE-73E7-4FA9-A1D0-97E3C46CF5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8" y="1374"/>
                <a:ext cx="39" cy="74"/>
              </a:xfrm>
              <a:custGeom>
                <a:avLst/>
                <a:gdLst>
                  <a:gd name="T0" fmla="*/ 32 w 97"/>
                  <a:gd name="T1" fmla="*/ 0 h 184"/>
                  <a:gd name="T2" fmla="*/ 20 w 97"/>
                  <a:gd name="T3" fmla="*/ 57 h 184"/>
                  <a:gd name="T4" fmla="*/ 44 w 97"/>
                  <a:gd name="T5" fmla="*/ 137 h 184"/>
                  <a:gd name="T6" fmla="*/ 97 w 97"/>
                  <a:gd name="T7" fmla="*/ 184 h 184"/>
                  <a:gd name="T8" fmla="*/ 34 w 97"/>
                  <a:gd name="T9" fmla="*/ 170 h 184"/>
                  <a:gd name="T10" fmla="*/ 3 w 97"/>
                  <a:gd name="T11" fmla="*/ 117 h 184"/>
                  <a:gd name="T12" fmla="*/ 0 w 97"/>
                  <a:gd name="T13" fmla="*/ 57 h 184"/>
                  <a:gd name="T14" fmla="*/ 32 w 97"/>
                  <a:gd name="T15" fmla="*/ 0 h 18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7"/>
                  <a:gd name="T25" fmla="*/ 0 h 184"/>
                  <a:gd name="T26" fmla="*/ 97 w 97"/>
                  <a:gd name="T27" fmla="*/ 184 h 18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7" h="184">
                    <a:moveTo>
                      <a:pt x="32" y="0"/>
                    </a:moveTo>
                    <a:lnTo>
                      <a:pt x="20" y="57"/>
                    </a:lnTo>
                    <a:lnTo>
                      <a:pt x="44" y="137"/>
                    </a:lnTo>
                    <a:lnTo>
                      <a:pt x="97" y="184"/>
                    </a:lnTo>
                    <a:lnTo>
                      <a:pt x="34" y="170"/>
                    </a:lnTo>
                    <a:lnTo>
                      <a:pt x="3" y="117"/>
                    </a:lnTo>
                    <a:lnTo>
                      <a:pt x="0" y="57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E6E6E6"/>
              </a:solidFill>
              <a:ln w="12700" cmpd="sng">
                <a:solidFill>
                  <a:srgbClr val="E6E6E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4" name="Freeform 42">
                <a:extLst>
                  <a:ext uri="{FF2B5EF4-FFF2-40B4-BE49-F238E27FC236}">
                    <a16:creationId xmlns:a16="http://schemas.microsoft.com/office/drawing/2014/main" id="{66F48134-1078-44D5-BDD0-5F4E20C332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7" y="1527"/>
                <a:ext cx="56" cy="53"/>
              </a:xfrm>
              <a:custGeom>
                <a:avLst/>
                <a:gdLst>
                  <a:gd name="T0" fmla="*/ 0 w 140"/>
                  <a:gd name="T1" fmla="*/ 0 h 132"/>
                  <a:gd name="T2" fmla="*/ 3 w 140"/>
                  <a:gd name="T3" fmla="*/ 39 h 132"/>
                  <a:gd name="T4" fmla="*/ 37 w 140"/>
                  <a:gd name="T5" fmla="*/ 33 h 132"/>
                  <a:gd name="T6" fmla="*/ 19 w 140"/>
                  <a:gd name="T7" fmla="*/ 75 h 132"/>
                  <a:gd name="T8" fmla="*/ 18 w 140"/>
                  <a:gd name="T9" fmla="*/ 132 h 132"/>
                  <a:gd name="T10" fmla="*/ 38 w 140"/>
                  <a:gd name="T11" fmla="*/ 132 h 132"/>
                  <a:gd name="T12" fmla="*/ 45 w 140"/>
                  <a:gd name="T13" fmla="*/ 86 h 132"/>
                  <a:gd name="T14" fmla="*/ 66 w 140"/>
                  <a:gd name="T15" fmla="*/ 33 h 132"/>
                  <a:gd name="T16" fmla="*/ 100 w 140"/>
                  <a:gd name="T17" fmla="*/ 64 h 132"/>
                  <a:gd name="T18" fmla="*/ 120 w 140"/>
                  <a:gd name="T19" fmla="*/ 61 h 132"/>
                  <a:gd name="T20" fmla="*/ 140 w 140"/>
                  <a:gd name="T21" fmla="*/ 43 h 132"/>
                  <a:gd name="T22" fmla="*/ 49 w 140"/>
                  <a:gd name="T23" fmla="*/ 9 h 132"/>
                  <a:gd name="T24" fmla="*/ 18 w 140"/>
                  <a:gd name="T25" fmla="*/ 2 h 132"/>
                  <a:gd name="T26" fmla="*/ 0 w 140"/>
                  <a:gd name="T27" fmla="*/ 0 h 13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0"/>
                  <a:gd name="T43" fmla="*/ 0 h 132"/>
                  <a:gd name="T44" fmla="*/ 140 w 140"/>
                  <a:gd name="T45" fmla="*/ 132 h 13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0" h="132">
                    <a:moveTo>
                      <a:pt x="0" y="0"/>
                    </a:moveTo>
                    <a:lnTo>
                      <a:pt x="3" y="39"/>
                    </a:lnTo>
                    <a:lnTo>
                      <a:pt x="37" y="33"/>
                    </a:lnTo>
                    <a:lnTo>
                      <a:pt x="19" y="75"/>
                    </a:lnTo>
                    <a:lnTo>
                      <a:pt x="18" y="132"/>
                    </a:lnTo>
                    <a:lnTo>
                      <a:pt x="38" y="132"/>
                    </a:lnTo>
                    <a:lnTo>
                      <a:pt x="45" y="86"/>
                    </a:lnTo>
                    <a:lnTo>
                      <a:pt x="66" y="33"/>
                    </a:lnTo>
                    <a:lnTo>
                      <a:pt x="100" y="64"/>
                    </a:lnTo>
                    <a:lnTo>
                      <a:pt x="120" y="61"/>
                    </a:lnTo>
                    <a:lnTo>
                      <a:pt x="140" y="43"/>
                    </a:lnTo>
                    <a:lnTo>
                      <a:pt x="49" y="9"/>
                    </a:lnTo>
                    <a:lnTo>
                      <a:pt x="18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5ABB9"/>
              </a:solidFill>
              <a:ln w="12700" cmpd="sng">
                <a:solidFill>
                  <a:srgbClr val="95ABB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5" name="Freeform 43">
                <a:extLst>
                  <a:ext uri="{FF2B5EF4-FFF2-40B4-BE49-F238E27FC236}">
                    <a16:creationId xmlns:a16="http://schemas.microsoft.com/office/drawing/2014/main" id="{B5943E74-70F6-41AA-A8EF-BD74634DAB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4" y="1543"/>
                <a:ext cx="44" cy="55"/>
              </a:xfrm>
              <a:custGeom>
                <a:avLst/>
                <a:gdLst>
                  <a:gd name="T0" fmla="*/ 0 w 109"/>
                  <a:gd name="T1" fmla="*/ 21 h 136"/>
                  <a:gd name="T2" fmla="*/ 2 w 109"/>
                  <a:gd name="T3" fmla="*/ 61 h 136"/>
                  <a:gd name="T4" fmla="*/ 10 w 109"/>
                  <a:gd name="T5" fmla="*/ 82 h 136"/>
                  <a:gd name="T6" fmla="*/ 51 w 109"/>
                  <a:gd name="T7" fmla="*/ 108 h 136"/>
                  <a:gd name="T8" fmla="*/ 109 w 109"/>
                  <a:gd name="T9" fmla="*/ 136 h 136"/>
                  <a:gd name="T10" fmla="*/ 73 w 109"/>
                  <a:gd name="T11" fmla="*/ 100 h 136"/>
                  <a:gd name="T12" fmla="*/ 63 w 109"/>
                  <a:gd name="T13" fmla="*/ 46 h 136"/>
                  <a:gd name="T14" fmla="*/ 32 w 109"/>
                  <a:gd name="T15" fmla="*/ 80 h 136"/>
                  <a:gd name="T16" fmla="*/ 39 w 109"/>
                  <a:gd name="T17" fmla="*/ 39 h 136"/>
                  <a:gd name="T18" fmla="*/ 39 w 109"/>
                  <a:gd name="T19" fmla="*/ 10 h 136"/>
                  <a:gd name="T20" fmla="*/ 21 w 109"/>
                  <a:gd name="T21" fmla="*/ 0 h 136"/>
                  <a:gd name="T22" fmla="*/ 0 w 109"/>
                  <a:gd name="T23" fmla="*/ 21 h 1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09"/>
                  <a:gd name="T37" fmla="*/ 0 h 136"/>
                  <a:gd name="T38" fmla="*/ 109 w 109"/>
                  <a:gd name="T39" fmla="*/ 136 h 1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09" h="136">
                    <a:moveTo>
                      <a:pt x="0" y="21"/>
                    </a:moveTo>
                    <a:lnTo>
                      <a:pt x="2" y="61"/>
                    </a:lnTo>
                    <a:lnTo>
                      <a:pt x="10" y="82"/>
                    </a:lnTo>
                    <a:lnTo>
                      <a:pt x="51" y="108"/>
                    </a:lnTo>
                    <a:lnTo>
                      <a:pt x="109" y="136"/>
                    </a:lnTo>
                    <a:lnTo>
                      <a:pt x="73" y="100"/>
                    </a:lnTo>
                    <a:lnTo>
                      <a:pt x="63" y="46"/>
                    </a:lnTo>
                    <a:lnTo>
                      <a:pt x="32" y="80"/>
                    </a:lnTo>
                    <a:lnTo>
                      <a:pt x="39" y="39"/>
                    </a:lnTo>
                    <a:lnTo>
                      <a:pt x="39" y="10"/>
                    </a:lnTo>
                    <a:lnTo>
                      <a:pt x="21" y="0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BCC8D3"/>
              </a:solidFill>
              <a:ln w="12700" cmpd="sng">
                <a:solidFill>
                  <a:srgbClr val="BCC8D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6" name="Freeform 44">
                <a:extLst>
                  <a:ext uri="{FF2B5EF4-FFF2-40B4-BE49-F238E27FC236}">
                    <a16:creationId xmlns:a16="http://schemas.microsoft.com/office/drawing/2014/main" id="{E2C2DCFE-2836-4589-BF7D-048484FE57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" y="1426"/>
                <a:ext cx="19" cy="49"/>
              </a:xfrm>
              <a:custGeom>
                <a:avLst/>
                <a:gdLst>
                  <a:gd name="T0" fmla="*/ 34 w 46"/>
                  <a:gd name="T1" fmla="*/ 0 h 123"/>
                  <a:gd name="T2" fmla="*/ 34 w 46"/>
                  <a:gd name="T3" fmla="*/ 31 h 123"/>
                  <a:gd name="T4" fmla="*/ 46 w 46"/>
                  <a:gd name="T5" fmla="*/ 66 h 123"/>
                  <a:gd name="T6" fmla="*/ 0 w 46"/>
                  <a:gd name="T7" fmla="*/ 123 h 123"/>
                  <a:gd name="T8" fmla="*/ 19 w 46"/>
                  <a:gd name="T9" fmla="*/ 68 h 123"/>
                  <a:gd name="T10" fmla="*/ 15 w 46"/>
                  <a:gd name="T11" fmla="*/ 21 h 123"/>
                  <a:gd name="T12" fmla="*/ 34 w 46"/>
                  <a:gd name="T13" fmla="*/ 0 h 12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6"/>
                  <a:gd name="T22" fmla="*/ 0 h 123"/>
                  <a:gd name="T23" fmla="*/ 46 w 46"/>
                  <a:gd name="T24" fmla="*/ 123 h 123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6" h="123">
                    <a:moveTo>
                      <a:pt x="34" y="0"/>
                    </a:moveTo>
                    <a:lnTo>
                      <a:pt x="34" y="31"/>
                    </a:lnTo>
                    <a:lnTo>
                      <a:pt x="46" y="66"/>
                    </a:lnTo>
                    <a:lnTo>
                      <a:pt x="0" y="123"/>
                    </a:lnTo>
                    <a:lnTo>
                      <a:pt x="19" y="68"/>
                    </a:lnTo>
                    <a:lnTo>
                      <a:pt x="15" y="21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E8D9D9"/>
              </a:solidFill>
              <a:ln w="12700" cmpd="sng">
                <a:solidFill>
                  <a:srgbClr val="E8D9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7" name="Freeform 45">
                <a:extLst>
                  <a:ext uri="{FF2B5EF4-FFF2-40B4-BE49-F238E27FC236}">
                    <a16:creationId xmlns:a16="http://schemas.microsoft.com/office/drawing/2014/main" id="{DBE2D674-F9DC-4F3C-996C-B33F9D74BE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6" y="1475"/>
                <a:ext cx="66" cy="45"/>
              </a:xfrm>
              <a:custGeom>
                <a:avLst/>
                <a:gdLst>
                  <a:gd name="T0" fmla="*/ 69 w 165"/>
                  <a:gd name="T1" fmla="*/ 0 h 111"/>
                  <a:gd name="T2" fmla="*/ 110 w 165"/>
                  <a:gd name="T3" fmla="*/ 14 h 111"/>
                  <a:gd name="T4" fmla="*/ 150 w 165"/>
                  <a:gd name="T5" fmla="*/ 44 h 111"/>
                  <a:gd name="T6" fmla="*/ 164 w 165"/>
                  <a:gd name="T7" fmla="*/ 70 h 111"/>
                  <a:gd name="T8" fmla="*/ 165 w 165"/>
                  <a:gd name="T9" fmla="*/ 82 h 111"/>
                  <a:gd name="T10" fmla="*/ 153 w 165"/>
                  <a:gd name="T11" fmla="*/ 97 h 111"/>
                  <a:gd name="T12" fmla="*/ 101 w 165"/>
                  <a:gd name="T13" fmla="*/ 111 h 111"/>
                  <a:gd name="T14" fmla="*/ 101 w 165"/>
                  <a:gd name="T15" fmla="*/ 94 h 111"/>
                  <a:gd name="T16" fmla="*/ 62 w 165"/>
                  <a:gd name="T17" fmla="*/ 91 h 111"/>
                  <a:gd name="T18" fmla="*/ 54 w 165"/>
                  <a:gd name="T19" fmla="*/ 104 h 111"/>
                  <a:gd name="T20" fmla="*/ 54 w 165"/>
                  <a:gd name="T21" fmla="*/ 77 h 111"/>
                  <a:gd name="T22" fmla="*/ 0 w 165"/>
                  <a:gd name="T23" fmla="*/ 0 h 111"/>
                  <a:gd name="T24" fmla="*/ 41 w 165"/>
                  <a:gd name="T25" fmla="*/ 47 h 111"/>
                  <a:gd name="T26" fmla="*/ 69 w 165"/>
                  <a:gd name="T27" fmla="*/ 76 h 111"/>
                  <a:gd name="T28" fmla="*/ 122 w 165"/>
                  <a:gd name="T29" fmla="*/ 74 h 111"/>
                  <a:gd name="T30" fmla="*/ 112 w 165"/>
                  <a:gd name="T31" fmla="*/ 45 h 111"/>
                  <a:gd name="T32" fmla="*/ 69 w 165"/>
                  <a:gd name="T33" fmla="*/ 0 h 11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65"/>
                  <a:gd name="T52" fmla="*/ 0 h 111"/>
                  <a:gd name="T53" fmla="*/ 165 w 165"/>
                  <a:gd name="T54" fmla="*/ 111 h 11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65" h="111">
                    <a:moveTo>
                      <a:pt x="69" y="0"/>
                    </a:moveTo>
                    <a:lnTo>
                      <a:pt x="110" y="14"/>
                    </a:lnTo>
                    <a:lnTo>
                      <a:pt x="150" y="44"/>
                    </a:lnTo>
                    <a:lnTo>
                      <a:pt x="164" y="70"/>
                    </a:lnTo>
                    <a:lnTo>
                      <a:pt x="165" y="82"/>
                    </a:lnTo>
                    <a:lnTo>
                      <a:pt x="153" y="97"/>
                    </a:lnTo>
                    <a:lnTo>
                      <a:pt x="101" y="111"/>
                    </a:lnTo>
                    <a:lnTo>
                      <a:pt x="101" y="94"/>
                    </a:lnTo>
                    <a:lnTo>
                      <a:pt x="62" y="91"/>
                    </a:lnTo>
                    <a:lnTo>
                      <a:pt x="54" y="104"/>
                    </a:lnTo>
                    <a:lnTo>
                      <a:pt x="54" y="77"/>
                    </a:lnTo>
                    <a:lnTo>
                      <a:pt x="0" y="0"/>
                    </a:lnTo>
                    <a:lnTo>
                      <a:pt x="41" y="47"/>
                    </a:lnTo>
                    <a:lnTo>
                      <a:pt x="69" y="76"/>
                    </a:lnTo>
                    <a:lnTo>
                      <a:pt x="122" y="74"/>
                    </a:lnTo>
                    <a:lnTo>
                      <a:pt x="112" y="45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D9DFE6"/>
              </a:solidFill>
              <a:ln w="12700" cmpd="sng">
                <a:solidFill>
                  <a:srgbClr val="D9DFE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8" name="Freeform 46">
                <a:extLst>
                  <a:ext uri="{FF2B5EF4-FFF2-40B4-BE49-F238E27FC236}">
                    <a16:creationId xmlns:a16="http://schemas.microsoft.com/office/drawing/2014/main" id="{4F8BE76D-DC0B-4C20-940D-EDBD740935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491"/>
                <a:ext cx="26" cy="19"/>
              </a:xfrm>
              <a:custGeom>
                <a:avLst/>
                <a:gdLst>
                  <a:gd name="T0" fmla="*/ 65 w 65"/>
                  <a:gd name="T1" fmla="*/ 0 h 46"/>
                  <a:gd name="T2" fmla="*/ 30 w 65"/>
                  <a:gd name="T3" fmla="*/ 22 h 46"/>
                  <a:gd name="T4" fmla="*/ 0 w 65"/>
                  <a:gd name="T5" fmla="*/ 46 h 46"/>
                  <a:gd name="T6" fmla="*/ 60 w 65"/>
                  <a:gd name="T7" fmla="*/ 45 h 46"/>
                  <a:gd name="T8" fmla="*/ 65 w 65"/>
                  <a:gd name="T9" fmla="*/ 0 h 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5"/>
                  <a:gd name="T16" fmla="*/ 0 h 46"/>
                  <a:gd name="T17" fmla="*/ 65 w 65"/>
                  <a:gd name="T18" fmla="*/ 46 h 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5" h="46">
                    <a:moveTo>
                      <a:pt x="65" y="0"/>
                    </a:moveTo>
                    <a:lnTo>
                      <a:pt x="30" y="22"/>
                    </a:lnTo>
                    <a:lnTo>
                      <a:pt x="0" y="46"/>
                    </a:lnTo>
                    <a:lnTo>
                      <a:pt x="60" y="45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D9DFE6"/>
              </a:solidFill>
              <a:ln w="12700" cmpd="sng">
                <a:solidFill>
                  <a:srgbClr val="D9DFE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9" name="Freeform 47">
                <a:extLst>
                  <a:ext uri="{FF2B5EF4-FFF2-40B4-BE49-F238E27FC236}">
                    <a16:creationId xmlns:a16="http://schemas.microsoft.com/office/drawing/2014/main" id="{42A6C520-D3D6-44E9-809F-F93982B5B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9" y="1288"/>
                <a:ext cx="94" cy="95"/>
              </a:xfrm>
              <a:custGeom>
                <a:avLst/>
                <a:gdLst>
                  <a:gd name="T0" fmla="*/ 8 w 236"/>
                  <a:gd name="T1" fmla="*/ 0 h 236"/>
                  <a:gd name="T2" fmla="*/ 0 w 236"/>
                  <a:gd name="T3" fmla="*/ 39 h 236"/>
                  <a:gd name="T4" fmla="*/ 0 w 236"/>
                  <a:gd name="T5" fmla="*/ 86 h 236"/>
                  <a:gd name="T6" fmla="*/ 40 w 236"/>
                  <a:gd name="T7" fmla="*/ 75 h 236"/>
                  <a:gd name="T8" fmla="*/ 8 w 236"/>
                  <a:gd name="T9" fmla="*/ 153 h 236"/>
                  <a:gd name="T10" fmla="*/ 50 w 236"/>
                  <a:gd name="T11" fmla="*/ 134 h 236"/>
                  <a:gd name="T12" fmla="*/ 63 w 236"/>
                  <a:gd name="T13" fmla="*/ 167 h 236"/>
                  <a:gd name="T14" fmla="*/ 86 w 236"/>
                  <a:gd name="T15" fmla="*/ 117 h 236"/>
                  <a:gd name="T16" fmla="*/ 131 w 236"/>
                  <a:gd name="T17" fmla="*/ 100 h 236"/>
                  <a:gd name="T18" fmla="*/ 183 w 236"/>
                  <a:gd name="T19" fmla="*/ 144 h 236"/>
                  <a:gd name="T20" fmla="*/ 142 w 236"/>
                  <a:gd name="T21" fmla="*/ 194 h 236"/>
                  <a:gd name="T22" fmla="*/ 199 w 236"/>
                  <a:gd name="T23" fmla="*/ 204 h 236"/>
                  <a:gd name="T24" fmla="*/ 178 w 236"/>
                  <a:gd name="T25" fmla="*/ 235 h 236"/>
                  <a:gd name="T26" fmla="*/ 207 w 236"/>
                  <a:gd name="T27" fmla="*/ 236 h 236"/>
                  <a:gd name="T28" fmla="*/ 236 w 236"/>
                  <a:gd name="T29" fmla="*/ 220 h 236"/>
                  <a:gd name="T30" fmla="*/ 236 w 236"/>
                  <a:gd name="T31" fmla="*/ 184 h 236"/>
                  <a:gd name="T32" fmla="*/ 232 w 236"/>
                  <a:gd name="T33" fmla="*/ 147 h 236"/>
                  <a:gd name="T34" fmla="*/ 205 w 236"/>
                  <a:gd name="T35" fmla="*/ 118 h 236"/>
                  <a:gd name="T36" fmla="*/ 183 w 236"/>
                  <a:gd name="T37" fmla="*/ 100 h 236"/>
                  <a:gd name="T38" fmla="*/ 161 w 236"/>
                  <a:gd name="T39" fmla="*/ 92 h 236"/>
                  <a:gd name="T40" fmla="*/ 140 w 236"/>
                  <a:gd name="T41" fmla="*/ 90 h 236"/>
                  <a:gd name="T42" fmla="*/ 53 w 236"/>
                  <a:gd name="T43" fmla="*/ 46 h 236"/>
                  <a:gd name="T44" fmla="*/ 25 w 236"/>
                  <a:gd name="T45" fmla="*/ 20 h 236"/>
                  <a:gd name="T46" fmla="*/ 16 w 236"/>
                  <a:gd name="T47" fmla="*/ 4 h 236"/>
                  <a:gd name="T48" fmla="*/ 8 w 236"/>
                  <a:gd name="T49" fmla="*/ 0 h 2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36"/>
                  <a:gd name="T76" fmla="*/ 0 h 236"/>
                  <a:gd name="T77" fmla="*/ 236 w 236"/>
                  <a:gd name="T78" fmla="*/ 236 h 2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36" h="236">
                    <a:moveTo>
                      <a:pt x="8" y="0"/>
                    </a:moveTo>
                    <a:lnTo>
                      <a:pt x="0" y="39"/>
                    </a:lnTo>
                    <a:lnTo>
                      <a:pt x="0" y="86"/>
                    </a:lnTo>
                    <a:lnTo>
                      <a:pt x="40" y="75"/>
                    </a:lnTo>
                    <a:lnTo>
                      <a:pt x="8" y="153"/>
                    </a:lnTo>
                    <a:lnTo>
                      <a:pt x="50" y="134"/>
                    </a:lnTo>
                    <a:lnTo>
                      <a:pt x="63" y="167"/>
                    </a:lnTo>
                    <a:lnTo>
                      <a:pt x="86" y="117"/>
                    </a:lnTo>
                    <a:lnTo>
                      <a:pt x="131" y="100"/>
                    </a:lnTo>
                    <a:lnTo>
                      <a:pt x="183" y="144"/>
                    </a:lnTo>
                    <a:lnTo>
                      <a:pt x="142" y="194"/>
                    </a:lnTo>
                    <a:lnTo>
                      <a:pt x="199" y="204"/>
                    </a:lnTo>
                    <a:lnTo>
                      <a:pt x="178" y="235"/>
                    </a:lnTo>
                    <a:lnTo>
                      <a:pt x="207" y="236"/>
                    </a:lnTo>
                    <a:lnTo>
                      <a:pt x="236" y="220"/>
                    </a:lnTo>
                    <a:lnTo>
                      <a:pt x="236" y="184"/>
                    </a:lnTo>
                    <a:lnTo>
                      <a:pt x="232" y="147"/>
                    </a:lnTo>
                    <a:lnTo>
                      <a:pt x="205" y="118"/>
                    </a:lnTo>
                    <a:lnTo>
                      <a:pt x="183" y="100"/>
                    </a:lnTo>
                    <a:lnTo>
                      <a:pt x="161" y="92"/>
                    </a:lnTo>
                    <a:lnTo>
                      <a:pt x="140" y="90"/>
                    </a:lnTo>
                    <a:lnTo>
                      <a:pt x="53" y="46"/>
                    </a:lnTo>
                    <a:lnTo>
                      <a:pt x="25" y="20"/>
                    </a:lnTo>
                    <a:lnTo>
                      <a:pt x="16" y="4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D9DFE6"/>
              </a:solidFill>
              <a:ln w="12700" cmpd="sng">
                <a:solidFill>
                  <a:srgbClr val="D9DFE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0" name="Freeform 48">
                <a:extLst>
                  <a:ext uri="{FF2B5EF4-FFF2-40B4-BE49-F238E27FC236}">
                    <a16:creationId xmlns:a16="http://schemas.microsoft.com/office/drawing/2014/main" id="{E93F3D75-05BB-4186-B19E-C63509F02E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0" y="1308"/>
                <a:ext cx="33" cy="179"/>
              </a:xfrm>
              <a:custGeom>
                <a:avLst/>
                <a:gdLst>
                  <a:gd name="T0" fmla="*/ 81 w 81"/>
                  <a:gd name="T1" fmla="*/ 0 h 447"/>
                  <a:gd name="T2" fmla="*/ 33 w 81"/>
                  <a:gd name="T3" fmla="*/ 270 h 447"/>
                  <a:gd name="T4" fmla="*/ 9 w 81"/>
                  <a:gd name="T5" fmla="*/ 382 h 447"/>
                  <a:gd name="T6" fmla="*/ 0 w 81"/>
                  <a:gd name="T7" fmla="*/ 447 h 447"/>
                  <a:gd name="T8" fmla="*/ 31 w 81"/>
                  <a:gd name="T9" fmla="*/ 334 h 447"/>
                  <a:gd name="T10" fmla="*/ 60 w 81"/>
                  <a:gd name="T11" fmla="*/ 231 h 447"/>
                  <a:gd name="T12" fmla="*/ 75 w 81"/>
                  <a:gd name="T13" fmla="*/ 109 h 447"/>
                  <a:gd name="T14" fmla="*/ 81 w 81"/>
                  <a:gd name="T15" fmla="*/ 0 h 44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81"/>
                  <a:gd name="T25" fmla="*/ 0 h 447"/>
                  <a:gd name="T26" fmla="*/ 81 w 81"/>
                  <a:gd name="T27" fmla="*/ 447 h 44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81" h="447">
                    <a:moveTo>
                      <a:pt x="81" y="0"/>
                    </a:moveTo>
                    <a:lnTo>
                      <a:pt x="33" y="270"/>
                    </a:lnTo>
                    <a:lnTo>
                      <a:pt x="9" y="382"/>
                    </a:lnTo>
                    <a:lnTo>
                      <a:pt x="0" y="447"/>
                    </a:lnTo>
                    <a:lnTo>
                      <a:pt x="31" y="334"/>
                    </a:lnTo>
                    <a:lnTo>
                      <a:pt x="60" y="231"/>
                    </a:lnTo>
                    <a:lnTo>
                      <a:pt x="75" y="109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C8C2B3"/>
              </a:solidFill>
              <a:ln w="12700" cmpd="sng">
                <a:solidFill>
                  <a:srgbClr val="C8C2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1" name="Freeform 49">
                <a:extLst>
                  <a:ext uri="{FF2B5EF4-FFF2-40B4-BE49-F238E27FC236}">
                    <a16:creationId xmlns:a16="http://schemas.microsoft.com/office/drawing/2014/main" id="{DEBF6FF0-995F-42C7-BAD6-77CF29C924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8" y="1473"/>
                <a:ext cx="29" cy="36"/>
              </a:xfrm>
              <a:custGeom>
                <a:avLst/>
                <a:gdLst>
                  <a:gd name="T0" fmla="*/ 73 w 73"/>
                  <a:gd name="T1" fmla="*/ 0 h 90"/>
                  <a:gd name="T2" fmla="*/ 60 w 73"/>
                  <a:gd name="T3" fmla="*/ 79 h 90"/>
                  <a:gd name="T4" fmla="*/ 21 w 73"/>
                  <a:gd name="T5" fmla="*/ 90 h 90"/>
                  <a:gd name="T6" fmla="*/ 0 w 73"/>
                  <a:gd name="T7" fmla="*/ 87 h 90"/>
                  <a:gd name="T8" fmla="*/ 2 w 73"/>
                  <a:gd name="T9" fmla="*/ 69 h 90"/>
                  <a:gd name="T10" fmla="*/ 32 w 73"/>
                  <a:gd name="T11" fmla="*/ 75 h 90"/>
                  <a:gd name="T12" fmla="*/ 34 w 73"/>
                  <a:gd name="T13" fmla="*/ 15 h 90"/>
                  <a:gd name="T14" fmla="*/ 48 w 73"/>
                  <a:gd name="T15" fmla="*/ 45 h 90"/>
                  <a:gd name="T16" fmla="*/ 73 w 73"/>
                  <a:gd name="T17" fmla="*/ 0 h 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3"/>
                  <a:gd name="T28" fmla="*/ 0 h 90"/>
                  <a:gd name="T29" fmla="*/ 73 w 73"/>
                  <a:gd name="T30" fmla="*/ 90 h 9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3" h="90">
                    <a:moveTo>
                      <a:pt x="73" y="0"/>
                    </a:moveTo>
                    <a:lnTo>
                      <a:pt x="60" y="79"/>
                    </a:lnTo>
                    <a:lnTo>
                      <a:pt x="21" y="90"/>
                    </a:lnTo>
                    <a:lnTo>
                      <a:pt x="0" y="87"/>
                    </a:lnTo>
                    <a:lnTo>
                      <a:pt x="2" y="69"/>
                    </a:lnTo>
                    <a:lnTo>
                      <a:pt x="32" y="75"/>
                    </a:lnTo>
                    <a:lnTo>
                      <a:pt x="34" y="15"/>
                    </a:lnTo>
                    <a:lnTo>
                      <a:pt x="48" y="45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2" name="Freeform 50">
                <a:extLst>
                  <a:ext uri="{FF2B5EF4-FFF2-40B4-BE49-F238E27FC236}">
                    <a16:creationId xmlns:a16="http://schemas.microsoft.com/office/drawing/2014/main" id="{556A9555-893A-45C9-99BE-BFBEAF66E2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" y="1392"/>
                <a:ext cx="24" cy="52"/>
              </a:xfrm>
              <a:custGeom>
                <a:avLst/>
                <a:gdLst>
                  <a:gd name="T0" fmla="*/ 26 w 60"/>
                  <a:gd name="T1" fmla="*/ 0 h 130"/>
                  <a:gd name="T2" fmla="*/ 60 w 60"/>
                  <a:gd name="T3" fmla="*/ 9 h 130"/>
                  <a:gd name="T4" fmla="*/ 36 w 60"/>
                  <a:gd name="T5" fmla="*/ 50 h 130"/>
                  <a:gd name="T6" fmla="*/ 0 w 60"/>
                  <a:gd name="T7" fmla="*/ 130 h 130"/>
                  <a:gd name="T8" fmla="*/ 1 w 60"/>
                  <a:gd name="T9" fmla="*/ 68 h 130"/>
                  <a:gd name="T10" fmla="*/ 33 w 60"/>
                  <a:gd name="T11" fmla="*/ 25 h 130"/>
                  <a:gd name="T12" fmla="*/ 26 w 60"/>
                  <a:gd name="T13" fmla="*/ 0 h 1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0"/>
                  <a:gd name="T22" fmla="*/ 0 h 130"/>
                  <a:gd name="T23" fmla="*/ 60 w 60"/>
                  <a:gd name="T24" fmla="*/ 130 h 1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0" h="130">
                    <a:moveTo>
                      <a:pt x="26" y="0"/>
                    </a:moveTo>
                    <a:lnTo>
                      <a:pt x="60" y="9"/>
                    </a:lnTo>
                    <a:lnTo>
                      <a:pt x="36" y="50"/>
                    </a:lnTo>
                    <a:lnTo>
                      <a:pt x="0" y="130"/>
                    </a:lnTo>
                    <a:lnTo>
                      <a:pt x="1" y="68"/>
                    </a:lnTo>
                    <a:lnTo>
                      <a:pt x="33" y="25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3" name="Freeform 51">
                <a:extLst>
                  <a:ext uri="{FF2B5EF4-FFF2-40B4-BE49-F238E27FC236}">
                    <a16:creationId xmlns:a16="http://schemas.microsoft.com/office/drawing/2014/main" id="{C9033ED7-9EB1-485A-A5ED-D1451E4F3E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1" y="1500"/>
                <a:ext cx="15" cy="19"/>
              </a:xfrm>
              <a:custGeom>
                <a:avLst/>
                <a:gdLst>
                  <a:gd name="T0" fmla="*/ 0 w 38"/>
                  <a:gd name="T1" fmla="*/ 22 h 46"/>
                  <a:gd name="T2" fmla="*/ 38 w 38"/>
                  <a:gd name="T3" fmla="*/ 46 h 46"/>
                  <a:gd name="T4" fmla="*/ 9 w 38"/>
                  <a:gd name="T5" fmla="*/ 0 h 46"/>
                  <a:gd name="T6" fmla="*/ 0 w 38"/>
                  <a:gd name="T7" fmla="*/ 22 h 4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46"/>
                  <a:gd name="T14" fmla="*/ 38 w 38"/>
                  <a:gd name="T15" fmla="*/ 46 h 4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46">
                    <a:moveTo>
                      <a:pt x="0" y="22"/>
                    </a:moveTo>
                    <a:lnTo>
                      <a:pt x="38" y="46"/>
                    </a:lnTo>
                    <a:lnTo>
                      <a:pt x="9" y="0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4" name="Freeform 52">
                <a:extLst>
                  <a:ext uri="{FF2B5EF4-FFF2-40B4-BE49-F238E27FC236}">
                    <a16:creationId xmlns:a16="http://schemas.microsoft.com/office/drawing/2014/main" id="{12522D9A-47A7-4A89-9BC6-8D029025A2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5" y="1511"/>
                <a:ext cx="8" cy="19"/>
              </a:xfrm>
              <a:custGeom>
                <a:avLst/>
                <a:gdLst>
                  <a:gd name="T0" fmla="*/ 0 w 19"/>
                  <a:gd name="T1" fmla="*/ 27 h 49"/>
                  <a:gd name="T2" fmla="*/ 19 w 19"/>
                  <a:gd name="T3" fmla="*/ 49 h 49"/>
                  <a:gd name="T4" fmla="*/ 5 w 19"/>
                  <a:gd name="T5" fmla="*/ 0 h 49"/>
                  <a:gd name="T6" fmla="*/ 0 w 19"/>
                  <a:gd name="T7" fmla="*/ 27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9"/>
                  <a:gd name="T14" fmla="*/ 19 w 1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9">
                    <a:moveTo>
                      <a:pt x="0" y="27"/>
                    </a:moveTo>
                    <a:lnTo>
                      <a:pt x="19" y="49"/>
                    </a:lnTo>
                    <a:lnTo>
                      <a:pt x="5" y="0"/>
                    </a:lnTo>
                    <a:lnTo>
                      <a:pt x="0" y="27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5" name="Freeform 53">
                <a:extLst>
                  <a:ext uri="{FF2B5EF4-FFF2-40B4-BE49-F238E27FC236}">
                    <a16:creationId xmlns:a16="http://schemas.microsoft.com/office/drawing/2014/main" id="{0324D0BE-BCBA-4F32-A64C-C30D1CCA71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1" y="1270"/>
                <a:ext cx="43" cy="192"/>
              </a:xfrm>
              <a:custGeom>
                <a:avLst/>
                <a:gdLst>
                  <a:gd name="T0" fmla="*/ 10 w 106"/>
                  <a:gd name="T1" fmla="*/ 67 h 478"/>
                  <a:gd name="T2" fmla="*/ 17 w 106"/>
                  <a:gd name="T3" fmla="*/ 137 h 478"/>
                  <a:gd name="T4" fmla="*/ 43 w 106"/>
                  <a:gd name="T5" fmla="*/ 226 h 478"/>
                  <a:gd name="T6" fmla="*/ 40 w 106"/>
                  <a:gd name="T7" fmla="*/ 388 h 478"/>
                  <a:gd name="T8" fmla="*/ 52 w 106"/>
                  <a:gd name="T9" fmla="*/ 250 h 478"/>
                  <a:gd name="T10" fmla="*/ 47 w 106"/>
                  <a:gd name="T11" fmla="*/ 164 h 478"/>
                  <a:gd name="T12" fmla="*/ 83 w 106"/>
                  <a:gd name="T13" fmla="*/ 235 h 478"/>
                  <a:gd name="T14" fmla="*/ 46 w 106"/>
                  <a:gd name="T15" fmla="*/ 478 h 478"/>
                  <a:gd name="T16" fmla="*/ 103 w 106"/>
                  <a:gd name="T17" fmla="*/ 307 h 478"/>
                  <a:gd name="T18" fmla="*/ 106 w 106"/>
                  <a:gd name="T19" fmla="*/ 210 h 478"/>
                  <a:gd name="T20" fmla="*/ 106 w 106"/>
                  <a:gd name="T21" fmla="*/ 175 h 478"/>
                  <a:gd name="T22" fmla="*/ 83 w 106"/>
                  <a:gd name="T23" fmla="*/ 92 h 478"/>
                  <a:gd name="T24" fmla="*/ 36 w 106"/>
                  <a:gd name="T25" fmla="*/ 50 h 478"/>
                  <a:gd name="T26" fmla="*/ 56 w 106"/>
                  <a:gd name="T27" fmla="*/ 147 h 478"/>
                  <a:gd name="T28" fmla="*/ 38 w 106"/>
                  <a:gd name="T29" fmla="*/ 134 h 478"/>
                  <a:gd name="T30" fmla="*/ 22 w 106"/>
                  <a:gd name="T31" fmla="*/ 32 h 478"/>
                  <a:gd name="T32" fmla="*/ 7 w 106"/>
                  <a:gd name="T33" fmla="*/ 0 h 478"/>
                  <a:gd name="T34" fmla="*/ 0 w 106"/>
                  <a:gd name="T35" fmla="*/ 64 h 478"/>
                  <a:gd name="T36" fmla="*/ 10 w 106"/>
                  <a:gd name="T37" fmla="*/ 67 h 478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06"/>
                  <a:gd name="T58" fmla="*/ 0 h 478"/>
                  <a:gd name="T59" fmla="*/ 106 w 106"/>
                  <a:gd name="T60" fmla="*/ 478 h 478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06" h="478">
                    <a:moveTo>
                      <a:pt x="10" y="67"/>
                    </a:moveTo>
                    <a:lnTo>
                      <a:pt x="17" y="137"/>
                    </a:lnTo>
                    <a:lnTo>
                      <a:pt x="43" y="226"/>
                    </a:lnTo>
                    <a:lnTo>
                      <a:pt x="40" y="388"/>
                    </a:lnTo>
                    <a:lnTo>
                      <a:pt x="52" y="250"/>
                    </a:lnTo>
                    <a:lnTo>
                      <a:pt x="47" y="164"/>
                    </a:lnTo>
                    <a:lnTo>
                      <a:pt x="83" y="235"/>
                    </a:lnTo>
                    <a:lnTo>
                      <a:pt x="46" y="478"/>
                    </a:lnTo>
                    <a:lnTo>
                      <a:pt x="103" y="307"/>
                    </a:lnTo>
                    <a:lnTo>
                      <a:pt x="106" y="210"/>
                    </a:lnTo>
                    <a:lnTo>
                      <a:pt x="106" y="175"/>
                    </a:lnTo>
                    <a:lnTo>
                      <a:pt x="83" y="92"/>
                    </a:lnTo>
                    <a:lnTo>
                      <a:pt x="36" y="50"/>
                    </a:lnTo>
                    <a:lnTo>
                      <a:pt x="56" y="147"/>
                    </a:lnTo>
                    <a:lnTo>
                      <a:pt x="38" y="134"/>
                    </a:lnTo>
                    <a:lnTo>
                      <a:pt x="22" y="32"/>
                    </a:lnTo>
                    <a:lnTo>
                      <a:pt x="7" y="0"/>
                    </a:lnTo>
                    <a:lnTo>
                      <a:pt x="0" y="64"/>
                    </a:lnTo>
                    <a:lnTo>
                      <a:pt x="10" y="67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6" name="Freeform 54">
                <a:extLst>
                  <a:ext uri="{FF2B5EF4-FFF2-40B4-BE49-F238E27FC236}">
                    <a16:creationId xmlns:a16="http://schemas.microsoft.com/office/drawing/2014/main" id="{D6ABCAD7-32CF-4833-B9F2-180BB9B136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0" y="1403"/>
                <a:ext cx="29" cy="25"/>
              </a:xfrm>
              <a:custGeom>
                <a:avLst/>
                <a:gdLst>
                  <a:gd name="T0" fmla="*/ 73 w 73"/>
                  <a:gd name="T1" fmla="*/ 0 h 62"/>
                  <a:gd name="T2" fmla="*/ 44 w 73"/>
                  <a:gd name="T3" fmla="*/ 8 h 62"/>
                  <a:gd name="T4" fmla="*/ 17 w 73"/>
                  <a:gd name="T5" fmla="*/ 20 h 62"/>
                  <a:gd name="T6" fmla="*/ 0 w 73"/>
                  <a:gd name="T7" fmla="*/ 9 h 62"/>
                  <a:gd name="T8" fmla="*/ 4 w 73"/>
                  <a:gd name="T9" fmla="*/ 38 h 62"/>
                  <a:gd name="T10" fmla="*/ 11 w 73"/>
                  <a:gd name="T11" fmla="*/ 62 h 62"/>
                  <a:gd name="T12" fmla="*/ 73 w 73"/>
                  <a:gd name="T13" fmla="*/ 0 h 6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3"/>
                  <a:gd name="T22" fmla="*/ 0 h 62"/>
                  <a:gd name="T23" fmla="*/ 73 w 73"/>
                  <a:gd name="T24" fmla="*/ 62 h 6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3" h="62">
                    <a:moveTo>
                      <a:pt x="73" y="0"/>
                    </a:moveTo>
                    <a:lnTo>
                      <a:pt x="44" y="8"/>
                    </a:lnTo>
                    <a:lnTo>
                      <a:pt x="17" y="20"/>
                    </a:lnTo>
                    <a:lnTo>
                      <a:pt x="0" y="9"/>
                    </a:lnTo>
                    <a:lnTo>
                      <a:pt x="4" y="38"/>
                    </a:lnTo>
                    <a:lnTo>
                      <a:pt x="11" y="62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7" name="Freeform 55">
                <a:extLst>
                  <a:ext uri="{FF2B5EF4-FFF2-40B4-BE49-F238E27FC236}">
                    <a16:creationId xmlns:a16="http://schemas.microsoft.com/office/drawing/2014/main" id="{DAAD29D1-4AA3-4097-963E-84A6851151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5" y="1331"/>
                <a:ext cx="66" cy="70"/>
              </a:xfrm>
              <a:custGeom>
                <a:avLst/>
                <a:gdLst>
                  <a:gd name="T0" fmla="*/ 164 w 164"/>
                  <a:gd name="T1" fmla="*/ 16 h 173"/>
                  <a:gd name="T2" fmla="*/ 101 w 164"/>
                  <a:gd name="T3" fmla="*/ 97 h 173"/>
                  <a:gd name="T4" fmla="*/ 21 w 164"/>
                  <a:gd name="T5" fmla="*/ 155 h 173"/>
                  <a:gd name="T6" fmla="*/ 0 w 164"/>
                  <a:gd name="T7" fmla="*/ 173 h 173"/>
                  <a:gd name="T8" fmla="*/ 8 w 164"/>
                  <a:gd name="T9" fmla="*/ 135 h 173"/>
                  <a:gd name="T10" fmla="*/ 63 w 164"/>
                  <a:gd name="T11" fmla="*/ 87 h 173"/>
                  <a:gd name="T12" fmla="*/ 164 w 164"/>
                  <a:gd name="T13" fmla="*/ 0 h 173"/>
                  <a:gd name="T14" fmla="*/ 164 w 164"/>
                  <a:gd name="T15" fmla="*/ 16 h 17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64"/>
                  <a:gd name="T25" fmla="*/ 0 h 173"/>
                  <a:gd name="T26" fmla="*/ 164 w 164"/>
                  <a:gd name="T27" fmla="*/ 173 h 17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64" h="173">
                    <a:moveTo>
                      <a:pt x="164" y="16"/>
                    </a:moveTo>
                    <a:lnTo>
                      <a:pt x="101" y="97"/>
                    </a:lnTo>
                    <a:lnTo>
                      <a:pt x="21" y="155"/>
                    </a:lnTo>
                    <a:lnTo>
                      <a:pt x="0" y="173"/>
                    </a:lnTo>
                    <a:lnTo>
                      <a:pt x="8" y="135"/>
                    </a:lnTo>
                    <a:lnTo>
                      <a:pt x="63" y="87"/>
                    </a:lnTo>
                    <a:lnTo>
                      <a:pt x="164" y="0"/>
                    </a:lnTo>
                    <a:lnTo>
                      <a:pt x="164" y="16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8" name="Freeform 56">
                <a:extLst>
                  <a:ext uri="{FF2B5EF4-FFF2-40B4-BE49-F238E27FC236}">
                    <a16:creationId xmlns:a16="http://schemas.microsoft.com/office/drawing/2014/main" id="{83ADBAE9-67E4-4A3B-BC7F-D87DF1782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9" y="1329"/>
                <a:ext cx="63" cy="51"/>
              </a:xfrm>
              <a:custGeom>
                <a:avLst/>
                <a:gdLst>
                  <a:gd name="T0" fmla="*/ 71 w 155"/>
                  <a:gd name="T1" fmla="*/ 49 h 128"/>
                  <a:gd name="T2" fmla="*/ 0 w 155"/>
                  <a:gd name="T3" fmla="*/ 105 h 128"/>
                  <a:gd name="T4" fmla="*/ 0 w 155"/>
                  <a:gd name="T5" fmla="*/ 128 h 128"/>
                  <a:gd name="T6" fmla="*/ 114 w 155"/>
                  <a:gd name="T7" fmla="*/ 38 h 128"/>
                  <a:gd name="T8" fmla="*/ 155 w 155"/>
                  <a:gd name="T9" fmla="*/ 0 h 128"/>
                  <a:gd name="T10" fmla="*/ 71 w 155"/>
                  <a:gd name="T11" fmla="*/ 49 h 12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55"/>
                  <a:gd name="T19" fmla="*/ 0 h 128"/>
                  <a:gd name="T20" fmla="*/ 155 w 155"/>
                  <a:gd name="T21" fmla="*/ 128 h 12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55" h="128">
                    <a:moveTo>
                      <a:pt x="71" y="49"/>
                    </a:moveTo>
                    <a:lnTo>
                      <a:pt x="0" y="105"/>
                    </a:lnTo>
                    <a:lnTo>
                      <a:pt x="0" y="128"/>
                    </a:lnTo>
                    <a:lnTo>
                      <a:pt x="114" y="38"/>
                    </a:lnTo>
                    <a:lnTo>
                      <a:pt x="155" y="0"/>
                    </a:lnTo>
                    <a:lnTo>
                      <a:pt x="71" y="49"/>
                    </a:lnTo>
                    <a:close/>
                  </a:path>
                </a:pathLst>
              </a:custGeom>
              <a:solidFill>
                <a:srgbClr val="C8C2B3"/>
              </a:solidFill>
              <a:ln w="12700" cmpd="sng">
                <a:solidFill>
                  <a:srgbClr val="C8C2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9" name="Freeform 57">
                <a:extLst>
                  <a:ext uri="{FF2B5EF4-FFF2-40B4-BE49-F238E27FC236}">
                    <a16:creationId xmlns:a16="http://schemas.microsoft.com/office/drawing/2014/main" id="{322390DB-287B-4FC1-BA7D-CF2F7FFAB0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2" y="1373"/>
                <a:ext cx="44" cy="100"/>
              </a:xfrm>
              <a:custGeom>
                <a:avLst/>
                <a:gdLst>
                  <a:gd name="T0" fmla="*/ 52 w 111"/>
                  <a:gd name="T1" fmla="*/ 34 h 250"/>
                  <a:gd name="T2" fmla="*/ 79 w 111"/>
                  <a:gd name="T3" fmla="*/ 103 h 250"/>
                  <a:gd name="T4" fmla="*/ 32 w 111"/>
                  <a:gd name="T5" fmla="*/ 123 h 250"/>
                  <a:gd name="T6" fmla="*/ 74 w 111"/>
                  <a:gd name="T7" fmla="*/ 135 h 250"/>
                  <a:gd name="T8" fmla="*/ 85 w 111"/>
                  <a:gd name="T9" fmla="*/ 172 h 250"/>
                  <a:gd name="T10" fmla="*/ 67 w 111"/>
                  <a:gd name="T11" fmla="*/ 161 h 250"/>
                  <a:gd name="T12" fmla="*/ 0 w 111"/>
                  <a:gd name="T13" fmla="*/ 188 h 250"/>
                  <a:gd name="T14" fmla="*/ 63 w 111"/>
                  <a:gd name="T15" fmla="*/ 194 h 250"/>
                  <a:gd name="T16" fmla="*/ 93 w 111"/>
                  <a:gd name="T17" fmla="*/ 250 h 250"/>
                  <a:gd name="T18" fmla="*/ 111 w 111"/>
                  <a:gd name="T19" fmla="*/ 138 h 250"/>
                  <a:gd name="T20" fmla="*/ 105 w 111"/>
                  <a:gd name="T21" fmla="*/ 71 h 250"/>
                  <a:gd name="T22" fmla="*/ 74 w 111"/>
                  <a:gd name="T23" fmla="*/ 45 h 250"/>
                  <a:gd name="T24" fmla="*/ 79 w 111"/>
                  <a:gd name="T25" fmla="*/ 0 h 250"/>
                  <a:gd name="T26" fmla="*/ 52 w 111"/>
                  <a:gd name="T27" fmla="*/ 34 h 25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11"/>
                  <a:gd name="T43" fmla="*/ 0 h 250"/>
                  <a:gd name="T44" fmla="*/ 111 w 111"/>
                  <a:gd name="T45" fmla="*/ 250 h 25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11" h="250">
                    <a:moveTo>
                      <a:pt x="52" y="34"/>
                    </a:moveTo>
                    <a:lnTo>
                      <a:pt x="79" y="103"/>
                    </a:lnTo>
                    <a:lnTo>
                      <a:pt x="32" y="123"/>
                    </a:lnTo>
                    <a:lnTo>
                      <a:pt x="74" y="135"/>
                    </a:lnTo>
                    <a:lnTo>
                      <a:pt x="85" y="172"/>
                    </a:lnTo>
                    <a:lnTo>
                      <a:pt x="67" y="161"/>
                    </a:lnTo>
                    <a:lnTo>
                      <a:pt x="0" y="188"/>
                    </a:lnTo>
                    <a:lnTo>
                      <a:pt x="63" y="194"/>
                    </a:lnTo>
                    <a:lnTo>
                      <a:pt x="93" y="250"/>
                    </a:lnTo>
                    <a:lnTo>
                      <a:pt x="111" y="138"/>
                    </a:lnTo>
                    <a:lnTo>
                      <a:pt x="105" y="71"/>
                    </a:lnTo>
                    <a:lnTo>
                      <a:pt x="74" y="45"/>
                    </a:lnTo>
                    <a:lnTo>
                      <a:pt x="79" y="0"/>
                    </a:lnTo>
                    <a:lnTo>
                      <a:pt x="52" y="34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0" name="Freeform 58">
                <a:extLst>
                  <a:ext uri="{FF2B5EF4-FFF2-40B4-BE49-F238E27FC236}">
                    <a16:creationId xmlns:a16="http://schemas.microsoft.com/office/drawing/2014/main" id="{A0424004-0692-4A3D-A859-FADD67D58C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4" y="1532"/>
                <a:ext cx="54" cy="29"/>
              </a:xfrm>
              <a:custGeom>
                <a:avLst/>
                <a:gdLst>
                  <a:gd name="T0" fmla="*/ 0 w 134"/>
                  <a:gd name="T1" fmla="*/ 4 h 70"/>
                  <a:gd name="T2" fmla="*/ 32 w 134"/>
                  <a:gd name="T3" fmla="*/ 0 h 70"/>
                  <a:gd name="T4" fmla="*/ 73 w 134"/>
                  <a:gd name="T5" fmla="*/ 15 h 70"/>
                  <a:gd name="T6" fmla="*/ 120 w 134"/>
                  <a:gd name="T7" fmla="*/ 52 h 70"/>
                  <a:gd name="T8" fmla="*/ 134 w 134"/>
                  <a:gd name="T9" fmla="*/ 70 h 70"/>
                  <a:gd name="T10" fmla="*/ 92 w 134"/>
                  <a:gd name="T11" fmla="*/ 58 h 70"/>
                  <a:gd name="T12" fmla="*/ 33 w 134"/>
                  <a:gd name="T13" fmla="*/ 20 h 70"/>
                  <a:gd name="T14" fmla="*/ 0 w 134"/>
                  <a:gd name="T15" fmla="*/ 4 h 7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34"/>
                  <a:gd name="T25" fmla="*/ 0 h 70"/>
                  <a:gd name="T26" fmla="*/ 134 w 134"/>
                  <a:gd name="T27" fmla="*/ 70 h 7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34" h="70">
                    <a:moveTo>
                      <a:pt x="0" y="4"/>
                    </a:moveTo>
                    <a:lnTo>
                      <a:pt x="32" y="0"/>
                    </a:lnTo>
                    <a:lnTo>
                      <a:pt x="73" y="15"/>
                    </a:lnTo>
                    <a:lnTo>
                      <a:pt x="120" y="52"/>
                    </a:lnTo>
                    <a:lnTo>
                      <a:pt x="134" y="70"/>
                    </a:lnTo>
                    <a:lnTo>
                      <a:pt x="92" y="58"/>
                    </a:lnTo>
                    <a:lnTo>
                      <a:pt x="33" y="2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1" name="Freeform 59">
                <a:extLst>
                  <a:ext uri="{FF2B5EF4-FFF2-40B4-BE49-F238E27FC236}">
                    <a16:creationId xmlns:a16="http://schemas.microsoft.com/office/drawing/2014/main" id="{A4510CB2-4747-4950-9180-0848382247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1" y="1483"/>
                <a:ext cx="77" cy="57"/>
              </a:xfrm>
              <a:custGeom>
                <a:avLst/>
                <a:gdLst>
                  <a:gd name="T0" fmla="*/ 2 w 190"/>
                  <a:gd name="T1" fmla="*/ 20 h 142"/>
                  <a:gd name="T2" fmla="*/ 0 w 190"/>
                  <a:gd name="T3" fmla="*/ 40 h 142"/>
                  <a:gd name="T4" fmla="*/ 47 w 190"/>
                  <a:gd name="T5" fmla="*/ 82 h 142"/>
                  <a:gd name="T6" fmla="*/ 110 w 190"/>
                  <a:gd name="T7" fmla="*/ 128 h 142"/>
                  <a:gd name="T8" fmla="*/ 166 w 190"/>
                  <a:gd name="T9" fmla="*/ 142 h 142"/>
                  <a:gd name="T10" fmla="*/ 190 w 190"/>
                  <a:gd name="T11" fmla="*/ 121 h 142"/>
                  <a:gd name="T12" fmla="*/ 140 w 190"/>
                  <a:gd name="T13" fmla="*/ 103 h 142"/>
                  <a:gd name="T14" fmla="*/ 85 w 190"/>
                  <a:gd name="T15" fmla="*/ 76 h 142"/>
                  <a:gd name="T16" fmla="*/ 49 w 190"/>
                  <a:gd name="T17" fmla="*/ 56 h 142"/>
                  <a:gd name="T18" fmla="*/ 11 w 190"/>
                  <a:gd name="T19" fmla="*/ 0 h 142"/>
                  <a:gd name="T20" fmla="*/ 2 w 190"/>
                  <a:gd name="T21" fmla="*/ 20 h 1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90"/>
                  <a:gd name="T34" fmla="*/ 0 h 142"/>
                  <a:gd name="T35" fmla="*/ 190 w 190"/>
                  <a:gd name="T36" fmla="*/ 142 h 142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90" h="142">
                    <a:moveTo>
                      <a:pt x="2" y="20"/>
                    </a:moveTo>
                    <a:lnTo>
                      <a:pt x="0" y="40"/>
                    </a:lnTo>
                    <a:lnTo>
                      <a:pt x="47" y="82"/>
                    </a:lnTo>
                    <a:lnTo>
                      <a:pt x="110" y="128"/>
                    </a:lnTo>
                    <a:lnTo>
                      <a:pt x="166" y="142"/>
                    </a:lnTo>
                    <a:lnTo>
                      <a:pt x="190" y="121"/>
                    </a:lnTo>
                    <a:lnTo>
                      <a:pt x="140" y="103"/>
                    </a:lnTo>
                    <a:lnTo>
                      <a:pt x="85" y="76"/>
                    </a:lnTo>
                    <a:lnTo>
                      <a:pt x="49" y="56"/>
                    </a:lnTo>
                    <a:lnTo>
                      <a:pt x="11" y="0"/>
                    </a:lnTo>
                    <a:lnTo>
                      <a:pt x="2" y="20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2" name="Freeform 60">
                <a:extLst>
                  <a:ext uri="{FF2B5EF4-FFF2-40B4-BE49-F238E27FC236}">
                    <a16:creationId xmlns:a16="http://schemas.microsoft.com/office/drawing/2014/main" id="{37F3525D-1ED4-42C7-898E-8B75B99EBB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8" y="1474"/>
                <a:ext cx="42" cy="65"/>
              </a:xfrm>
              <a:custGeom>
                <a:avLst/>
                <a:gdLst>
                  <a:gd name="T0" fmla="*/ 0 w 104"/>
                  <a:gd name="T1" fmla="*/ 11 h 161"/>
                  <a:gd name="T2" fmla="*/ 15 w 104"/>
                  <a:gd name="T3" fmla="*/ 58 h 161"/>
                  <a:gd name="T4" fmla="*/ 51 w 104"/>
                  <a:gd name="T5" fmla="*/ 109 h 161"/>
                  <a:gd name="T6" fmla="*/ 51 w 104"/>
                  <a:gd name="T7" fmla="*/ 143 h 161"/>
                  <a:gd name="T8" fmla="*/ 37 w 104"/>
                  <a:gd name="T9" fmla="*/ 161 h 161"/>
                  <a:gd name="T10" fmla="*/ 73 w 104"/>
                  <a:gd name="T11" fmla="*/ 143 h 161"/>
                  <a:gd name="T12" fmla="*/ 76 w 104"/>
                  <a:gd name="T13" fmla="*/ 99 h 161"/>
                  <a:gd name="T14" fmla="*/ 87 w 104"/>
                  <a:gd name="T15" fmla="*/ 131 h 161"/>
                  <a:gd name="T16" fmla="*/ 104 w 104"/>
                  <a:gd name="T17" fmla="*/ 158 h 161"/>
                  <a:gd name="T18" fmla="*/ 100 w 104"/>
                  <a:gd name="T19" fmla="*/ 88 h 161"/>
                  <a:gd name="T20" fmla="*/ 62 w 104"/>
                  <a:gd name="T21" fmla="*/ 46 h 161"/>
                  <a:gd name="T22" fmla="*/ 23 w 104"/>
                  <a:gd name="T23" fmla="*/ 21 h 161"/>
                  <a:gd name="T24" fmla="*/ 9 w 104"/>
                  <a:gd name="T25" fmla="*/ 0 h 161"/>
                  <a:gd name="T26" fmla="*/ 0 w 104"/>
                  <a:gd name="T27" fmla="*/ 11 h 16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04"/>
                  <a:gd name="T43" fmla="*/ 0 h 161"/>
                  <a:gd name="T44" fmla="*/ 104 w 104"/>
                  <a:gd name="T45" fmla="*/ 161 h 161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04" h="161">
                    <a:moveTo>
                      <a:pt x="0" y="11"/>
                    </a:moveTo>
                    <a:lnTo>
                      <a:pt x="15" y="58"/>
                    </a:lnTo>
                    <a:lnTo>
                      <a:pt x="51" y="109"/>
                    </a:lnTo>
                    <a:lnTo>
                      <a:pt x="51" y="143"/>
                    </a:lnTo>
                    <a:lnTo>
                      <a:pt x="37" y="161"/>
                    </a:lnTo>
                    <a:lnTo>
                      <a:pt x="73" y="143"/>
                    </a:lnTo>
                    <a:lnTo>
                      <a:pt x="76" y="99"/>
                    </a:lnTo>
                    <a:lnTo>
                      <a:pt x="87" y="131"/>
                    </a:lnTo>
                    <a:lnTo>
                      <a:pt x="104" y="158"/>
                    </a:lnTo>
                    <a:lnTo>
                      <a:pt x="100" y="88"/>
                    </a:lnTo>
                    <a:lnTo>
                      <a:pt x="62" y="46"/>
                    </a:lnTo>
                    <a:lnTo>
                      <a:pt x="23" y="21"/>
                    </a:lnTo>
                    <a:lnTo>
                      <a:pt x="9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3" name="Freeform 61">
                <a:extLst>
                  <a:ext uri="{FF2B5EF4-FFF2-40B4-BE49-F238E27FC236}">
                    <a16:creationId xmlns:a16="http://schemas.microsoft.com/office/drawing/2014/main" id="{84F182DC-2D81-46AB-8103-EB8D9E84FB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3" y="1269"/>
                <a:ext cx="34" cy="119"/>
              </a:xfrm>
              <a:custGeom>
                <a:avLst/>
                <a:gdLst>
                  <a:gd name="T0" fmla="*/ 85 w 85"/>
                  <a:gd name="T1" fmla="*/ 9 h 296"/>
                  <a:gd name="T2" fmla="*/ 33 w 85"/>
                  <a:gd name="T3" fmla="*/ 67 h 296"/>
                  <a:gd name="T4" fmla="*/ 32 w 85"/>
                  <a:gd name="T5" fmla="*/ 83 h 296"/>
                  <a:gd name="T6" fmla="*/ 48 w 85"/>
                  <a:gd name="T7" fmla="*/ 104 h 296"/>
                  <a:gd name="T8" fmla="*/ 54 w 85"/>
                  <a:gd name="T9" fmla="*/ 147 h 296"/>
                  <a:gd name="T10" fmla="*/ 50 w 85"/>
                  <a:gd name="T11" fmla="*/ 206 h 296"/>
                  <a:gd name="T12" fmla="*/ 48 w 85"/>
                  <a:gd name="T13" fmla="*/ 236 h 296"/>
                  <a:gd name="T14" fmla="*/ 16 w 85"/>
                  <a:gd name="T15" fmla="*/ 296 h 296"/>
                  <a:gd name="T16" fmla="*/ 8 w 85"/>
                  <a:gd name="T17" fmla="*/ 272 h 296"/>
                  <a:gd name="T18" fmla="*/ 3 w 85"/>
                  <a:gd name="T19" fmla="*/ 167 h 296"/>
                  <a:gd name="T20" fmla="*/ 1 w 85"/>
                  <a:gd name="T21" fmla="*/ 120 h 296"/>
                  <a:gd name="T22" fmla="*/ 0 w 85"/>
                  <a:gd name="T23" fmla="*/ 93 h 296"/>
                  <a:gd name="T24" fmla="*/ 0 w 85"/>
                  <a:gd name="T25" fmla="*/ 68 h 296"/>
                  <a:gd name="T26" fmla="*/ 8 w 85"/>
                  <a:gd name="T27" fmla="*/ 33 h 296"/>
                  <a:gd name="T28" fmla="*/ 27 w 85"/>
                  <a:gd name="T29" fmla="*/ 2 h 296"/>
                  <a:gd name="T30" fmla="*/ 63 w 85"/>
                  <a:gd name="T31" fmla="*/ 0 h 296"/>
                  <a:gd name="T32" fmla="*/ 78 w 85"/>
                  <a:gd name="T33" fmla="*/ 0 h 296"/>
                  <a:gd name="T34" fmla="*/ 85 w 85"/>
                  <a:gd name="T35" fmla="*/ 9 h 29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85"/>
                  <a:gd name="T55" fmla="*/ 0 h 296"/>
                  <a:gd name="T56" fmla="*/ 85 w 85"/>
                  <a:gd name="T57" fmla="*/ 296 h 29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85" h="296">
                    <a:moveTo>
                      <a:pt x="85" y="9"/>
                    </a:moveTo>
                    <a:lnTo>
                      <a:pt x="33" y="67"/>
                    </a:lnTo>
                    <a:lnTo>
                      <a:pt x="32" y="83"/>
                    </a:lnTo>
                    <a:lnTo>
                      <a:pt x="48" y="104"/>
                    </a:lnTo>
                    <a:lnTo>
                      <a:pt x="54" y="147"/>
                    </a:lnTo>
                    <a:lnTo>
                      <a:pt x="50" y="206"/>
                    </a:lnTo>
                    <a:lnTo>
                      <a:pt x="48" y="236"/>
                    </a:lnTo>
                    <a:lnTo>
                      <a:pt x="16" y="296"/>
                    </a:lnTo>
                    <a:lnTo>
                      <a:pt x="8" y="272"/>
                    </a:lnTo>
                    <a:lnTo>
                      <a:pt x="3" y="167"/>
                    </a:lnTo>
                    <a:lnTo>
                      <a:pt x="1" y="120"/>
                    </a:lnTo>
                    <a:lnTo>
                      <a:pt x="0" y="93"/>
                    </a:lnTo>
                    <a:lnTo>
                      <a:pt x="0" y="68"/>
                    </a:lnTo>
                    <a:lnTo>
                      <a:pt x="8" y="33"/>
                    </a:lnTo>
                    <a:lnTo>
                      <a:pt x="27" y="2"/>
                    </a:lnTo>
                    <a:lnTo>
                      <a:pt x="63" y="0"/>
                    </a:lnTo>
                    <a:lnTo>
                      <a:pt x="78" y="0"/>
                    </a:lnTo>
                    <a:lnTo>
                      <a:pt x="85" y="9"/>
                    </a:lnTo>
                    <a:close/>
                  </a:path>
                </a:pathLst>
              </a:custGeom>
              <a:solidFill>
                <a:srgbClr val="B36475"/>
              </a:solidFill>
              <a:ln w="12700" cmpd="sng">
                <a:solidFill>
                  <a:srgbClr val="B3647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4" name="Freeform 62">
                <a:extLst>
                  <a:ext uri="{FF2B5EF4-FFF2-40B4-BE49-F238E27FC236}">
                    <a16:creationId xmlns:a16="http://schemas.microsoft.com/office/drawing/2014/main" id="{E51DC80B-B600-40F1-ABAF-620F65CCF1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5" y="1337"/>
                <a:ext cx="23" cy="87"/>
              </a:xfrm>
              <a:custGeom>
                <a:avLst/>
                <a:gdLst>
                  <a:gd name="T0" fmla="*/ 46 w 56"/>
                  <a:gd name="T1" fmla="*/ 0 h 217"/>
                  <a:gd name="T2" fmla="*/ 37 w 56"/>
                  <a:gd name="T3" fmla="*/ 73 h 217"/>
                  <a:gd name="T4" fmla="*/ 16 w 56"/>
                  <a:gd name="T5" fmla="*/ 15 h 217"/>
                  <a:gd name="T6" fmla="*/ 0 w 56"/>
                  <a:gd name="T7" fmla="*/ 58 h 217"/>
                  <a:gd name="T8" fmla="*/ 19 w 56"/>
                  <a:gd name="T9" fmla="*/ 150 h 217"/>
                  <a:gd name="T10" fmla="*/ 28 w 56"/>
                  <a:gd name="T11" fmla="*/ 217 h 217"/>
                  <a:gd name="T12" fmla="*/ 56 w 56"/>
                  <a:gd name="T13" fmla="*/ 113 h 217"/>
                  <a:gd name="T14" fmla="*/ 46 w 56"/>
                  <a:gd name="T15" fmla="*/ 0 h 21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6"/>
                  <a:gd name="T25" fmla="*/ 0 h 217"/>
                  <a:gd name="T26" fmla="*/ 56 w 56"/>
                  <a:gd name="T27" fmla="*/ 217 h 21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6" h="217">
                    <a:moveTo>
                      <a:pt x="46" y="0"/>
                    </a:moveTo>
                    <a:lnTo>
                      <a:pt x="37" y="73"/>
                    </a:lnTo>
                    <a:lnTo>
                      <a:pt x="16" y="15"/>
                    </a:lnTo>
                    <a:lnTo>
                      <a:pt x="0" y="58"/>
                    </a:lnTo>
                    <a:lnTo>
                      <a:pt x="19" y="150"/>
                    </a:lnTo>
                    <a:lnTo>
                      <a:pt x="28" y="217"/>
                    </a:lnTo>
                    <a:lnTo>
                      <a:pt x="56" y="113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5" name="Freeform 63">
                <a:extLst>
                  <a:ext uri="{FF2B5EF4-FFF2-40B4-BE49-F238E27FC236}">
                    <a16:creationId xmlns:a16="http://schemas.microsoft.com/office/drawing/2014/main" id="{C71BEA7A-D4D7-45B7-B682-7A137BBC76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4" y="1273"/>
                <a:ext cx="36" cy="74"/>
              </a:xfrm>
              <a:custGeom>
                <a:avLst/>
                <a:gdLst>
                  <a:gd name="T0" fmla="*/ 91 w 91"/>
                  <a:gd name="T1" fmla="*/ 25 h 184"/>
                  <a:gd name="T2" fmla="*/ 50 w 91"/>
                  <a:gd name="T3" fmla="*/ 112 h 184"/>
                  <a:gd name="T4" fmla="*/ 25 w 91"/>
                  <a:gd name="T5" fmla="*/ 184 h 184"/>
                  <a:gd name="T6" fmla="*/ 28 w 91"/>
                  <a:gd name="T7" fmla="*/ 132 h 184"/>
                  <a:gd name="T8" fmla="*/ 22 w 91"/>
                  <a:gd name="T9" fmla="*/ 86 h 184"/>
                  <a:gd name="T10" fmla="*/ 0 w 91"/>
                  <a:gd name="T11" fmla="*/ 64 h 184"/>
                  <a:gd name="T12" fmla="*/ 65 w 91"/>
                  <a:gd name="T13" fmla="*/ 0 h 184"/>
                  <a:gd name="T14" fmla="*/ 67 w 91"/>
                  <a:gd name="T15" fmla="*/ 34 h 184"/>
                  <a:gd name="T16" fmla="*/ 91 w 91"/>
                  <a:gd name="T17" fmla="*/ 25 h 18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91"/>
                  <a:gd name="T28" fmla="*/ 0 h 184"/>
                  <a:gd name="T29" fmla="*/ 91 w 91"/>
                  <a:gd name="T30" fmla="*/ 184 h 18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91" h="184">
                    <a:moveTo>
                      <a:pt x="91" y="25"/>
                    </a:moveTo>
                    <a:lnTo>
                      <a:pt x="50" y="112"/>
                    </a:lnTo>
                    <a:lnTo>
                      <a:pt x="25" y="184"/>
                    </a:lnTo>
                    <a:lnTo>
                      <a:pt x="28" y="132"/>
                    </a:lnTo>
                    <a:lnTo>
                      <a:pt x="22" y="86"/>
                    </a:lnTo>
                    <a:lnTo>
                      <a:pt x="0" y="64"/>
                    </a:lnTo>
                    <a:lnTo>
                      <a:pt x="65" y="0"/>
                    </a:lnTo>
                    <a:lnTo>
                      <a:pt x="67" y="34"/>
                    </a:lnTo>
                    <a:lnTo>
                      <a:pt x="91" y="25"/>
                    </a:lnTo>
                    <a:close/>
                  </a:path>
                </a:pathLst>
              </a:custGeom>
              <a:solidFill>
                <a:srgbClr val="BCC8D3"/>
              </a:solidFill>
              <a:ln w="12700" cmpd="sng">
                <a:solidFill>
                  <a:srgbClr val="BCC8D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6" name="Freeform 64">
                <a:extLst>
                  <a:ext uri="{FF2B5EF4-FFF2-40B4-BE49-F238E27FC236}">
                    <a16:creationId xmlns:a16="http://schemas.microsoft.com/office/drawing/2014/main" id="{923AC6AF-42D7-4CB0-B363-1D56D80D6B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4" y="1180"/>
                <a:ext cx="32" cy="48"/>
              </a:xfrm>
              <a:custGeom>
                <a:avLst/>
                <a:gdLst>
                  <a:gd name="T0" fmla="*/ 1 w 79"/>
                  <a:gd name="T1" fmla="*/ 28 h 118"/>
                  <a:gd name="T2" fmla="*/ 43 w 79"/>
                  <a:gd name="T3" fmla="*/ 67 h 118"/>
                  <a:gd name="T4" fmla="*/ 43 w 79"/>
                  <a:gd name="T5" fmla="*/ 85 h 118"/>
                  <a:gd name="T6" fmla="*/ 35 w 79"/>
                  <a:gd name="T7" fmla="*/ 118 h 118"/>
                  <a:gd name="T8" fmla="*/ 74 w 79"/>
                  <a:gd name="T9" fmla="*/ 85 h 118"/>
                  <a:gd name="T10" fmla="*/ 79 w 79"/>
                  <a:gd name="T11" fmla="*/ 67 h 118"/>
                  <a:gd name="T12" fmla="*/ 58 w 79"/>
                  <a:gd name="T13" fmla="*/ 58 h 118"/>
                  <a:gd name="T14" fmla="*/ 37 w 79"/>
                  <a:gd name="T15" fmla="*/ 37 h 118"/>
                  <a:gd name="T16" fmla="*/ 11 w 79"/>
                  <a:gd name="T17" fmla="*/ 0 h 118"/>
                  <a:gd name="T18" fmla="*/ 0 w 79"/>
                  <a:gd name="T19" fmla="*/ 0 h 118"/>
                  <a:gd name="T20" fmla="*/ 1 w 79"/>
                  <a:gd name="T21" fmla="*/ 28 h 11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79"/>
                  <a:gd name="T34" fmla="*/ 0 h 118"/>
                  <a:gd name="T35" fmla="*/ 79 w 79"/>
                  <a:gd name="T36" fmla="*/ 118 h 11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79" h="118">
                    <a:moveTo>
                      <a:pt x="1" y="28"/>
                    </a:moveTo>
                    <a:lnTo>
                      <a:pt x="43" y="67"/>
                    </a:lnTo>
                    <a:lnTo>
                      <a:pt x="43" y="85"/>
                    </a:lnTo>
                    <a:lnTo>
                      <a:pt x="35" y="118"/>
                    </a:lnTo>
                    <a:lnTo>
                      <a:pt x="74" y="85"/>
                    </a:lnTo>
                    <a:lnTo>
                      <a:pt x="79" y="67"/>
                    </a:lnTo>
                    <a:lnTo>
                      <a:pt x="58" y="58"/>
                    </a:lnTo>
                    <a:lnTo>
                      <a:pt x="37" y="37"/>
                    </a:lnTo>
                    <a:lnTo>
                      <a:pt x="11" y="0"/>
                    </a:lnTo>
                    <a:lnTo>
                      <a:pt x="0" y="0"/>
                    </a:lnTo>
                    <a:lnTo>
                      <a:pt x="1" y="28"/>
                    </a:lnTo>
                    <a:close/>
                  </a:path>
                </a:pathLst>
              </a:custGeom>
              <a:solidFill>
                <a:srgbClr val="B8B8D9"/>
              </a:solidFill>
              <a:ln w="12700" cmpd="sng">
                <a:solidFill>
                  <a:srgbClr val="B8B8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7" name="Freeform 65">
                <a:extLst>
                  <a:ext uri="{FF2B5EF4-FFF2-40B4-BE49-F238E27FC236}">
                    <a16:creationId xmlns:a16="http://schemas.microsoft.com/office/drawing/2014/main" id="{DCC13104-6D8F-425A-AC09-ED9749A130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9" y="1474"/>
                <a:ext cx="79" cy="54"/>
              </a:xfrm>
              <a:custGeom>
                <a:avLst/>
                <a:gdLst>
                  <a:gd name="T0" fmla="*/ 6 w 196"/>
                  <a:gd name="T1" fmla="*/ 12 h 136"/>
                  <a:gd name="T2" fmla="*/ 51 w 196"/>
                  <a:gd name="T3" fmla="*/ 0 h 136"/>
                  <a:gd name="T4" fmla="*/ 100 w 196"/>
                  <a:gd name="T5" fmla="*/ 34 h 136"/>
                  <a:gd name="T6" fmla="*/ 162 w 196"/>
                  <a:gd name="T7" fmla="*/ 58 h 136"/>
                  <a:gd name="T8" fmla="*/ 193 w 196"/>
                  <a:gd name="T9" fmla="*/ 104 h 136"/>
                  <a:gd name="T10" fmla="*/ 196 w 196"/>
                  <a:gd name="T11" fmla="*/ 136 h 136"/>
                  <a:gd name="T12" fmla="*/ 121 w 196"/>
                  <a:gd name="T13" fmla="*/ 117 h 136"/>
                  <a:gd name="T14" fmla="*/ 142 w 196"/>
                  <a:gd name="T15" fmla="*/ 104 h 136"/>
                  <a:gd name="T16" fmla="*/ 120 w 196"/>
                  <a:gd name="T17" fmla="*/ 70 h 136"/>
                  <a:gd name="T18" fmla="*/ 56 w 196"/>
                  <a:gd name="T19" fmla="*/ 44 h 136"/>
                  <a:gd name="T20" fmla="*/ 48 w 196"/>
                  <a:gd name="T21" fmla="*/ 69 h 136"/>
                  <a:gd name="T22" fmla="*/ 0 w 196"/>
                  <a:gd name="T23" fmla="*/ 20 h 136"/>
                  <a:gd name="T24" fmla="*/ 6 w 196"/>
                  <a:gd name="T25" fmla="*/ 12 h 1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96"/>
                  <a:gd name="T40" fmla="*/ 0 h 136"/>
                  <a:gd name="T41" fmla="*/ 196 w 196"/>
                  <a:gd name="T42" fmla="*/ 136 h 1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96" h="136">
                    <a:moveTo>
                      <a:pt x="6" y="12"/>
                    </a:moveTo>
                    <a:lnTo>
                      <a:pt x="51" y="0"/>
                    </a:lnTo>
                    <a:lnTo>
                      <a:pt x="100" y="34"/>
                    </a:lnTo>
                    <a:lnTo>
                      <a:pt x="162" y="58"/>
                    </a:lnTo>
                    <a:lnTo>
                      <a:pt x="193" y="104"/>
                    </a:lnTo>
                    <a:lnTo>
                      <a:pt x="196" y="136"/>
                    </a:lnTo>
                    <a:lnTo>
                      <a:pt x="121" y="117"/>
                    </a:lnTo>
                    <a:lnTo>
                      <a:pt x="142" y="104"/>
                    </a:lnTo>
                    <a:lnTo>
                      <a:pt x="120" y="70"/>
                    </a:lnTo>
                    <a:lnTo>
                      <a:pt x="56" y="44"/>
                    </a:lnTo>
                    <a:lnTo>
                      <a:pt x="48" y="69"/>
                    </a:lnTo>
                    <a:lnTo>
                      <a:pt x="0" y="20"/>
                    </a:lnTo>
                    <a:lnTo>
                      <a:pt x="6" y="12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8" name="Freeform 66">
                <a:extLst>
                  <a:ext uri="{FF2B5EF4-FFF2-40B4-BE49-F238E27FC236}">
                    <a16:creationId xmlns:a16="http://schemas.microsoft.com/office/drawing/2014/main" id="{1405AAA6-E993-4F86-949D-8B80453967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1" y="1586"/>
                <a:ext cx="52" cy="15"/>
              </a:xfrm>
              <a:custGeom>
                <a:avLst/>
                <a:gdLst>
                  <a:gd name="T0" fmla="*/ 40 w 130"/>
                  <a:gd name="T1" fmla="*/ 6 h 39"/>
                  <a:gd name="T2" fmla="*/ 130 w 130"/>
                  <a:gd name="T3" fmla="*/ 39 h 39"/>
                  <a:gd name="T4" fmla="*/ 45 w 130"/>
                  <a:gd name="T5" fmla="*/ 31 h 39"/>
                  <a:gd name="T6" fmla="*/ 0 w 130"/>
                  <a:gd name="T7" fmla="*/ 0 h 39"/>
                  <a:gd name="T8" fmla="*/ 40 w 130"/>
                  <a:gd name="T9" fmla="*/ 6 h 3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30"/>
                  <a:gd name="T16" fmla="*/ 0 h 39"/>
                  <a:gd name="T17" fmla="*/ 130 w 130"/>
                  <a:gd name="T18" fmla="*/ 39 h 3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30" h="39">
                    <a:moveTo>
                      <a:pt x="40" y="6"/>
                    </a:moveTo>
                    <a:lnTo>
                      <a:pt x="130" y="39"/>
                    </a:lnTo>
                    <a:lnTo>
                      <a:pt x="45" y="31"/>
                    </a:lnTo>
                    <a:lnTo>
                      <a:pt x="0" y="0"/>
                    </a:lnTo>
                    <a:lnTo>
                      <a:pt x="40" y="6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9" name="Freeform 67">
                <a:extLst>
                  <a:ext uri="{FF2B5EF4-FFF2-40B4-BE49-F238E27FC236}">
                    <a16:creationId xmlns:a16="http://schemas.microsoft.com/office/drawing/2014/main" id="{444E74AD-DF01-4AE8-A27E-7B4C59D6E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6" y="1514"/>
                <a:ext cx="68" cy="72"/>
              </a:xfrm>
              <a:custGeom>
                <a:avLst/>
                <a:gdLst>
                  <a:gd name="T0" fmla="*/ 165 w 169"/>
                  <a:gd name="T1" fmla="*/ 103 h 181"/>
                  <a:gd name="T2" fmla="*/ 131 w 169"/>
                  <a:gd name="T3" fmla="*/ 62 h 181"/>
                  <a:gd name="T4" fmla="*/ 90 w 169"/>
                  <a:gd name="T5" fmla="*/ 10 h 181"/>
                  <a:gd name="T6" fmla="*/ 52 w 169"/>
                  <a:gd name="T7" fmla="*/ 0 h 181"/>
                  <a:gd name="T8" fmla="*/ 37 w 169"/>
                  <a:gd name="T9" fmla="*/ 33 h 181"/>
                  <a:gd name="T10" fmla="*/ 0 w 169"/>
                  <a:gd name="T11" fmla="*/ 79 h 181"/>
                  <a:gd name="T12" fmla="*/ 10 w 169"/>
                  <a:gd name="T13" fmla="*/ 128 h 181"/>
                  <a:gd name="T14" fmla="*/ 60 w 169"/>
                  <a:gd name="T15" fmla="*/ 175 h 181"/>
                  <a:gd name="T16" fmla="*/ 71 w 169"/>
                  <a:gd name="T17" fmla="*/ 158 h 181"/>
                  <a:gd name="T18" fmla="*/ 122 w 169"/>
                  <a:gd name="T19" fmla="*/ 181 h 181"/>
                  <a:gd name="T20" fmla="*/ 146 w 169"/>
                  <a:gd name="T21" fmla="*/ 180 h 181"/>
                  <a:gd name="T22" fmla="*/ 115 w 169"/>
                  <a:gd name="T23" fmla="*/ 139 h 181"/>
                  <a:gd name="T24" fmla="*/ 127 w 169"/>
                  <a:gd name="T25" fmla="*/ 127 h 181"/>
                  <a:gd name="T26" fmla="*/ 169 w 169"/>
                  <a:gd name="T27" fmla="*/ 135 h 181"/>
                  <a:gd name="T28" fmla="*/ 165 w 169"/>
                  <a:gd name="T29" fmla="*/ 103 h 18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69"/>
                  <a:gd name="T46" fmla="*/ 0 h 181"/>
                  <a:gd name="T47" fmla="*/ 169 w 169"/>
                  <a:gd name="T48" fmla="*/ 181 h 181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69" h="181">
                    <a:moveTo>
                      <a:pt x="165" y="103"/>
                    </a:moveTo>
                    <a:lnTo>
                      <a:pt x="131" y="62"/>
                    </a:lnTo>
                    <a:lnTo>
                      <a:pt x="90" y="10"/>
                    </a:lnTo>
                    <a:lnTo>
                      <a:pt x="52" y="0"/>
                    </a:lnTo>
                    <a:lnTo>
                      <a:pt x="37" y="33"/>
                    </a:lnTo>
                    <a:lnTo>
                      <a:pt x="0" y="79"/>
                    </a:lnTo>
                    <a:lnTo>
                      <a:pt x="10" y="128"/>
                    </a:lnTo>
                    <a:lnTo>
                      <a:pt x="60" y="175"/>
                    </a:lnTo>
                    <a:lnTo>
                      <a:pt x="71" y="158"/>
                    </a:lnTo>
                    <a:lnTo>
                      <a:pt x="122" y="181"/>
                    </a:lnTo>
                    <a:lnTo>
                      <a:pt x="146" y="180"/>
                    </a:lnTo>
                    <a:lnTo>
                      <a:pt x="115" y="139"/>
                    </a:lnTo>
                    <a:lnTo>
                      <a:pt x="127" y="127"/>
                    </a:lnTo>
                    <a:lnTo>
                      <a:pt x="169" y="135"/>
                    </a:lnTo>
                    <a:lnTo>
                      <a:pt x="165" y="103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0" name="Freeform 68">
                <a:extLst>
                  <a:ext uri="{FF2B5EF4-FFF2-40B4-BE49-F238E27FC236}">
                    <a16:creationId xmlns:a16="http://schemas.microsoft.com/office/drawing/2014/main" id="{92E06CBF-382A-4BC4-96BA-9EC4E501B6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6" y="1592"/>
                <a:ext cx="29" cy="42"/>
              </a:xfrm>
              <a:custGeom>
                <a:avLst/>
                <a:gdLst>
                  <a:gd name="T0" fmla="*/ 0 w 71"/>
                  <a:gd name="T1" fmla="*/ 6 h 104"/>
                  <a:gd name="T2" fmla="*/ 20 w 71"/>
                  <a:gd name="T3" fmla="*/ 44 h 104"/>
                  <a:gd name="T4" fmla="*/ 71 w 71"/>
                  <a:gd name="T5" fmla="*/ 104 h 104"/>
                  <a:gd name="T6" fmla="*/ 30 w 71"/>
                  <a:gd name="T7" fmla="*/ 27 h 104"/>
                  <a:gd name="T8" fmla="*/ 20 w 71"/>
                  <a:gd name="T9" fmla="*/ 0 h 104"/>
                  <a:gd name="T10" fmla="*/ 0 w 71"/>
                  <a:gd name="T11" fmla="*/ 6 h 1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71"/>
                  <a:gd name="T19" fmla="*/ 0 h 104"/>
                  <a:gd name="T20" fmla="*/ 71 w 71"/>
                  <a:gd name="T21" fmla="*/ 104 h 10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71" h="104">
                    <a:moveTo>
                      <a:pt x="0" y="6"/>
                    </a:moveTo>
                    <a:lnTo>
                      <a:pt x="20" y="44"/>
                    </a:lnTo>
                    <a:lnTo>
                      <a:pt x="71" y="104"/>
                    </a:lnTo>
                    <a:lnTo>
                      <a:pt x="30" y="27"/>
                    </a:lnTo>
                    <a:lnTo>
                      <a:pt x="2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1" name="Freeform 69">
                <a:extLst>
                  <a:ext uri="{FF2B5EF4-FFF2-40B4-BE49-F238E27FC236}">
                    <a16:creationId xmlns:a16="http://schemas.microsoft.com/office/drawing/2014/main" id="{319D5353-E250-4E39-BAEE-0866C1DFE4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7" y="1661"/>
                <a:ext cx="48" cy="92"/>
              </a:xfrm>
              <a:custGeom>
                <a:avLst/>
                <a:gdLst>
                  <a:gd name="T0" fmla="*/ 0 w 121"/>
                  <a:gd name="T1" fmla="*/ 0 h 229"/>
                  <a:gd name="T2" fmla="*/ 67 w 121"/>
                  <a:gd name="T3" fmla="*/ 38 h 229"/>
                  <a:gd name="T4" fmla="*/ 105 w 121"/>
                  <a:gd name="T5" fmla="*/ 158 h 229"/>
                  <a:gd name="T6" fmla="*/ 115 w 121"/>
                  <a:gd name="T7" fmla="*/ 106 h 229"/>
                  <a:gd name="T8" fmla="*/ 121 w 121"/>
                  <a:gd name="T9" fmla="*/ 166 h 229"/>
                  <a:gd name="T10" fmla="*/ 107 w 121"/>
                  <a:gd name="T11" fmla="*/ 229 h 229"/>
                  <a:gd name="T12" fmla="*/ 70 w 121"/>
                  <a:gd name="T13" fmla="*/ 151 h 229"/>
                  <a:gd name="T14" fmla="*/ 16 w 121"/>
                  <a:gd name="T15" fmla="*/ 36 h 229"/>
                  <a:gd name="T16" fmla="*/ 0 w 121"/>
                  <a:gd name="T17" fmla="*/ 0 h 22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1"/>
                  <a:gd name="T28" fmla="*/ 0 h 229"/>
                  <a:gd name="T29" fmla="*/ 121 w 121"/>
                  <a:gd name="T30" fmla="*/ 229 h 229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1" h="229">
                    <a:moveTo>
                      <a:pt x="0" y="0"/>
                    </a:moveTo>
                    <a:lnTo>
                      <a:pt x="67" y="38"/>
                    </a:lnTo>
                    <a:lnTo>
                      <a:pt x="105" y="158"/>
                    </a:lnTo>
                    <a:lnTo>
                      <a:pt x="115" y="106"/>
                    </a:lnTo>
                    <a:lnTo>
                      <a:pt x="121" y="166"/>
                    </a:lnTo>
                    <a:lnTo>
                      <a:pt x="107" y="229"/>
                    </a:lnTo>
                    <a:lnTo>
                      <a:pt x="70" y="151"/>
                    </a:lnTo>
                    <a:lnTo>
                      <a:pt x="16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2" name="Freeform 70">
                <a:extLst>
                  <a:ext uri="{FF2B5EF4-FFF2-40B4-BE49-F238E27FC236}">
                    <a16:creationId xmlns:a16="http://schemas.microsoft.com/office/drawing/2014/main" id="{6D95424E-14F5-4063-801A-22CAF017E6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1" y="1715"/>
                <a:ext cx="37" cy="29"/>
              </a:xfrm>
              <a:custGeom>
                <a:avLst/>
                <a:gdLst>
                  <a:gd name="T0" fmla="*/ 3 w 92"/>
                  <a:gd name="T1" fmla="*/ 0 h 71"/>
                  <a:gd name="T2" fmla="*/ 61 w 92"/>
                  <a:gd name="T3" fmla="*/ 41 h 71"/>
                  <a:gd name="T4" fmla="*/ 92 w 92"/>
                  <a:gd name="T5" fmla="*/ 71 h 71"/>
                  <a:gd name="T6" fmla="*/ 52 w 92"/>
                  <a:gd name="T7" fmla="*/ 70 h 71"/>
                  <a:gd name="T8" fmla="*/ 0 w 92"/>
                  <a:gd name="T9" fmla="*/ 61 h 71"/>
                  <a:gd name="T10" fmla="*/ 0 w 92"/>
                  <a:gd name="T11" fmla="*/ 40 h 71"/>
                  <a:gd name="T12" fmla="*/ 32 w 92"/>
                  <a:gd name="T13" fmla="*/ 53 h 71"/>
                  <a:gd name="T14" fmla="*/ 16 w 92"/>
                  <a:gd name="T15" fmla="*/ 30 h 71"/>
                  <a:gd name="T16" fmla="*/ 3 w 92"/>
                  <a:gd name="T17" fmla="*/ 0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92"/>
                  <a:gd name="T28" fmla="*/ 0 h 71"/>
                  <a:gd name="T29" fmla="*/ 92 w 92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92" h="71">
                    <a:moveTo>
                      <a:pt x="3" y="0"/>
                    </a:moveTo>
                    <a:lnTo>
                      <a:pt x="61" y="41"/>
                    </a:lnTo>
                    <a:lnTo>
                      <a:pt x="92" y="71"/>
                    </a:lnTo>
                    <a:lnTo>
                      <a:pt x="52" y="70"/>
                    </a:lnTo>
                    <a:lnTo>
                      <a:pt x="0" y="61"/>
                    </a:lnTo>
                    <a:lnTo>
                      <a:pt x="0" y="40"/>
                    </a:lnTo>
                    <a:lnTo>
                      <a:pt x="32" y="53"/>
                    </a:lnTo>
                    <a:lnTo>
                      <a:pt x="16" y="3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3" name="Freeform 71">
                <a:extLst>
                  <a:ext uri="{FF2B5EF4-FFF2-40B4-BE49-F238E27FC236}">
                    <a16:creationId xmlns:a16="http://schemas.microsoft.com/office/drawing/2014/main" id="{28D2DDE6-88FB-4537-A4E0-CABC4DAC8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6" y="1611"/>
                <a:ext cx="67" cy="156"/>
              </a:xfrm>
              <a:custGeom>
                <a:avLst/>
                <a:gdLst>
                  <a:gd name="T0" fmla="*/ 159 w 169"/>
                  <a:gd name="T1" fmla="*/ 0 h 387"/>
                  <a:gd name="T2" fmla="*/ 134 w 169"/>
                  <a:gd name="T3" fmla="*/ 76 h 387"/>
                  <a:gd name="T4" fmla="*/ 154 w 169"/>
                  <a:gd name="T5" fmla="*/ 68 h 387"/>
                  <a:gd name="T6" fmla="*/ 169 w 169"/>
                  <a:gd name="T7" fmla="*/ 88 h 387"/>
                  <a:gd name="T8" fmla="*/ 158 w 169"/>
                  <a:gd name="T9" fmla="*/ 192 h 387"/>
                  <a:gd name="T10" fmla="*/ 139 w 169"/>
                  <a:gd name="T11" fmla="*/ 361 h 387"/>
                  <a:gd name="T12" fmla="*/ 139 w 169"/>
                  <a:gd name="T13" fmla="*/ 387 h 387"/>
                  <a:gd name="T14" fmla="*/ 87 w 169"/>
                  <a:gd name="T15" fmla="*/ 382 h 387"/>
                  <a:gd name="T16" fmla="*/ 71 w 169"/>
                  <a:gd name="T17" fmla="*/ 289 h 387"/>
                  <a:gd name="T18" fmla="*/ 53 w 169"/>
                  <a:gd name="T19" fmla="*/ 205 h 387"/>
                  <a:gd name="T20" fmla="*/ 101 w 169"/>
                  <a:gd name="T21" fmla="*/ 232 h 387"/>
                  <a:gd name="T22" fmla="*/ 94 w 169"/>
                  <a:gd name="T23" fmla="*/ 171 h 387"/>
                  <a:gd name="T24" fmla="*/ 44 w 169"/>
                  <a:gd name="T25" fmla="*/ 159 h 387"/>
                  <a:gd name="T26" fmla="*/ 1 w 169"/>
                  <a:gd name="T27" fmla="*/ 118 h 387"/>
                  <a:gd name="T28" fmla="*/ 0 w 169"/>
                  <a:gd name="T29" fmla="*/ 88 h 387"/>
                  <a:gd name="T30" fmla="*/ 71 w 169"/>
                  <a:gd name="T31" fmla="*/ 130 h 387"/>
                  <a:gd name="T32" fmla="*/ 94 w 169"/>
                  <a:gd name="T33" fmla="*/ 100 h 387"/>
                  <a:gd name="T34" fmla="*/ 86 w 169"/>
                  <a:gd name="T35" fmla="*/ 64 h 387"/>
                  <a:gd name="T36" fmla="*/ 41 w 169"/>
                  <a:gd name="T37" fmla="*/ 42 h 387"/>
                  <a:gd name="T38" fmla="*/ 25 w 169"/>
                  <a:gd name="T39" fmla="*/ 13 h 387"/>
                  <a:gd name="T40" fmla="*/ 107 w 169"/>
                  <a:gd name="T41" fmla="*/ 32 h 387"/>
                  <a:gd name="T42" fmla="*/ 101 w 169"/>
                  <a:gd name="T43" fmla="*/ 8 h 387"/>
                  <a:gd name="T44" fmla="*/ 159 w 169"/>
                  <a:gd name="T45" fmla="*/ 0 h 38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69"/>
                  <a:gd name="T70" fmla="*/ 0 h 387"/>
                  <a:gd name="T71" fmla="*/ 169 w 169"/>
                  <a:gd name="T72" fmla="*/ 387 h 38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69" h="387">
                    <a:moveTo>
                      <a:pt x="159" y="0"/>
                    </a:moveTo>
                    <a:lnTo>
                      <a:pt x="134" y="76"/>
                    </a:lnTo>
                    <a:lnTo>
                      <a:pt x="154" y="68"/>
                    </a:lnTo>
                    <a:lnTo>
                      <a:pt x="169" y="88"/>
                    </a:lnTo>
                    <a:lnTo>
                      <a:pt x="158" y="192"/>
                    </a:lnTo>
                    <a:lnTo>
                      <a:pt x="139" y="361"/>
                    </a:lnTo>
                    <a:lnTo>
                      <a:pt x="139" y="387"/>
                    </a:lnTo>
                    <a:lnTo>
                      <a:pt x="87" y="382"/>
                    </a:lnTo>
                    <a:lnTo>
                      <a:pt x="71" y="289"/>
                    </a:lnTo>
                    <a:lnTo>
                      <a:pt x="53" y="205"/>
                    </a:lnTo>
                    <a:lnTo>
                      <a:pt x="101" y="232"/>
                    </a:lnTo>
                    <a:lnTo>
                      <a:pt x="94" y="171"/>
                    </a:lnTo>
                    <a:lnTo>
                      <a:pt x="44" y="159"/>
                    </a:lnTo>
                    <a:lnTo>
                      <a:pt x="1" y="118"/>
                    </a:lnTo>
                    <a:lnTo>
                      <a:pt x="0" y="88"/>
                    </a:lnTo>
                    <a:lnTo>
                      <a:pt x="71" y="130"/>
                    </a:lnTo>
                    <a:lnTo>
                      <a:pt x="94" y="100"/>
                    </a:lnTo>
                    <a:lnTo>
                      <a:pt x="86" y="64"/>
                    </a:lnTo>
                    <a:lnTo>
                      <a:pt x="41" y="42"/>
                    </a:lnTo>
                    <a:lnTo>
                      <a:pt x="25" y="13"/>
                    </a:lnTo>
                    <a:lnTo>
                      <a:pt x="107" y="32"/>
                    </a:lnTo>
                    <a:lnTo>
                      <a:pt x="101" y="8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4" name="Freeform 72">
                <a:extLst>
                  <a:ext uri="{FF2B5EF4-FFF2-40B4-BE49-F238E27FC236}">
                    <a16:creationId xmlns:a16="http://schemas.microsoft.com/office/drawing/2014/main" id="{70BCBCB8-4CF4-476B-90B5-73E6A7F8BB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2" y="1620"/>
                <a:ext cx="65" cy="27"/>
              </a:xfrm>
              <a:custGeom>
                <a:avLst/>
                <a:gdLst>
                  <a:gd name="T0" fmla="*/ 161 w 161"/>
                  <a:gd name="T1" fmla="*/ 35 h 67"/>
                  <a:gd name="T2" fmla="*/ 80 w 161"/>
                  <a:gd name="T3" fmla="*/ 35 h 67"/>
                  <a:gd name="T4" fmla="*/ 0 w 161"/>
                  <a:gd name="T5" fmla="*/ 0 h 67"/>
                  <a:gd name="T6" fmla="*/ 20 w 161"/>
                  <a:gd name="T7" fmla="*/ 38 h 67"/>
                  <a:gd name="T8" fmla="*/ 50 w 161"/>
                  <a:gd name="T9" fmla="*/ 51 h 67"/>
                  <a:gd name="T10" fmla="*/ 67 w 161"/>
                  <a:gd name="T11" fmla="*/ 67 h 67"/>
                  <a:gd name="T12" fmla="*/ 110 w 161"/>
                  <a:gd name="T13" fmla="*/ 63 h 67"/>
                  <a:gd name="T14" fmla="*/ 128 w 161"/>
                  <a:gd name="T15" fmla="*/ 63 h 67"/>
                  <a:gd name="T16" fmla="*/ 161 w 161"/>
                  <a:gd name="T17" fmla="*/ 35 h 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61"/>
                  <a:gd name="T28" fmla="*/ 0 h 67"/>
                  <a:gd name="T29" fmla="*/ 161 w 161"/>
                  <a:gd name="T30" fmla="*/ 67 h 67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61" h="67">
                    <a:moveTo>
                      <a:pt x="161" y="35"/>
                    </a:moveTo>
                    <a:lnTo>
                      <a:pt x="80" y="35"/>
                    </a:lnTo>
                    <a:lnTo>
                      <a:pt x="0" y="0"/>
                    </a:lnTo>
                    <a:lnTo>
                      <a:pt x="20" y="38"/>
                    </a:lnTo>
                    <a:lnTo>
                      <a:pt x="50" y="51"/>
                    </a:lnTo>
                    <a:lnTo>
                      <a:pt x="67" y="67"/>
                    </a:lnTo>
                    <a:lnTo>
                      <a:pt x="110" y="63"/>
                    </a:lnTo>
                    <a:lnTo>
                      <a:pt x="128" y="63"/>
                    </a:lnTo>
                    <a:lnTo>
                      <a:pt x="161" y="35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5" name="Freeform 73">
                <a:extLst>
                  <a:ext uri="{FF2B5EF4-FFF2-40B4-BE49-F238E27FC236}">
                    <a16:creationId xmlns:a16="http://schemas.microsoft.com/office/drawing/2014/main" id="{622695AF-9B6D-40D3-8A9E-F19893CE04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6" y="1598"/>
                <a:ext cx="35" cy="35"/>
              </a:xfrm>
              <a:custGeom>
                <a:avLst/>
                <a:gdLst>
                  <a:gd name="T0" fmla="*/ 3 w 86"/>
                  <a:gd name="T1" fmla="*/ 15 h 87"/>
                  <a:gd name="T2" fmla="*/ 0 w 86"/>
                  <a:gd name="T3" fmla="*/ 34 h 87"/>
                  <a:gd name="T4" fmla="*/ 10 w 86"/>
                  <a:gd name="T5" fmla="*/ 75 h 87"/>
                  <a:gd name="T6" fmla="*/ 39 w 86"/>
                  <a:gd name="T7" fmla="*/ 86 h 87"/>
                  <a:gd name="T8" fmla="*/ 25 w 86"/>
                  <a:gd name="T9" fmla="*/ 65 h 87"/>
                  <a:gd name="T10" fmla="*/ 40 w 86"/>
                  <a:gd name="T11" fmla="*/ 56 h 87"/>
                  <a:gd name="T12" fmla="*/ 62 w 86"/>
                  <a:gd name="T13" fmla="*/ 85 h 87"/>
                  <a:gd name="T14" fmla="*/ 86 w 86"/>
                  <a:gd name="T15" fmla="*/ 87 h 87"/>
                  <a:gd name="T16" fmla="*/ 64 w 86"/>
                  <a:gd name="T17" fmla="*/ 62 h 87"/>
                  <a:gd name="T18" fmla="*/ 37 w 86"/>
                  <a:gd name="T19" fmla="*/ 0 h 87"/>
                  <a:gd name="T20" fmla="*/ 3 w 86"/>
                  <a:gd name="T21" fmla="*/ 15 h 8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86"/>
                  <a:gd name="T34" fmla="*/ 0 h 87"/>
                  <a:gd name="T35" fmla="*/ 86 w 86"/>
                  <a:gd name="T36" fmla="*/ 87 h 8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86" h="87">
                    <a:moveTo>
                      <a:pt x="3" y="15"/>
                    </a:moveTo>
                    <a:lnTo>
                      <a:pt x="0" y="34"/>
                    </a:lnTo>
                    <a:lnTo>
                      <a:pt x="10" y="75"/>
                    </a:lnTo>
                    <a:lnTo>
                      <a:pt x="39" y="86"/>
                    </a:lnTo>
                    <a:lnTo>
                      <a:pt x="25" y="65"/>
                    </a:lnTo>
                    <a:lnTo>
                      <a:pt x="40" y="56"/>
                    </a:lnTo>
                    <a:lnTo>
                      <a:pt x="62" y="85"/>
                    </a:lnTo>
                    <a:lnTo>
                      <a:pt x="86" y="87"/>
                    </a:lnTo>
                    <a:lnTo>
                      <a:pt x="64" y="62"/>
                    </a:lnTo>
                    <a:lnTo>
                      <a:pt x="37" y="0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6" name="Freeform 74">
                <a:extLst>
                  <a:ext uri="{FF2B5EF4-FFF2-40B4-BE49-F238E27FC236}">
                    <a16:creationId xmlns:a16="http://schemas.microsoft.com/office/drawing/2014/main" id="{B02DF06E-0BD6-4ABF-AE74-3A9C9175F6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0" y="1538"/>
                <a:ext cx="38" cy="66"/>
              </a:xfrm>
              <a:custGeom>
                <a:avLst/>
                <a:gdLst>
                  <a:gd name="T0" fmla="*/ 0 w 96"/>
                  <a:gd name="T1" fmla="*/ 0 h 166"/>
                  <a:gd name="T2" fmla="*/ 3 w 96"/>
                  <a:gd name="T3" fmla="*/ 88 h 166"/>
                  <a:gd name="T4" fmla="*/ 40 w 96"/>
                  <a:gd name="T5" fmla="*/ 94 h 166"/>
                  <a:gd name="T6" fmla="*/ 20 w 96"/>
                  <a:gd name="T7" fmla="*/ 109 h 166"/>
                  <a:gd name="T8" fmla="*/ 66 w 96"/>
                  <a:gd name="T9" fmla="*/ 160 h 166"/>
                  <a:gd name="T10" fmla="*/ 77 w 96"/>
                  <a:gd name="T11" fmla="*/ 166 h 166"/>
                  <a:gd name="T12" fmla="*/ 92 w 96"/>
                  <a:gd name="T13" fmla="*/ 154 h 166"/>
                  <a:gd name="T14" fmla="*/ 96 w 96"/>
                  <a:gd name="T15" fmla="*/ 140 h 166"/>
                  <a:gd name="T16" fmla="*/ 55 w 96"/>
                  <a:gd name="T17" fmla="*/ 28 h 166"/>
                  <a:gd name="T18" fmla="*/ 0 w 96"/>
                  <a:gd name="T19" fmla="*/ 0 h 16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96"/>
                  <a:gd name="T31" fmla="*/ 0 h 166"/>
                  <a:gd name="T32" fmla="*/ 96 w 96"/>
                  <a:gd name="T33" fmla="*/ 166 h 16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96" h="166">
                    <a:moveTo>
                      <a:pt x="0" y="0"/>
                    </a:moveTo>
                    <a:lnTo>
                      <a:pt x="3" y="88"/>
                    </a:lnTo>
                    <a:lnTo>
                      <a:pt x="40" y="94"/>
                    </a:lnTo>
                    <a:lnTo>
                      <a:pt x="20" y="109"/>
                    </a:lnTo>
                    <a:lnTo>
                      <a:pt x="66" y="160"/>
                    </a:lnTo>
                    <a:lnTo>
                      <a:pt x="77" y="166"/>
                    </a:lnTo>
                    <a:lnTo>
                      <a:pt x="92" y="154"/>
                    </a:lnTo>
                    <a:lnTo>
                      <a:pt x="96" y="140"/>
                    </a:lnTo>
                    <a:lnTo>
                      <a:pt x="55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7" name="Freeform 75">
                <a:extLst>
                  <a:ext uri="{FF2B5EF4-FFF2-40B4-BE49-F238E27FC236}">
                    <a16:creationId xmlns:a16="http://schemas.microsoft.com/office/drawing/2014/main" id="{F7734AF5-CCE1-4FA5-8C66-99B749B327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" y="1313"/>
                <a:ext cx="80" cy="180"/>
              </a:xfrm>
              <a:custGeom>
                <a:avLst/>
                <a:gdLst>
                  <a:gd name="T0" fmla="*/ 147 w 199"/>
                  <a:gd name="T1" fmla="*/ 66 h 451"/>
                  <a:gd name="T2" fmla="*/ 40 w 199"/>
                  <a:gd name="T3" fmla="*/ 338 h 451"/>
                  <a:gd name="T4" fmla="*/ 0 w 199"/>
                  <a:gd name="T5" fmla="*/ 451 h 451"/>
                  <a:gd name="T6" fmla="*/ 30 w 199"/>
                  <a:gd name="T7" fmla="*/ 451 h 451"/>
                  <a:gd name="T8" fmla="*/ 135 w 199"/>
                  <a:gd name="T9" fmla="*/ 157 h 451"/>
                  <a:gd name="T10" fmla="*/ 162 w 199"/>
                  <a:gd name="T11" fmla="*/ 86 h 451"/>
                  <a:gd name="T12" fmla="*/ 142 w 199"/>
                  <a:gd name="T13" fmla="*/ 178 h 451"/>
                  <a:gd name="T14" fmla="*/ 196 w 199"/>
                  <a:gd name="T15" fmla="*/ 38 h 451"/>
                  <a:gd name="T16" fmla="*/ 199 w 199"/>
                  <a:gd name="T17" fmla="*/ 0 h 451"/>
                  <a:gd name="T18" fmla="*/ 147 w 199"/>
                  <a:gd name="T19" fmla="*/ 66 h 45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99"/>
                  <a:gd name="T31" fmla="*/ 0 h 451"/>
                  <a:gd name="T32" fmla="*/ 199 w 199"/>
                  <a:gd name="T33" fmla="*/ 451 h 45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99" h="451">
                    <a:moveTo>
                      <a:pt x="147" y="66"/>
                    </a:moveTo>
                    <a:lnTo>
                      <a:pt x="40" y="338"/>
                    </a:lnTo>
                    <a:lnTo>
                      <a:pt x="0" y="451"/>
                    </a:lnTo>
                    <a:lnTo>
                      <a:pt x="30" y="451"/>
                    </a:lnTo>
                    <a:lnTo>
                      <a:pt x="135" y="157"/>
                    </a:lnTo>
                    <a:lnTo>
                      <a:pt x="162" y="86"/>
                    </a:lnTo>
                    <a:lnTo>
                      <a:pt x="142" y="178"/>
                    </a:lnTo>
                    <a:lnTo>
                      <a:pt x="196" y="38"/>
                    </a:lnTo>
                    <a:lnTo>
                      <a:pt x="199" y="0"/>
                    </a:lnTo>
                    <a:lnTo>
                      <a:pt x="147" y="66"/>
                    </a:lnTo>
                    <a:close/>
                  </a:path>
                </a:pathLst>
              </a:custGeom>
              <a:solidFill>
                <a:srgbClr val="D9D1C2"/>
              </a:solidFill>
              <a:ln w="12700" cmpd="sng">
                <a:solidFill>
                  <a:srgbClr val="D9D1C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8" name="Freeform 76">
                <a:extLst>
                  <a:ext uri="{FF2B5EF4-FFF2-40B4-BE49-F238E27FC236}">
                    <a16:creationId xmlns:a16="http://schemas.microsoft.com/office/drawing/2014/main" id="{B2651A51-FE5C-48B0-A5BD-0372F2C2F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8" y="1493"/>
                <a:ext cx="41" cy="68"/>
              </a:xfrm>
              <a:custGeom>
                <a:avLst/>
                <a:gdLst>
                  <a:gd name="T0" fmla="*/ 22 w 101"/>
                  <a:gd name="T1" fmla="*/ 0 h 170"/>
                  <a:gd name="T2" fmla="*/ 0 w 101"/>
                  <a:gd name="T3" fmla="*/ 30 h 170"/>
                  <a:gd name="T4" fmla="*/ 11 w 101"/>
                  <a:gd name="T5" fmla="*/ 76 h 170"/>
                  <a:gd name="T6" fmla="*/ 39 w 101"/>
                  <a:gd name="T7" fmla="*/ 138 h 170"/>
                  <a:gd name="T8" fmla="*/ 85 w 101"/>
                  <a:gd name="T9" fmla="*/ 170 h 170"/>
                  <a:gd name="T10" fmla="*/ 101 w 101"/>
                  <a:gd name="T11" fmla="*/ 168 h 170"/>
                  <a:gd name="T12" fmla="*/ 51 w 101"/>
                  <a:gd name="T13" fmla="*/ 104 h 170"/>
                  <a:gd name="T14" fmla="*/ 34 w 101"/>
                  <a:gd name="T15" fmla="*/ 2 h 170"/>
                  <a:gd name="T16" fmla="*/ 22 w 101"/>
                  <a:gd name="T17" fmla="*/ 0 h 17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1"/>
                  <a:gd name="T28" fmla="*/ 0 h 170"/>
                  <a:gd name="T29" fmla="*/ 101 w 101"/>
                  <a:gd name="T30" fmla="*/ 170 h 17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1" h="170">
                    <a:moveTo>
                      <a:pt x="22" y="0"/>
                    </a:moveTo>
                    <a:lnTo>
                      <a:pt x="0" y="30"/>
                    </a:lnTo>
                    <a:lnTo>
                      <a:pt x="11" y="76"/>
                    </a:lnTo>
                    <a:lnTo>
                      <a:pt x="39" y="138"/>
                    </a:lnTo>
                    <a:lnTo>
                      <a:pt x="85" y="170"/>
                    </a:lnTo>
                    <a:lnTo>
                      <a:pt x="101" y="168"/>
                    </a:lnTo>
                    <a:lnTo>
                      <a:pt x="51" y="104"/>
                    </a:lnTo>
                    <a:lnTo>
                      <a:pt x="34" y="2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9" name="Freeform 77">
                <a:extLst>
                  <a:ext uri="{FF2B5EF4-FFF2-40B4-BE49-F238E27FC236}">
                    <a16:creationId xmlns:a16="http://schemas.microsoft.com/office/drawing/2014/main" id="{8F65C1D3-A205-4908-B12A-AC24DEF255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7" y="1500"/>
                <a:ext cx="50" cy="63"/>
              </a:xfrm>
              <a:custGeom>
                <a:avLst/>
                <a:gdLst>
                  <a:gd name="T0" fmla="*/ 0 w 124"/>
                  <a:gd name="T1" fmla="*/ 0 h 157"/>
                  <a:gd name="T2" fmla="*/ 0 w 124"/>
                  <a:gd name="T3" fmla="*/ 79 h 157"/>
                  <a:gd name="T4" fmla="*/ 38 w 124"/>
                  <a:gd name="T5" fmla="*/ 105 h 157"/>
                  <a:gd name="T6" fmla="*/ 79 w 124"/>
                  <a:gd name="T7" fmla="*/ 153 h 157"/>
                  <a:gd name="T8" fmla="*/ 102 w 124"/>
                  <a:gd name="T9" fmla="*/ 157 h 157"/>
                  <a:gd name="T10" fmla="*/ 124 w 124"/>
                  <a:gd name="T11" fmla="*/ 123 h 157"/>
                  <a:gd name="T12" fmla="*/ 98 w 124"/>
                  <a:gd name="T13" fmla="*/ 116 h 157"/>
                  <a:gd name="T14" fmla="*/ 90 w 124"/>
                  <a:gd name="T15" fmla="*/ 128 h 157"/>
                  <a:gd name="T16" fmla="*/ 55 w 124"/>
                  <a:gd name="T17" fmla="*/ 85 h 157"/>
                  <a:gd name="T18" fmla="*/ 18 w 124"/>
                  <a:gd name="T19" fmla="*/ 49 h 157"/>
                  <a:gd name="T20" fmla="*/ 0 w 124"/>
                  <a:gd name="T21" fmla="*/ 0 h 15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4"/>
                  <a:gd name="T34" fmla="*/ 0 h 157"/>
                  <a:gd name="T35" fmla="*/ 124 w 124"/>
                  <a:gd name="T36" fmla="*/ 157 h 15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4" h="157">
                    <a:moveTo>
                      <a:pt x="0" y="0"/>
                    </a:moveTo>
                    <a:lnTo>
                      <a:pt x="0" y="79"/>
                    </a:lnTo>
                    <a:lnTo>
                      <a:pt x="38" y="105"/>
                    </a:lnTo>
                    <a:lnTo>
                      <a:pt x="79" y="153"/>
                    </a:lnTo>
                    <a:lnTo>
                      <a:pt x="102" y="157"/>
                    </a:lnTo>
                    <a:lnTo>
                      <a:pt x="124" y="123"/>
                    </a:lnTo>
                    <a:lnTo>
                      <a:pt x="98" y="116"/>
                    </a:lnTo>
                    <a:lnTo>
                      <a:pt x="90" y="128"/>
                    </a:lnTo>
                    <a:lnTo>
                      <a:pt x="55" y="85"/>
                    </a:lnTo>
                    <a:lnTo>
                      <a:pt x="18" y="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9C8D"/>
              </a:solidFill>
              <a:ln w="12700" cmpd="sng">
                <a:solidFill>
                  <a:srgbClr val="A69C8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0" name="Freeform 78">
                <a:extLst>
                  <a:ext uri="{FF2B5EF4-FFF2-40B4-BE49-F238E27FC236}">
                    <a16:creationId xmlns:a16="http://schemas.microsoft.com/office/drawing/2014/main" id="{46A6EA45-49DB-4D18-A0AD-35B10376C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3" y="1510"/>
                <a:ext cx="16" cy="34"/>
              </a:xfrm>
              <a:custGeom>
                <a:avLst/>
                <a:gdLst>
                  <a:gd name="T0" fmla="*/ 0 w 42"/>
                  <a:gd name="T1" fmla="*/ 6 h 86"/>
                  <a:gd name="T2" fmla="*/ 9 w 42"/>
                  <a:gd name="T3" fmla="*/ 55 h 86"/>
                  <a:gd name="T4" fmla="*/ 7 w 42"/>
                  <a:gd name="T5" fmla="*/ 86 h 86"/>
                  <a:gd name="T6" fmla="*/ 24 w 42"/>
                  <a:gd name="T7" fmla="*/ 72 h 86"/>
                  <a:gd name="T8" fmla="*/ 42 w 42"/>
                  <a:gd name="T9" fmla="*/ 39 h 86"/>
                  <a:gd name="T10" fmla="*/ 42 w 42"/>
                  <a:gd name="T11" fmla="*/ 0 h 86"/>
                  <a:gd name="T12" fmla="*/ 0 w 42"/>
                  <a:gd name="T13" fmla="*/ 6 h 8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2"/>
                  <a:gd name="T22" fmla="*/ 0 h 86"/>
                  <a:gd name="T23" fmla="*/ 42 w 42"/>
                  <a:gd name="T24" fmla="*/ 86 h 8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2" h="86">
                    <a:moveTo>
                      <a:pt x="0" y="6"/>
                    </a:moveTo>
                    <a:lnTo>
                      <a:pt x="9" y="55"/>
                    </a:lnTo>
                    <a:lnTo>
                      <a:pt x="7" y="86"/>
                    </a:lnTo>
                    <a:lnTo>
                      <a:pt x="24" y="72"/>
                    </a:lnTo>
                    <a:lnTo>
                      <a:pt x="42" y="39"/>
                    </a:lnTo>
                    <a:lnTo>
                      <a:pt x="42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1" name="Freeform 79">
                <a:extLst>
                  <a:ext uri="{FF2B5EF4-FFF2-40B4-BE49-F238E27FC236}">
                    <a16:creationId xmlns:a16="http://schemas.microsoft.com/office/drawing/2014/main" id="{D55203F8-F047-4CC4-B110-B9F799A9E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4" y="1522"/>
                <a:ext cx="10" cy="58"/>
              </a:xfrm>
              <a:custGeom>
                <a:avLst/>
                <a:gdLst>
                  <a:gd name="T0" fmla="*/ 2 w 24"/>
                  <a:gd name="T1" fmla="*/ 9 h 145"/>
                  <a:gd name="T2" fmla="*/ 0 w 24"/>
                  <a:gd name="T3" fmla="*/ 68 h 145"/>
                  <a:gd name="T4" fmla="*/ 3 w 24"/>
                  <a:gd name="T5" fmla="*/ 128 h 145"/>
                  <a:gd name="T6" fmla="*/ 24 w 24"/>
                  <a:gd name="T7" fmla="*/ 145 h 145"/>
                  <a:gd name="T8" fmla="*/ 21 w 24"/>
                  <a:gd name="T9" fmla="*/ 82 h 145"/>
                  <a:gd name="T10" fmla="*/ 24 w 24"/>
                  <a:gd name="T11" fmla="*/ 52 h 145"/>
                  <a:gd name="T12" fmla="*/ 19 w 24"/>
                  <a:gd name="T13" fmla="*/ 51 h 145"/>
                  <a:gd name="T14" fmla="*/ 11 w 24"/>
                  <a:gd name="T15" fmla="*/ 12 h 145"/>
                  <a:gd name="T16" fmla="*/ 7 w 24"/>
                  <a:gd name="T17" fmla="*/ 0 h 145"/>
                  <a:gd name="T18" fmla="*/ 2 w 24"/>
                  <a:gd name="T19" fmla="*/ 9 h 14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4"/>
                  <a:gd name="T31" fmla="*/ 0 h 145"/>
                  <a:gd name="T32" fmla="*/ 24 w 24"/>
                  <a:gd name="T33" fmla="*/ 145 h 14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4" h="145">
                    <a:moveTo>
                      <a:pt x="2" y="9"/>
                    </a:moveTo>
                    <a:lnTo>
                      <a:pt x="0" y="68"/>
                    </a:lnTo>
                    <a:lnTo>
                      <a:pt x="3" y="128"/>
                    </a:lnTo>
                    <a:lnTo>
                      <a:pt x="24" y="145"/>
                    </a:lnTo>
                    <a:lnTo>
                      <a:pt x="21" y="82"/>
                    </a:lnTo>
                    <a:lnTo>
                      <a:pt x="24" y="52"/>
                    </a:lnTo>
                    <a:lnTo>
                      <a:pt x="19" y="51"/>
                    </a:lnTo>
                    <a:lnTo>
                      <a:pt x="11" y="12"/>
                    </a:lnTo>
                    <a:lnTo>
                      <a:pt x="7" y="0"/>
                    </a:lnTo>
                    <a:lnTo>
                      <a:pt x="2" y="9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2" name="Freeform 80">
                <a:extLst>
                  <a:ext uri="{FF2B5EF4-FFF2-40B4-BE49-F238E27FC236}">
                    <a16:creationId xmlns:a16="http://schemas.microsoft.com/office/drawing/2014/main" id="{984759D7-B4F0-42EF-90CB-87A89694B8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8" y="1530"/>
                <a:ext cx="130" cy="73"/>
              </a:xfrm>
              <a:custGeom>
                <a:avLst/>
                <a:gdLst>
                  <a:gd name="T0" fmla="*/ 325 w 325"/>
                  <a:gd name="T1" fmla="*/ 0 h 181"/>
                  <a:gd name="T2" fmla="*/ 280 w 325"/>
                  <a:gd name="T3" fmla="*/ 44 h 181"/>
                  <a:gd name="T4" fmla="*/ 250 w 325"/>
                  <a:gd name="T5" fmla="*/ 56 h 181"/>
                  <a:gd name="T6" fmla="*/ 223 w 325"/>
                  <a:gd name="T7" fmla="*/ 61 h 181"/>
                  <a:gd name="T8" fmla="*/ 236 w 325"/>
                  <a:gd name="T9" fmla="*/ 76 h 181"/>
                  <a:gd name="T10" fmla="*/ 213 w 325"/>
                  <a:gd name="T11" fmla="*/ 82 h 181"/>
                  <a:gd name="T12" fmla="*/ 195 w 325"/>
                  <a:gd name="T13" fmla="*/ 69 h 181"/>
                  <a:gd name="T14" fmla="*/ 158 w 325"/>
                  <a:gd name="T15" fmla="*/ 74 h 181"/>
                  <a:gd name="T16" fmla="*/ 199 w 325"/>
                  <a:gd name="T17" fmla="*/ 85 h 181"/>
                  <a:gd name="T18" fmla="*/ 240 w 325"/>
                  <a:gd name="T19" fmla="*/ 106 h 181"/>
                  <a:gd name="T20" fmla="*/ 159 w 325"/>
                  <a:gd name="T21" fmla="*/ 92 h 181"/>
                  <a:gd name="T22" fmla="*/ 127 w 325"/>
                  <a:gd name="T23" fmla="*/ 116 h 181"/>
                  <a:gd name="T24" fmla="*/ 184 w 325"/>
                  <a:gd name="T25" fmla="*/ 128 h 181"/>
                  <a:gd name="T26" fmla="*/ 101 w 325"/>
                  <a:gd name="T27" fmla="*/ 128 h 181"/>
                  <a:gd name="T28" fmla="*/ 62 w 325"/>
                  <a:gd name="T29" fmla="*/ 113 h 181"/>
                  <a:gd name="T30" fmla="*/ 73 w 325"/>
                  <a:gd name="T31" fmla="*/ 137 h 181"/>
                  <a:gd name="T32" fmla="*/ 55 w 325"/>
                  <a:gd name="T33" fmla="*/ 143 h 181"/>
                  <a:gd name="T34" fmla="*/ 0 w 325"/>
                  <a:gd name="T35" fmla="*/ 133 h 181"/>
                  <a:gd name="T36" fmla="*/ 15 w 325"/>
                  <a:gd name="T37" fmla="*/ 163 h 181"/>
                  <a:gd name="T38" fmla="*/ 6 w 325"/>
                  <a:gd name="T39" fmla="*/ 181 h 181"/>
                  <a:gd name="T40" fmla="*/ 166 w 325"/>
                  <a:gd name="T41" fmla="*/ 143 h 181"/>
                  <a:gd name="T42" fmla="*/ 266 w 325"/>
                  <a:gd name="T43" fmla="*/ 104 h 181"/>
                  <a:gd name="T44" fmla="*/ 325 w 325"/>
                  <a:gd name="T45" fmla="*/ 0 h 18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325"/>
                  <a:gd name="T70" fmla="*/ 0 h 181"/>
                  <a:gd name="T71" fmla="*/ 325 w 325"/>
                  <a:gd name="T72" fmla="*/ 181 h 18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325" h="181">
                    <a:moveTo>
                      <a:pt x="325" y="0"/>
                    </a:moveTo>
                    <a:lnTo>
                      <a:pt x="280" y="44"/>
                    </a:lnTo>
                    <a:lnTo>
                      <a:pt x="250" y="56"/>
                    </a:lnTo>
                    <a:lnTo>
                      <a:pt x="223" y="61"/>
                    </a:lnTo>
                    <a:lnTo>
                      <a:pt x="236" y="76"/>
                    </a:lnTo>
                    <a:lnTo>
                      <a:pt x="213" y="82"/>
                    </a:lnTo>
                    <a:lnTo>
                      <a:pt x="195" y="69"/>
                    </a:lnTo>
                    <a:lnTo>
                      <a:pt x="158" y="74"/>
                    </a:lnTo>
                    <a:lnTo>
                      <a:pt x="199" y="85"/>
                    </a:lnTo>
                    <a:lnTo>
                      <a:pt x="240" y="106"/>
                    </a:lnTo>
                    <a:lnTo>
                      <a:pt x="159" y="92"/>
                    </a:lnTo>
                    <a:lnTo>
                      <a:pt x="127" y="116"/>
                    </a:lnTo>
                    <a:lnTo>
                      <a:pt x="184" y="128"/>
                    </a:lnTo>
                    <a:lnTo>
                      <a:pt x="101" y="128"/>
                    </a:lnTo>
                    <a:lnTo>
                      <a:pt x="62" y="113"/>
                    </a:lnTo>
                    <a:lnTo>
                      <a:pt x="73" y="137"/>
                    </a:lnTo>
                    <a:lnTo>
                      <a:pt x="55" y="143"/>
                    </a:lnTo>
                    <a:lnTo>
                      <a:pt x="0" y="133"/>
                    </a:lnTo>
                    <a:lnTo>
                      <a:pt x="15" y="163"/>
                    </a:lnTo>
                    <a:lnTo>
                      <a:pt x="6" y="181"/>
                    </a:lnTo>
                    <a:lnTo>
                      <a:pt x="166" y="143"/>
                    </a:lnTo>
                    <a:lnTo>
                      <a:pt x="266" y="104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rgbClr val="C8C2B3"/>
              </a:solidFill>
              <a:ln w="12700" cmpd="sng">
                <a:solidFill>
                  <a:srgbClr val="C8C2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3" name="Freeform 81">
                <a:extLst>
                  <a:ext uri="{FF2B5EF4-FFF2-40B4-BE49-F238E27FC236}">
                    <a16:creationId xmlns:a16="http://schemas.microsoft.com/office/drawing/2014/main" id="{585F9B65-4022-4FA4-A561-90413830F7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7" y="1509"/>
                <a:ext cx="82" cy="81"/>
              </a:xfrm>
              <a:custGeom>
                <a:avLst/>
                <a:gdLst>
                  <a:gd name="T0" fmla="*/ 21 w 206"/>
                  <a:gd name="T1" fmla="*/ 25 h 202"/>
                  <a:gd name="T2" fmla="*/ 73 w 206"/>
                  <a:gd name="T3" fmla="*/ 0 h 202"/>
                  <a:gd name="T4" fmla="*/ 162 w 206"/>
                  <a:gd name="T5" fmla="*/ 0 h 202"/>
                  <a:gd name="T6" fmla="*/ 175 w 206"/>
                  <a:gd name="T7" fmla="*/ 63 h 202"/>
                  <a:gd name="T8" fmla="*/ 169 w 206"/>
                  <a:gd name="T9" fmla="*/ 88 h 202"/>
                  <a:gd name="T10" fmla="*/ 134 w 206"/>
                  <a:gd name="T11" fmla="*/ 68 h 202"/>
                  <a:gd name="T12" fmla="*/ 104 w 206"/>
                  <a:gd name="T13" fmla="*/ 30 h 202"/>
                  <a:gd name="T14" fmla="*/ 108 w 206"/>
                  <a:gd name="T15" fmla="*/ 84 h 202"/>
                  <a:gd name="T16" fmla="*/ 159 w 206"/>
                  <a:gd name="T17" fmla="*/ 135 h 202"/>
                  <a:gd name="T18" fmla="*/ 188 w 206"/>
                  <a:gd name="T19" fmla="*/ 147 h 202"/>
                  <a:gd name="T20" fmla="*/ 181 w 206"/>
                  <a:gd name="T21" fmla="*/ 106 h 202"/>
                  <a:gd name="T22" fmla="*/ 206 w 206"/>
                  <a:gd name="T23" fmla="*/ 115 h 202"/>
                  <a:gd name="T24" fmla="*/ 200 w 206"/>
                  <a:gd name="T25" fmla="*/ 147 h 202"/>
                  <a:gd name="T26" fmla="*/ 196 w 206"/>
                  <a:gd name="T27" fmla="*/ 163 h 202"/>
                  <a:gd name="T28" fmla="*/ 206 w 206"/>
                  <a:gd name="T29" fmla="*/ 181 h 202"/>
                  <a:gd name="T30" fmla="*/ 141 w 206"/>
                  <a:gd name="T31" fmla="*/ 141 h 202"/>
                  <a:gd name="T32" fmla="*/ 110 w 206"/>
                  <a:gd name="T33" fmla="*/ 106 h 202"/>
                  <a:gd name="T34" fmla="*/ 87 w 206"/>
                  <a:gd name="T35" fmla="*/ 64 h 202"/>
                  <a:gd name="T36" fmla="*/ 73 w 206"/>
                  <a:gd name="T37" fmla="*/ 25 h 202"/>
                  <a:gd name="T38" fmla="*/ 63 w 206"/>
                  <a:gd name="T39" fmla="*/ 63 h 202"/>
                  <a:gd name="T40" fmla="*/ 79 w 206"/>
                  <a:gd name="T41" fmla="*/ 93 h 202"/>
                  <a:gd name="T42" fmla="*/ 106 w 206"/>
                  <a:gd name="T43" fmla="*/ 129 h 202"/>
                  <a:gd name="T44" fmla="*/ 67 w 206"/>
                  <a:gd name="T45" fmla="*/ 100 h 202"/>
                  <a:gd name="T46" fmla="*/ 57 w 206"/>
                  <a:gd name="T47" fmla="*/ 120 h 202"/>
                  <a:gd name="T48" fmla="*/ 94 w 206"/>
                  <a:gd name="T49" fmla="*/ 151 h 202"/>
                  <a:gd name="T50" fmla="*/ 145 w 206"/>
                  <a:gd name="T51" fmla="*/ 172 h 202"/>
                  <a:gd name="T52" fmla="*/ 153 w 206"/>
                  <a:gd name="T53" fmla="*/ 182 h 202"/>
                  <a:gd name="T54" fmla="*/ 92 w 206"/>
                  <a:gd name="T55" fmla="*/ 182 h 202"/>
                  <a:gd name="T56" fmla="*/ 37 w 206"/>
                  <a:gd name="T57" fmla="*/ 117 h 202"/>
                  <a:gd name="T58" fmla="*/ 36 w 206"/>
                  <a:gd name="T59" fmla="*/ 72 h 202"/>
                  <a:gd name="T60" fmla="*/ 22 w 206"/>
                  <a:gd name="T61" fmla="*/ 139 h 202"/>
                  <a:gd name="T62" fmla="*/ 69 w 206"/>
                  <a:gd name="T63" fmla="*/ 202 h 202"/>
                  <a:gd name="T64" fmla="*/ 8 w 206"/>
                  <a:gd name="T65" fmla="*/ 189 h 202"/>
                  <a:gd name="T66" fmla="*/ 0 w 206"/>
                  <a:gd name="T67" fmla="*/ 115 h 202"/>
                  <a:gd name="T68" fmla="*/ 20 w 206"/>
                  <a:gd name="T69" fmla="*/ 49 h 202"/>
                  <a:gd name="T70" fmla="*/ 21 w 206"/>
                  <a:gd name="T71" fmla="*/ 25 h 20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206"/>
                  <a:gd name="T109" fmla="*/ 0 h 202"/>
                  <a:gd name="T110" fmla="*/ 206 w 206"/>
                  <a:gd name="T111" fmla="*/ 202 h 202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206" h="202">
                    <a:moveTo>
                      <a:pt x="21" y="25"/>
                    </a:moveTo>
                    <a:lnTo>
                      <a:pt x="73" y="0"/>
                    </a:lnTo>
                    <a:lnTo>
                      <a:pt x="162" y="0"/>
                    </a:lnTo>
                    <a:lnTo>
                      <a:pt x="175" y="63"/>
                    </a:lnTo>
                    <a:lnTo>
                      <a:pt x="169" y="88"/>
                    </a:lnTo>
                    <a:lnTo>
                      <a:pt x="134" y="68"/>
                    </a:lnTo>
                    <a:lnTo>
                      <a:pt x="104" y="30"/>
                    </a:lnTo>
                    <a:lnTo>
                      <a:pt x="108" y="84"/>
                    </a:lnTo>
                    <a:lnTo>
                      <a:pt x="159" y="135"/>
                    </a:lnTo>
                    <a:lnTo>
                      <a:pt x="188" y="147"/>
                    </a:lnTo>
                    <a:lnTo>
                      <a:pt x="181" y="106"/>
                    </a:lnTo>
                    <a:lnTo>
                      <a:pt x="206" y="115"/>
                    </a:lnTo>
                    <a:lnTo>
                      <a:pt x="200" y="147"/>
                    </a:lnTo>
                    <a:lnTo>
                      <a:pt x="196" y="163"/>
                    </a:lnTo>
                    <a:lnTo>
                      <a:pt x="206" y="181"/>
                    </a:lnTo>
                    <a:lnTo>
                      <a:pt x="141" y="141"/>
                    </a:lnTo>
                    <a:lnTo>
                      <a:pt x="110" y="106"/>
                    </a:lnTo>
                    <a:lnTo>
                      <a:pt x="87" y="64"/>
                    </a:lnTo>
                    <a:lnTo>
                      <a:pt x="73" y="25"/>
                    </a:lnTo>
                    <a:lnTo>
                      <a:pt x="63" y="63"/>
                    </a:lnTo>
                    <a:lnTo>
                      <a:pt x="79" y="93"/>
                    </a:lnTo>
                    <a:lnTo>
                      <a:pt x="106" y="129"/>
                    </a:lnTo>
                    <a:lnTo>
                      <a:pt x="67" y="100"/>
                    </a:lnTo>
                    <a:lnTo>
                      <a:pt x="57" y="120"/>
                    </a:lnTo>
                    <a:lnTo>
                      <a:pt x="94" y="151"/>
                    </a:lnTo>
                    <a:lnTo>
                      <a:pt x="145" y="172"/>
                    </a:lnTo>
                    <a:lnTo>
                      <a:pt x="153" y="182"/>
                    </a:lnTo>
                    <a:lnTo>
                      <a:pt x="92" y="182"/>
                    </a:lnTo>
                    <a:lnTo>
                      <a:pt x="37" y="117"/>
                    </a:lnTo>
                    <a:lnTo>
                      <a:pt x="36" y="72"/>
                    </a:lnTo>
                    <a:lnTo>
                      <a:pt x="22" y="139"/>
                    </a:lnTo>
                    <a:lnTo>
                      <a:pt x="69" y="202"/>
                    </a:lnTo>
                    <a:lnTo>
                      <a:pt x="8" y="189"/>
                    </a:lnTo>
                    <a:lnTo>
                      <a:pt x="0" y="115"/>
                    </a:lnTo>
                    <a:lnTo>
                      <a:pt x="20" y="49"/>
                    </a:lnTo>
                    <a:lnTo>
                      <a:pt x="21" y="25"/>
                    </a:lnTo>
                    <a:close/>
                  </a:path>
                </a:pathLst>
              </a:custGeom>
              <a:solidFill>
                <a:srgbClr val="C8C2B3"/>
              </a:solidFill>
              <a:ln w="12700" cmpd="sng">
                <a:solidFill>
                  <a:srgbClr val="C8C2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4" name="Freeform 82">
                <a:extLst>
                  <a:ext uri="{FF2B5EF4-FFF2-40B4-BE49-F238E27FC236}">
                    <a16:creationId xmlns:a16="http://schemas.microsoft.com/office/drawing/2014/main" id="{0ABA56B3-97B4-4D6E-AA74-06AD4B2A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7" y="1491"/>
                <a:ext cx="100" cy="86"/>
              </a:xfrm>
              <a:custGeom>
                <a:avLst/>
                <a:gdLst>
                  <a:gd name="T0" fmla="*/ 172 w 248"/>
                  <a:gd name="T1" fmla="*/ 111 h 213"/>
                  <a:gd name="T2" fmla="*/ 248 w 248"/>
                  <a:gd name="T3" fmla="*/ 157 h 213"/>
                  <a:gd name="T4" fmla="*/ 203 w 248"/>
                  <a:gd name="T5" fmla="*/ 193 h 213"/>
                  <a:gd name="T6" fmla="*/ 170 w 248"/>
                  <a:gd name="T7" fmla="*/ 199 h 213"/>
                  <a:gd name="T8" fmla="*/ 133 w 248"/>
                  <a:gd name="T9" fmla="*/ 183 h 213"/>
                  <a:gd name="T10" fmla="*/ 86 w 248"/>
                  <a:gd name="T11" fmla="*/ 150 h 213"/>
                  <a:gd name="T12" fmla="*/ 81 w 248"/>
                  <a:gd name="T13" fmla="*/ 164 h 213"/>
                  <a:gd name="T14" fmla="*/ 79 w 248"/>
                  <a:gd name="T15" fmla="*/ 213 h 213"/>
                  <a:gd name="T16" fmla="*/ 66 w 248"/>
                  <a:gd name="T17" fmla="*/ 166 h 213"/>
                  <a:gd name="T18" fmla="*/ 74 w 248"/>
                  <a:gd name="T19" fmla="*/ 128 h 213"/>
                  <a:gd name="T20" fmla="*/ 58 w 248"/>
                  <a:gd name="T21" fmla="*/ 81 h 213"/>
                  <a:gd name="T22" fmla="*/ 45 w 248"/>
                  <a:gd name="T23" fmla="*/ 66 h 213"/>
                  <a:gd name="T24" fmla="*/ 39 w 248"/>
                  <a:gd name="T25" fmla="*/ 96 h 213"/>
                  <a:gd name="T26" fmla="*/ 36 w 248"/>
                  <a:gd name="T27" fmla="*/ 166 h 213"/>
                  <a:gd name="T28" fmla="*/ 30 w 248"/>
                  <a:gd name="T29" fmla="*/ 91 h 213"/>
                  <a:gd name="T30" fmla="*/ 30 w 248"/>
                  <a:gd name="T31" fmla="*/ 63 h 213"/>
                  <a:gd name="T32" fmla="*/ 0 w 248"/>
                  <a:gd name="T33" fmla="*/ 114 h 213"/>
                  <a:gd name="T34" fmla="*/ 30 w 248"/>
                  <a:gd name="T35" fmla="*/ 34 h 213"/>
                  <a:gd name="T36" fmla="*/ 49 w 248"/>
                  <a:gd name="T37" fmla="*/ 10 h 213"/>
                  <a:gd name="T38" fmla="*/ 70 w 248"/>
                  <a:gd name="T39" fmla="*/ 0 h 213"/>
                  <a:gd name="T40" fmla="*/ 55 w 248"/>
                  <a:gd name="T41" fmla="*/ 44 h 213"/>
                  <a:gd name="T42" fmla="*/ 71 w 248"/>
                  <a:gd name="T43" fmla="*/ 92 h 213"/>
                  <a:gd name="T44" fmla="*/ 94 w 248"/>
                  <a:gd name="T45" fmla="*/ 139 h 213"/>
                  <a:gd name="T46" fmla="*/ 140 w 248"/>
                  <a:gd name="T47" fmla="*/ 172 h 213"/>
                  <a:gd name="T48" fmla="*/ 154 w 248"/>
                  <a:gd name="T49" fmla="*/ 174 h 213"/>
                  <a:gd name="T50" fmla="*/ 100 w 248"/>
                  <a:gd name="T51" fmla="*/ 111 h 213"/>
                  <a:gd name="T52" fmla="*/ 86 w 248"/>
                  <a:gd name="T53" fmla="*/ 36 h 213"/>
                  <a:gd name="T54" fmla="*/ 88 w 248"/>
                  <a:gd name="T55" fmla="*/ 20 h 213"/>
                  <a:gd name="T56" fmla="*/ 96 w 248"/>
                  <a:gd name="T57" fmla="*/ 37 h 213"/>
                  <a:gd name="T58" fmla="*/ 106 w 248"/>
                  <a:gd name="T59" fmla="*/ 106 h 213"/>
                  <a:gd name="T60" fmla="*/ 154 w 248"/>
                  <a:gd name="T61" fmla="*/ 137 h 213"/>
                  <a:gd name="T62" fmla="*/ 177 w 248"/>
                  <a:gd name="T63" fmla="*/ 178 h 213"/>
                  <a:gd name="T64" fmla="*/ 196 w 248"/>
                  <a:gd name="T65" fmla="*/ 180 h 213"/>
                  <a:gd name="T66" fmla="*/ 214 w 248"/>
                  <a:gd name="T67" fmla="*/ 142 h 213"/>
                  <a:gd name="T68" fmla="*/ 200 w 248"/>
                  <a:gd name="T69" fmla="*/ 128 h 213"/>
                  <a:gd name="T70" fmla="*/ 196 w 248"/>
                  <a:gd name="T71" fmla="*/ 152 h 213"/>
                  <a:gd name="T72" fmla="*/ 163 w 248"/>
                  <a:gd name="T73" fmla="*/ 117 h 213"/>
                  <a:gd name="T74" fmla="*/ 172 w 248"/>
                  <a:gd name="T75" fmla="*/ 111 h 21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248"/>
                  <a:gd name="T115" fmla="*/ 0 h 213"/>
                  <a:gd name="T116" fmla="*/ 248 w 248"/>
                  <a:gd name="T117" fmla="*/ 213 h 213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248" h="213">
                    <a:moveTo>
                      <a:pt x="172" y="111"/>
                    </a:moveTo>
                    <a:lnTo>
                      <a:pt x="248" y="157"/>
                    </a:lnTo>
                    <a:lnTo>
                      <a:pt x="203" y="193"/>
                    </a:lnTo>
                    <a:lnTo>
                      <a:pt x="170" y="199"/>
                    </a:lnTo>
                    <a:lnTo>
                      <a:pt x="133" y="183"/>
                    </a:lnTo>
                    <a:lnTo>
                      <a:pt x="86" y="150"/>
                    </a:lnTo>
                    <a:lnTo>
                      <a:pt x="81" y="164"/>
                    </a:lnTo>
                    <a:lnTo>
                      <a:pt x="79" y="213"/>
                    </a:lnTo>
                    <a:lnTo>
                      <a:pt x="66" y="166"/>
                    </a:lnTo>
                    <a:lnTo>
                      <a:pt x="74" y="128"/>
                    </a:lnTo>
                    <a:lnTo>
                      <a:pt x="58" y="81"/>
                    </a:lnTo>
                    <a:lnTo>
                      <a:pt x="45" y="66"/>
                    </a:lnTo>
                    <a:lnTo>
                      <a:pt x="39" y="96"/>
                    </a:lnTo>
                    <a:lnTo>
                      <a:pt x="36" y="166"/>
                    </a:lnTo>
                    <a:lnTo>
                      <a:pt x="30" y="91"/>
                    </a:lnTo>
                    <a:lnTo>
                      <a:pt x="30" y="63"/>
                    </a:lnTo>
                    <a:lnTo>
                      <a:pt x="0" y="114"/>
                    </a:lnTo>
                    <a:lnTo>
                      <a:pt x="30" y="34"/>
                    </a:lnTo>
                    <a:lnTo>
                      <a:pt x="49" y="10"/>
                    </a:lnTo>
                    <a:lnTo>
                      <a:pt x="70" y="0"/>
                    </a:lnTo>
                    <a:lnTo>
                      <a:pt x="55" y="44"/>
                    </a:lnTo>
                    <a:lnTo>
                      <a:pt x="71" y="92"/>
                    </a:lnTo>
                    <a:lnTo>
                      <a:pt x="94" y="139"/>
                    </a:lnTo>
                    <a:lnTo>
                      <a:pt x="140" y="172"/>
                    </a:lnTo>
                    <a:lnTo>
                      <a:pt x="154" y="174"/>
                    </a:lnTo>
                    <a:lnTo>
                      <a:pt x="100" y="111"/>
                    </a:lnTo>
                    <a:lnTo>
                      <a:pt x="86" y="36"/>
                    </a:lnTo>
                    <a:lnTo>
                      <a:pt x="88" y="20"/>
                    </a:lnTo>
                    <a:lnTo>
                      <a:pt x="96" y="37"/>
                    </a:lnTo>
                    <a:lnTo>
                      <a:pt x="106" y="106"/>
                    </a:lnTo>
                    <a:lnTo>
                      <a:pt x="154" y="137"/>
                    </a:lnTo>
                    <a:lnTo>
                      <a:pt x="177" y="178"/>
                    </a:lnTo>
                    <a:lnTo>
                      <a:pt x="196" y="180"/>
                    </a:lnTo>
                    <a:lnTo>
                      <a:pt x="214" y="142"/>
                    </a:lnTo>
                    <a:lnTo>
                      <a:pt x="200" y="128"/>
                    </a:lnTo>
                    <a:lnTo>
                      <a:pt x="196" y="152"/>
                    </a:lnTo>
                    <a:lnTo>
                      <a:pt x="163" y="117"/>
                    </a:lnTo>
                    <a:lnTo>
                      <a:pt x="172" y="111"/>
                    </a:lnTo>
                    <a:close/>
                  </a:path>
                </a:pathLst>
              </a:custGeom>
              <a:solidFill>
                <a:srgbClr val="C8C2B3"/>
              </a:solidFill>
              <a:ln w="12700" cmpd="sng">
                <a:solidFill>
                  <a:srgbClr val="C8C2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5" name="Freeform 83">
                <a:extLst>
                  <a:ext uri="{FF2B5EF4-FFF2-40B4-BE49-F238E27FC236}">
                    <a16:creationId xmlns:a16="http://schemas.microsoft.com/office/drawing/2014/main" id="{2252E656-BFA9-4625-9384-CA606AAB0E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8" y="1472"/>
                <a:ext cx="48" cy="59"/>
              </a:xfrm>
              <a:custGeom>
                <a:avLst/>
                <a:gdLst>
                  <a:gd name="T0" fmla="*/ 0 w 121"/>
                  <a:gd name="T1" fmla="*/ 10 h 146"/>
                  <a:gd name="T2" fmla="*/ 6 w 121"/>
                  <a:gd name="T3" fmla="*/ 34 h 146"/>
                  <a:gd name="T4" fmla="*/ 70 w 121"/>
                  <a:gd name="T5" fmla="*/ 91 h 146"/>
                  <a:gd name="T6" fmla="*/ 79 w 121"/>
                  <a:gd name="T7" fmla="*/ 145 h 146"/>
                  <a:gd name="T8" fmla="*/ 90 w 121"/>
                  <a:gd name="T9" fmla="*/ 146 h 146"/>
                  <a:gd name="T10" fmla="*/ 121 w 121"/>
                  <a:gd name="T11" fmla="*/ 47 h 146"/>
                  <a:gd name="T12" fmla="*/ 120 w 121"/>
                  <a:gd name="T13" fmla="*/ 0 h 146"/>
                  <a:gd name="T14" fmla="*/ 88 w 121"/>
                  <a:gd name="T15" fmla="*/ 62 h 146"/>
                  <a:gd name="T16" fmla="*/ 49 w 121"/>
                  <a:gd name="T17" fmla="*/ 28 h 146"/>
                  <a:gd name="T18" fmla="*/ 0 w 121"/>
                  <a:gd name="T19" fmla="*/ 10 h 1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21"/>
                  <a:gd name="T31" fmla="*/ 0 h 146"/>
                  <a:gd name="T32" fmla="*/ 121 w 121"/>
                  <a:gd name="T33" fmla="*/ 146 h 14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21" h="146">
                    <a:moveTo>
                      <a:pt x="0" y="10"/>
                    </a:moveTo>
                    <a:lnTo>
                      <a:pt x="6" y="34"/>
                    </a:lnTo>
                    <a:lnTo>
                      <a:pt x="70" y="91"/>
                    </a:lnTo>
                    <a:lnTo>
                      <a:pt x="79" y="145"/>
                    </a:lnTo>
                    <a:lnTo>
                      <a:pt x="90" y="146"/>
                    </a:lnTo>
                    <a:lnTo>
                      <a:pt x="121" y="47"/>
                    </a:lnTo>
                    <a:lnTo>
                      <a:pt x="120" y="0"/>
                    </a:lnTo>
                    <a:lnTo>
                      <a:pt x="88" y="62"/>
                    </a:lnTo>
                    <a:lnTo>
                      <a:pt x="49" y="28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8C2B3"/>
              </a:solidFill>
              <a:ln w="12700" cmpd="sng">
                <a:solidFill>
                  <a:srgbClr val="C8C2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6" name="Freeform 84">
                <a:extLst>
                  <a:ext uri="{FF2B5EF4-FFF2-40B4-BE49-F238E27FC236}">
                    <a16:creationId xmlns:a16="http://schemas.microsoft.com/office/drawing/2014/main" id="{59CBCB0D-91E1-4BD3-A76E-3332ECB00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6" y="1446"/>
                <a:ext cx="72" cy="28"/>
              </a:xfrm>
              <a:custGeom>
                <a:avLst/>
                <a:gdLst>
                  <a:gd name="T0" fmla="*/ 0 w 180"/>
                  <a:gd name="T1" fmla="*/ 14 h 68"/>
                  <a:gd name="T2" fmla="*/ 136 w 180"/>
                  <a:gd name="T3" fmla="*/ 4 h 68"/>
                  <a:gd name="T4" fmla="*/ 156 w 180"/>
                  <a:gd name="T5" fmla="*/ 0 h 68"/>
                  <a:gd name="T6" fmla="*/ 180 w 180"/>
                  <a:gd name="T7" fmla="*/ 68 h 68"/>
                  <a:gd name="T8" fmla="*/ 136 w 180"/>
                  <a:gd name="T9" fmla="*/ 42 h 68"/>
                  <a:gd name="T10" fmla="*/ 20 w 180"/>
                  <a:gd name="T11" fmla="*/ 22 h 68"/>
                  <a:gd name="T12" fmla="*/ 0 w 180"/>
                  <a:gd name="T13" fmla="*/ 14 h 6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80"/>
                  <a:gd name="T22" fmla="*/ 0 h 68"/>
                  <a:gd name="T23" fmla="*/ 180 w 180"/>
                  <a:gd name="T24" fmla="*/ 68 h 6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80" h="68">
                    <a:moveTo>
                      <a:pt x="0" y="14"/>
                    </a:moveTo>
                    <a:lnTo>
                      <a:pt x="136" y="4"/>
                    </a:lnTo>
                    <a:lnTo>
                      <a:pt x="156" y="0"/>
                    </a:lnTo>
                    <a:lnTo>
                      <a:pt x="180" y="68"/>
                    </a:lnTo>
                    <a:lnTo>
                      <a:pt x="136" y="42"/>
                    </a:lnTo>
                    <a:lnTo>
                      <a:pt x="20" y="2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C8C2B3"/>
              </a:solidFill>
              <a:ln w="12700" cmpd="sng">
                <a:solidFill>
                  <a:srgbClr val="C8C2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7" name="Freeform 85">
                <a:extLst>
                  <a:ext uri="{FF2B5EF4-FFF2-40B4-BE49-F238E27FC236}">
                    <a16:creationId xmlns:a16="http://schemas.microsoft.com/office/drawing/2014/main" id="{FE0A6F9B-02B8-44E6-970D-766E57C139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5" y="1332"/>
                <a:ext cx="102" cy="110"/>
              </a:xfrm>
              <a:custGeom>
                <a:avLst/>
                <a:gdLst>
                  <a:gd name="T0" fmla="*/ 178 w 253"/>
                  <a:gd name="T1" fmla="*/ 62 h 276"/>
                  <a:gd name="T2" fmla="*/ 0 w 253"/>
                  <a:gd name="T3" fmla="*/ 276 h 276"/>
                  <a:gd name="T4" fmla="*/ 81 w 253"/>
                  <a:gd name="T5" fmla="*/ 235 h 276"/>
                  <a:gd name="T6" fmla="*/ 136 w 253"/>
                  <a:gd name="T7" fmla="*/ 235 h 276"/>
                  <a:gd name="T8" fmla="*/ 217 w 253"/>
                  <a:gd name="T9" fmla="*/ 238 h 276"/>
                  <a:gd name="T10" fmla="*/ 169 w 253"/>
                  <a:gd name="T11" fmla="*/ 186 h 276"/>
                  <a:gd name="T12" fmla="*/ 242 w 253"/>
                  <a:gd name="T13" fmla="*/ 139 h 276"/>
                  <a:gd name="T14" fmla="*/ 250 w 253"/>
                  <a:gd name="T15" fmla="*/ 98 h 276"/>
                  <a:gd name="T16" fmla="*/ 151 w 253"/>
                  <a:gd name="T17" fmla="*/ 168 h 276"/>
                  <a:gd name="T18" fmla="*/ 253 w 253"/>
                  <a:gd name="T19" fmla="*/ 62 h 276"/>
                  <a:gd name="T20" fmla="*/ 247 w 253"/>
                  <a:gd name="T21" fmla="*/ 28 h 276"/>
                  <a:gd name="T22" fmla="*/ 188 w 253"/>
                  <a:gd name="T23" fmla="*/ 75 h 276"/>
                  <a:gd name="T24" fmla="*/ 214 w 253"/>
                  <a:gd name="T25" fmla="*/ 26 h 276"/>
                  <a:gd name="T26" fmla="*/ 214 w 253"/>
                  <a:gd name="T27" fmla="*/ 0 h 276"/>
                  <a:gd name="T28" fmla="*/ 178 w 253"/>
                  <a:gd name="T29" fmla="*/ 62 h 27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253"/>
                  <a:gd name="T46" fmla="*/ 0 h 276"/>
                  <a:gd name="T47" fmla="*/ 253 w 253"/>
                  <a:gd name="T48" fmla="*/ 276 h 27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253" h="276">
                    <a:moveTo>
                      <a:pt x="178" y="62"/>
                    </a:moveTo>
                    <a:lnTo>
                      <a:pt x="0" y="276"/>
                    </a:lnTo>
                    <a:lnTo>
                      <a:pt x="81" y="235"/>
                    </a:lnTo>
                    <a:lnTo>
                      <a:pt x="136" y="235"/>
                    </a:lnTo>
                    <a:lnTo>
                      <a:pt x="217" y="238"/>
                    </a:lnTo>
                    <a:lnTo>
                      <a:pt x="169" y="186"/>
                    </a:lnTo>
                    <a:lnTo>
                      <a:pt x="242" y="139"/>
                    </a:lnTo>
                    <a:lnTo>
                      <a:pt x="250" y="98"/>
                    </a:lnTo>
                    <a:lnTo>
                      <a:pt x="151" y="168"/>
                    </a:lnTo>
                    <a:lnTo>
                      <a:pt x="253" y="62"/>
                    </a:lnTo>
                    <a:lnTo>
                      <a:pt x="247" y="28"/>
                    </a:lnTo>
                    <a:lnTo>
                      <a:pt x="188" y="75"/>
                    </a:lnTo>
                    <a:lnTo>
                      <a:pt x="214" y="26"/>
                    </a:lnTo>
                    <a:lnTo>
                      <a:pt x="214" y="0"/>
                    </a:lnTo>
                    <a:lnTo>
                      <a:pt x="178" y="62"/>
                    </a:lnTo>
                    <a:close/>
                  </a:path>
                </a:pathLst>
              </a:custGeom>
              <a:solidFill>
                <a:srgbClr val="C8C2B3"/>
              </a:solidFill>
              <a:ln w="12700" cmpd="sng">
                <a:solidFill>
                  <a:srgbClr val="C8C2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8" name="Freeform 86">
                <a:extLst>
                  <a:ext uri="{FF2B5EF4-FFF2-40B4-BE49-F238E27FC236}">
                    <a16:creationId xmlns:a16="http://schemas.microsoft.com/office/drawing/2014/main" id="{062C816A-4601-4B54-A615-24F6703595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0" y="1216"/>
                <a:ext cx="94" cy="136"/>
              </a:xfrm>
              <a:custGeom>
                <a:avLst/>
                <a:gdLst>
                  <a:gd name="T0" fmla="*/ 0 w 234"/>
                  <a:gd name="T1" fmla="*/ 195 h 338"/>
                  <a:gd name="T2" fmla="*/ 13 w 234"/>
                  <a:gd name="T3" fmla="*/ 165 h 338"/>
                  <a:gd name="T4" fmla="*/ 86 w 234"/>
                  <a:gd name="T5" fmla="*/ 114 h 338"/>
                  <a:gd name="T6" fmla="*/ 54 w 234"/>
                  <a:gd name="T7" fmla="*/ 192 h 338"/>
                  <a:gd name="T8" fmla="*/ 2 w 234"/>
                  <a:gd name="T9" fmla="*/ 287 h 338"/>
                  <a:gd name="T10" fmla="*/ 98 w 234"/>
                  <a:gd name="T11" fmla="*/ 152 h 338"/>
                  <a:gd name="T12" fmla="*/ 139 w 234"/>
                  <a:gd name="T13" fmla="*/ 123 h 338"/>
                  <a:gd name="T14" fmla="*/ 129 w 234"/>
                  <a:gd name="T15" fmla="*/ 159 h 338"/>
                  <a:gd name="T16" fmla="*/ 190 w 234"/>
                  <a:gd name="T17" fmla="*/ 139 h 338"/>
                  <a:gd name="T18" fmla="*/ 184 w 234"/>
                  <a:gd name="T19" fmla="*/ 159 h 338"/>
                  <a:gd name="T20" fmla="*/ 202 w 234"/>
                  <a:gd name="T21" fmla="*/ 180 h 338"/>
                  <a:gd name="T22" fmla="*/ 146 w 234"/>
                  <a:gd name="T23" fmla="*/ 248 h 338"/>
                  <a:gd name="T24" fmla="*/ 73 w 234"/>
                  <a:gd name="T25" fmla="*/ 291 h 338"/>
                  <a:gd name="T26" fmla="*/ 30 w 234"/>
                  <a:gd name="T27" fmla="*/ 309 h 338"/>
                  <a:gd name="T28" fmla="*/ 14 w 234"/>
                  <a:gd name="T29" fmla="*/ 320 h 338"/>
                  <a:gd name="T30" fmla="*/ 31 w 234"/>
                  <a:gd name="T31" fmla="*/ 324 h 338"/>
                  <a:gd name="T32" fmla="*/ 44 w 234"/>
                  <a:gd name="T33" fmla="*/ 327 h 338"/>
                  <a:gd name="T34" fmla="*/ 148 w 234"/>
                  <a:gd name="T35" fmla="*/ 267 h 338"/>
                  <a:gd name="T36" fmla="*/ 165 w 234"/>
                  <a:gd name="T37" fmla="*/ 291 h 338"/>
                  <a:gd name="T38" fmla="*/ 148 w 234"/>
                  <a:gd name="T39" fmla="*/ 338 h 338"/>
                  <a:gd name="T40" fmla="*/ 195 w 234"/>
                  <a:gd name="T41" fmla="*/ 284 h 338"/>
                  <a:gd name="T42" fmla="*/ 229 w 234"/>
                  <a:gd name="T43" fmla="*/ 284 h 338"/>
                  <a:gd name="T44" fmla="*/ 234 w 234"/>
                  <a:gd name="T45" fmla="*/ 184 h 338"/>
                  <a:gd name="T46" fmla="*/ 229 w 234"/>
                  <a:gd name="T47" fmla="*/ 132 h 338"/>
                  <a:gd name="T48" fmla="*/ 219 w 234"/>
                  <a:gd name="T49" fmla="*/ 102 h 338"/>
                  <a:gd name="T50" fmla="*/ 208 w 234"/>
                  <a:gd name="T51" fmla="*/ 91 h 338"/>
                  <a:gd name="T52" fmla="*/ 180 w 234"/>
                  <a:gd name="T53" fmla="*/ 76 h 338"/>
                  <a:gd name="T54" fmla="*/ 139 w 234"/>
                  <a:gd name="T55" fmla="*/ 38 h 338"/>
                  <a:gd name="T56" fmla="*/ 93 w 234"/>
                  <a:gd name="T57" fmla="*/ 31 h 338"/>
                  <a:gd name="T58" fmla="*/ 95 w 234"/>
                  <a:gd name="T59" fmla="*/ 15 h 338"/>
                  <a:gd name="T60" fmla="*/ 54 w 234"/>
                  <a:gd name="T61" fmla="*/ 0 h 338"/>
                  <a:gd name="T62" fmla="*/ 46 w 234"/>
                  <a:gd name="T63" fmla="*/ 37 h 338"/>
                  <a:gd name="T64" fmla="*/ 74 w 234"/>
                  <a:gd name="T65" fmla="*/ 40 h 338"/>
                  <a:gd name="T66" fmla="*/ 118 w 234"/>
                  <a:gd name="T67" fmla="*/ 54 h 338"/>
                  <a:gd name="T68" fmla="*/ 40 w 234"/>
                  <a:gd name="T69" fmla="*/ 120 h 338"/>
                  <a:gd name="T70" fmla="*/ 2 w 234"/>
                  <a:gd name="T71" fmla="*/ 158 h 338"/>
                  <a:gd name="T72" fmla="*/ 0 w 234"/>
                  <a:gd name="T73" fmla="*/ 195 h 338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34"/>
                  <a:gd name="T112" fmla="*/ 0 h 338"/>
                  <a:gd name="T113" fmla="*/ 234 w 234"/>
                  <a:gd name="T114" fmla="*/ 338 h 338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34" h="338">
                    <a:moveTo>
                      <a:pt x="0" y="195"/>
                    </a:moveTo>
                    <a:lnTo>
                      <a:pt x="13" y="165"/>
                    </a:lnTo>
                    <a:lnTo>
                      <a:pt x="86" y="114"/>
                    </a:lnTo>
                    <a:lnTo>
                      <a:pt x="54" y="192"/>
                    </a:lnTo>
                    <a:lnTo>
                      <a:pt x="2" y="287"/>
                    </a:lnTo>
                    <a:lnTo>
                      <a:pt x="98" y="152"/>
                    </a:lnTo>
                    <a:lnTo>
                      <a:pt x="139" y="123"/>
                    </a:lnTo>
                    <a:lnTo>
                      <a:pt x="129" y="159"/>
                    </a:lnTo>
                    <a:lnTo>
                      <a:pt x="190" y="139"/>
                    </a:lnTo>
                    <a:lnTo>
                      <a:pt x="184" y="159"/>
                    </a:lnTo>
                    <a:lnTo>
                      <a:pt x="202" y="180"/>
                    </a:lnTo>
                    <a:lnTo>
                      <a:pt x="146" y="248"/>
                    </a:lnTo>
                    <a:lnTo>
                      <a:pt x="73" y="291"/>
                    </a:lnTo>
                    <a:lnTo>
                      <a:pt x="30" y="309"/>
                    </a:lnTo>
                    <a:lnTo>
                      <a:pt x="14" y="320"/>
                    </a:lnTo>
                    <a:lnTo>
                      <a:pt x="31" y="324"/>
                    </a:lnTo>
                    <a:lnTo>
                      <a:pt x="44" y="327"/>
                    </a:lnTo>
                    <a:lnTo>
                      <a:pt x="148" y="267"/>
                    </a:lnTo>
                    <a:lnTo>
                      <a:pt x="165" y="291"/>
                    </a:lnTo>
                    <a:lnTo>
                      <a:pt x="148" y="338"/>
                    </a:lnTo>
                    <a:lnTo>
                      <a:pt x="195" y="284"/>
                    </a:lnTo>
                    <a:lnTo>
                      <a:pt x="229" y="284"/>
                    </a:lnTo>
                    <a:lnTo>
                      <a:pt x="234" y="184"/>
                    </a:lnTo>
                    <a:lnTo>
                      <a:pt x="229" y="132"/>
                    </a:lnTo>
                    <a:lnTo>
                      <a:pt x="219" y="102"/>
                    </a:lnTo>
                    <a:lnTo>
                      <a:pt x="208" y="91"/>
                    </a:lnTo>
                    <a:lnTo>
                      <a:pt x="180" y="76"/>
                    </a:lnTo>
                    <a:lnTo>
                      <a:pt x="139" y="38"/>
                    </a:lnTo>
                    <a:lnTo>
                      <a:pt x="93" y="31"/>
                    </a:lnTo>
                    <a:lnTo>
                      <a:pt x="95" y="15"/>
                    </a:lnTo>
                    <a:lnTo>
                      <a:pt x="54" y="0"/>
                    </a:lnTo>
                    <a:lnTo>
                      <a:pt x="46" y="37"/>
                    </a:lnTo>
                    <a:lnTo>
                      <a:pt x="74" y="40"/>
                    </a:lnTo>
                    <a:lnTo>
                      <a:pt x="118" y="54"/>
                    </a:lnTo>
                    <a:lnTo>
                      <a:pt x="40" y="120"/>
                    </a:lnTo>
                    <a:lnTo>
                      <a:pt x="2" y="158"/>
                    </a:lnTo>
                    <a:lnTo>
                      <a:pt x="0" y="195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9" name="Freeform 87">
                <a:extLst>
                  <a:ext uri="{FF2B5EF4-FFF2-40B4-BE49-F238E27FC236}">
                    <a16:creationId xmlns:a16="http://schemas.microsoft.com/office/drawing/2014/main" id="{C5AE137F-D511-4137-81F6-8057682BA6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6" y="1256"/>
                <a:ext cx="14" cy="50"/>
              </a:xfrm>
              <a:custGeom>
                <a:avLst/>
                <a:gdLst>
                  <a:gd name="T0" fmla="*/ 0 w 35"/>
                  <a:gd name="T1" fmla="*/ 0 h 124"/>
                  <a:gd name="T2" fmla="*/ 19 w 35"/>
                  <a:gd name="T3" fmla="*/ 45 h 124"/>
                  <a:gd name="T4" fmla="*/ 17 w 35"/>
                  <a:gd name="T5" fmla="*/ 73 h 124"/>
                  <a:gd name="T6" fmla="*/ 3 w 35"/>
                  <a:gd name="T7" fmla="*/ 51 h 124"/>
                  <a:gd name="T8" fmla="*/ 9 w 35"/>
                  <a:gd name="T9" fmla="*/ 115 h 124"/>
                  <a:gd name="T10" fmla="*/ 17 w 35"/>
                  <a:gd name="T11" fmla="*/ 124 h 124"/>
                  <a:gd name="T12" fmla="*/ 20 w 35"/>
                  <a:gd name="T13" fmla="*/ 100 h 124"/>
                  <a:gd name="T14" fmla="*/ 35 w 35"/>
                  <a:gd name="T15" fmla="*/ 45 h 124"/>
                  <a:gd name="T16" fmla="*/ 25 w 35"/>
                  <a:gd name="T17" fmla="*/ 33 h 124"/>
                  <a:gd name="T18" fmla="*/ 28 w 35"/>
                  <a:gd name="T19" fmla="*/ 4 h 124"/>
                  <a:gd name="T20" fmla="*/ 0 w 35"/>
                  <a:gd name="T21" fmla="*/ 0 h 12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5"/>
                  <a:gd name="T34" fmla="*/ 0 h 124"/>
                  <a:gd name="T35" fmla="*/ 35 w 35"/>
                  <a:gd name="T36" fmla="*/ 124 h 12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5" h="124">
                    <a:moveTo>
                      <a:pt x="0" y="0"/>
                    </a:moveTo>
                    <a:lnTo>
                      <a:pt x="19" y="45"/>
                    </a:lnTo>
                    <a:lnTo>
                      <a:pt x="17" y="73"/>
                    </a:lnTo>
                    <a:lnTo>
                      <a:pt x="3" y="51"/>
                    </a:lnTo>
                    <a:lnTo>
                      <a:pt x="9" y="115"/>
                    </a:lnTo>
                    <a:lnTo>
                      <a:pt x="17" y="124"/>
                    </a:lnTo>
                    <a:lnTo>
                      <a:pt x="20" y="100"/>
                    </a:lnTo>
                    <a:lnTo>
                      <a:pt x="35" y="45"/>
                    </a:lnTo>
                    <a:lnTo>
                      <a:pt x="25" y="33"/>
                    </a:lnTo>
                    <a:lnTo>
                      <a:pt x="28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0" name="Freeform 88">
                <a:extLst>
                  <a:ext uri="{FF2B5EF4-FFF2-40B4-BE49-F238E27FC236}">
                    <a16:creationId xmlns:a16="http://schemas.microsoft.com/office/drawing/2014/main" id="{40116857-B28E-4575-B78B-1FC347523D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5" y="1201"/>
                <a:ext cx="76" cy="94"/>
              </a:xfrm>
              <a:custGeom>
                <a:avLst/>
                <a:gdLst>
                  <a:gd name="T0" fmla="*/ 97 w 189"/>
                  <a:gd name="T1" fmla="*/ 37 h 236"/>
                  <a:gd name="T2" fmla="*/ 69 w 189"/>
                  <a:gd name="T3" fmla="*/ 64 h 236"/>
                  <a:gd name="T4" fmla="*/ 22 w 189"/>
                  <a:gd name="T5" fmla="*/ 127 h 236"/>
                  <a:gd name="T6" fmla="*/ 0 w 189"/>
                  <a:gd name="T7" fmla="*/ 188 h 236"/>
                  <a:gd name="T8" fmla="*/ 42 w 189"/>
                  <a:gd name="T9" fmla="*/ 124 h 236"/>
                  <a:gd name="T10" fmla="*/ 22 w 189"/>
                  <a:gd name="T11" fmla="*/ 206 h 236"/>
                  <a:gd name="T12" fmla="*/ 52 w 189"/>
                  <a:gd name="T13" fmla="*/ 189 h 236"/>
                  <a:gd name="T14" fmla="*/ 64 w 189"/>
                  <a:gd name="T15" fmla="*/ 236 h 236"/>
                  <a:gd name="T16" fmla="*/ 75 w 189"/>
                  <a:gd name="T17" fmla="*/ 136 h 236"/>
                  <a:gd name="T18" fmla="*/ 140 w 189"/>
                  <a:gd name="T19" fmla="*/ 85 h 236"/>
                  <a:gd name="T20" fmla="*/ 172 w 189"/>
                  <a:gd name="T21" fmla="*/ 90 h 236"/>
                  <a:gd name="T22" fmla="*/ 189 w 189"/>
                  <a:gd name="T23" fmla="*/ 80 h 236"/>
                  <a:gd name="T24" fmla="*/ 151 w 189"/>
                  <a:gd name="T25" fmla="*/ 68 h 236"/>
                  <a:gd name="T26" fmla="*/ 158 w 189"/>
                  <a:gd name="T27" fmla="*/ 31 h 236"/>
                  <a:gd name="T28" fmla="*/ 136 w 189"/>
                  <a:gd name="T29" fmla="*/ 16 h 236"/>
                  <a:gd name="T30" fmla="*/ 130 w 189"/>
                  <a:gd name="T31" fmla="*/ 0 h 236"/>
                  <a:gd name="T32" fmla="*/ 86 w 189"/>
                  <a:gd name="T33" fmla="*/ 0 h 236"/>
                  <a:gd name="T34" fmla="*/ 106 w 189"/>
                  <a:gd name="T35" fmla="*/ 20 h 236"/>
                  <a:gd name="T36" fmla="*/ 103 w 189"/>
                  <a:gd name="T37" fmla="*/ 24 h 236"/>
                  <a:gd name="T38" fmla="*/ 99 w 189"/>
                  <a:gd name="T39" fmla="*/ 28 h 236"/>
                  <a:gd name="T40" fmla="*/ 97 w 189"/>
                  <a:gd name="T41" fmla="*/ 31 h 236"/>
                  <a:gd name="T42" fmla="*/ 97 w 189"/>
                  <a:gd name="T43" fmla="*/ 37 h 2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89"/>
                  <a:gd name="T67" fmla="*/ 0 h 236"/>
                  <a:gd name="T68" fmla="*/ 189 w 189"/>
                  <a:gd name="T69" fmla="*/ 236 h 2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89" h="236">
                    <a:moveTo>
                      <a:pt x="97" y="37"/>
                    </a:moveTo>
                    <a:lnTo>
                      <a:pt x="69" y="64"/>
                    </a:lnTo>
                    <a:lnTo>
                      <a:pt x="22" y="127"/>
                    </a:lnTo>
                    <a:lnTo>
                      <a:pt x="0" y="188"/>
                    </a:lnTo>
                    <a:lnTo>
                      <a:pt x="42" y="124"/>
                    </a:lnTo>
                    <a:lnTo>
                      <a:pt x="22" y="206"/>
                    </a:lnTo>
                    <a:lnTo>
                      <a:pt x="52" y="189"/>
                    </a:lnTo>
                    <a:lnTo>
                      <a:pt x="64" y="236"/>
                    </a:lnTo>
                    <a:lnTo>
                      <a:pt x="75" y="136"/>
                    </a:lnTo>
                    <a:lnTo>
                      <a:pt x="140" y="85"/>
                    </a:lnTo>
                    <a:lnTo>
                      <a:pt x="172" y="90"/>
                    </a:lnTo>
                    <a:lnTo>
                      <a:pt x="189" y="80"/>
                    </a:lnTo>
                    <a:lnTo>
                      <a:pt x="151" y="68"/>
                    </a:lnTo>
                    <a:lnTo>
                      <a:pt x="158" y="31"/>
                    </a:lnTo>
                    <a:lnTo>
                      <a:pt x="136" y="16"/>
                    </a:lnTo>
                    <a:lnTo>
                      <a:pt x="130" y="0"/>
                    </a:lnTo>
                    <a:lnTo>
                      <a:pt x="86" y="0"/>
                    </a:lnTo>
                    <a:lnTo>
                      <a:pt x="106" y="20"/>
                    </a:lnTo>
                    <a:lnTo>
                      <a:pt x="103" y="24"/>
                    </a:lnTo>
                    <a:lnTo>
                      <a:pt x="99" y="28"/>
                    </a:lnTo>
                    <a:lnTo>
                      <a:pt x="97" y="31"/>
                    </a:lnTo>
                    <a:lnTo>
                      <a:pt x="97" y="37"/>
                    </a:lnTo>
                    <a:close/>
                  </a:path>
                </a:pathLst>
              </a:custGeom>
              <a:solidFill>
                <a:srgbClr val="908371"/>
              </a:solidFill>
              <a:ln w="12700" cmpd="sng">
                <a:solidFill>
                  <a:srgbClr val="90837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1" name="Freeform 89">
                <a:extLst>
                  <a:ext uri="{FF2B5EF4-FFF2-40B4-BE49-F238E27FC236}">
                    <a16:creationId xmlns:a16="http://schemas.microsoft.com/office/drawing/2014/main" id="{1A9D26BB-D8DF-40CC-809B-8F8465DDC9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7" y="1529"/>
                <a:ext cx="22" cy="8"/>
              </a:xfrm>
              <a:custGeom>
                <a:avLst/>
                <a:gdLst>
                  <a:gd name="T0" fmla="*/ 6 w 54"/>
                  <a:gd name="T1" fmla="*/ 15 h 19"/>
                  <a:gd name="T2" fmla="*/ 25 w 54"/>
                  <a:gd name="T3" fmla="*/ 19 h 19"/>
                  <a:gd name="T4" fmla="*/ 43 w 54"/>
                  <a:gd name="T5" fmla="*/ 13 h 19"/>
                  <a:gd name="T6" fmla="*/ 54 w 54"/>
                  <a:gd name="T7" fmla="*/ 0 h 19"/>
                  <a:gd name="T8" fmla="*/ 28 w 54"/>
                  <a:gd name="T9" fmla="*/ 7 h 19"/>
                  <a:gd name="T10" fmla="*/ 0 w 54"/>
                  <a:gd name="T11" fmla="*/ 12 h 19"/>
                  <a:gd name="T12" fmla="*/ 6 w 54"/>
                  <a:gd name="T13" fmla="*/ 15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19"/>
                  <a:gd name="T23" fmla="*/ 54 w 54"/>
                  <a:gd name="T24" fmla="*/ 19 h 1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19">
                    <a:moveTo>
                      <a:pt x="6" y="15"/>
                    </a:moveTo>
                    <a:lnTo>
                      <a:pt x="25" y="19"/>
                    </a:lnTo>
                    <a:lnTo>
                      <a:pt x="43" y="13"/>
                    </a:lnTo>
                    <a:lnTo>
                      <a:pt x="54" y="0"/>
                    </a:lnTo>
                    <a:lnTo>
                      <a:pt x="28" y="7"/>
                    </a:lnTo>
                    <a:lnTo>
                      <a:pt x="0" y="12"/>
                    </a:lnTo>
                    <a:lnTo>
                      <a:pt x="6" y="15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2" name="Freeform 90">
                <a:extLst>
                  <a:ext uri="{FF2B5EF4-FFF2-40B4-BE49-F238E27FC236}">
                    <a16:creationId xmlns:a16="http://schemas.microsoft.com/office/drawing/2014/main" id="{0584DB45-4832-4F79-B3B5-F7C3FC7606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8" y="1515"/>
                <a:ext cx="9" cy="8"/>
              </a:xfrm>
              <a:custGeom>
                <a:avLst/>
                <a:gdLst>
                  <a:gd name="T0" fmla="*/ 19 w 22"/>
                  <a:gd name="T1" fmla="*/ 8 h 20"/>
                  <a:gd name="T2" fmla="*/ 11 w 22"/>
                  <a:gd name="T3" fmla="*/ 12 h 20"/>
                  <a:gd name="T4" fmla="*/ 0 w 22"/>
                  <a:gd name="T5" fmla="*/ 20 h 20"/>
                  <a:gd name="T6" fmla="*/ 1 w 22"/>
                  <a:gd name="T7" fmla="*/ 2 h 20"/>
                  <a:gd name="T8" fmla="*/ 22 w 22"/>
                  <a:gd name="T9" fmla="*/ 0 h 20"/>
                  <a:gd name="T10" fmla="*/ 19 w 22"/>
                  <a:gd name="T11" fmla="*/ 8 h 2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2"/>
                  <a:gd name="T19" fmla="*/ 0 h 20"/>
                  <a:gd name="T20" fmla="*/ 22 w 22"/>
                  <a:gd name="T21" fmla="*/ 20 h 2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2" h="20">
                    <a:moveTo>
                      <a:pt x="19" y="8"/>
                    </a:moveTo>
                    <a:lnTo>
                      <a:pt x="11" y="12"/>
                    </a:lnTo>
                    <a:lnTo>
                      <a:pt x="0" y="20"/>
                    </a:lnTo>
                    <a:lnTo>
                      <a:pt x="1" y="2"/>
                    </a:lnTo>
                    <a:lnTo>
                      <a:pt x="22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3" name="Freeform 91">
                <a:extLst>
                  <a:ext uri="{FF2B5EF4-FFF2-40B4-BE49-F238E27FC236}">
                    <a16:creationId xmlns:a16="http://schemas.microsoft.com/office/drawing/2014/main" id="{84E5FFC3-4064-462E-BB8A-AA171AA60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9" y="1477"/>
                <a:ext cx="36" cy="29"/>
              </a:xfrm>
              <a:custGeom>
                <a:avLst/>
                <a:gdLst>
                  <a:gd name="T0" fmla="*/ 62 w 90"/>
                  <a:gd name="T1" fmla="*/ 4 h 71"/>
                  <a:gd name="T2" fmla="*/ 9 w 90"/>
                  <a:gd name="T3" fmla="*/ 46 h 71"/>
                  <a:gd name="T4" fmla="*/ 0 w 90"/>
                  <a:gd name="T5" fmla="*/ 71 h 71"/>
                  <a:gd name="T6" fmla="*/ 33 w 90"/>
                  <a:gd name="T7" fmla="*/ 43 h 71"/>
                  <a:gd name="T8" fmla="*/ 78 w 90"/>
                  <a:gd name="T9" fmla="*/ 14 h 71"/>
                  <a:gd name="T10" fmla="*/ 90 w 90"/>
                  <a:gd name="T11" fmla="*/ 0 h 71"/>
                  <a:gd name="T12" fmla="*/ 67 w 90"/>
                  <a:gd name="T13" fmla="*/ 0 h 71"/>
                  <a:gd name="T14" fmla="*/ 62 w 90"/>
                  <a:gd name="T15" fmla="*/ 4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0"/>
                  <a:gd name="T25" fmla="*/ 0 h 71"/>
                  <a:gd name="T26" fmla="*/ 90 w 90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0" h="71">
                    <a:moveTo>
                      <a:pt x="62" y="4"/>
                    </a:moveTo>
                    <a:lnTo>
                      <a:pt x="9" y="46"/>
                    </a:lnTo>
                    <a:lnTo>
                      <a:pt x="0" y="71"/>
                    </a:lnTo>
                    <a:lnTo>
                      <a:pt x="33" y="43"/>
                    </a:lnTo>
                    <a:lnTo>
                      <a:pt x="78" y="14"/>
                    </a:lnTo>
                    <a:lnTo>
                      <a:pt x="90" y="0"/>
                    </a:lnTo>
                    <a:lnTo>
                      <a:pt x="67" y="0"/>
                    </a:lnTo>
                    <a:lnTo>
                      <a:pt x="62" y="4"/>
                    </a:lnTo>
                    <a:close/>
                  </a:path>
                </a:pathLst>
              </a:custGeom>
              <a:solidFill>
                <a:srgbClr val="FFB5A8"/>
              </a:solidFill>
              <a:ln w="12700" cmpd="sng">
                <a:solidFill>
                  <a:srgbClr val="FFB5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4" name="Freeform 92">
                <a:extLst>
                  <a:ext uri="{FF2B5EF4-FFF2-40B4-BE49-F238E27FC236}">
                    <a16:creationId xmlns:a16="http://schemas.microsoft.com/office/drawing/2014/main" id="{4958C1F2-598A-4A30-AE8D-F07300F401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491"/>
                <a:ext cx="28" cy="43"/>
              </a:xfrm>
              <a:custGeom>
                <a:avLst/>
                <a:gdLst>
                  <a:gd name="T0" fmla="*/ 30 w 69"/>
                  <a:gd name="T1" fmla="*/ 0 h 109"/>
                  <a:gd name="T2" fmla="*/ 40 w 69"/>
                  <a:gd name="T3" fmla="*/ 0 h 109"/>
                  <a:gd name="T4" fmla="*/ 55 w 69"/>
                  <a:gd name="T5" fmla="*/ 6 h 109"/>
                  <a:gd name="T6" fmla="*/ 11 w 69"/>
                  <a:gd name="T7" fmla="*/ 45 h 109"/>
                  <a:gd name="T8" fmla="*/ 8 w 69"/>
                  <a:gd name="T9" fmla="*/ 68 h 109"/>
                  <a:gd name="T10" fmla="*/ 25 w 69"/>
                  <a:gd name="T11" fmla="*/ 76 h 109"/>
                  <a:gd name="T12" fmla="*/ 35 w 69"/>
                  <a:gd name="T13" fmla="*/ 82 h 109"/>
                  <a:gd name="T14" fmla="*/ 43 w 69"/>
                  <a:gd name="T15" fmla="*/ 93 h 109"/>
                  <a:gd name="T16" fmla="*/ 61 w 69"/>
                  <a:gd name="T17" fmla="*/ 92 h 109"/>
                  <a:gd name="T18" fmla="*/ 69 w 69"/>
                  <a:gd name="T19" fmla="*/ 102 h 109"/>
                  <a:gd name="T20" fmla="*/ 49 w 69"/>
                  <a:gd name="T21" fmla="*/ 109 h 109"/>
                  <a:gd name="T22" fmla="*/ 34 w 69"/>
                  <a:gd name="T23" fmla="*/ 107 h 109"/>
                  <a:gd name="T24" fmla="*/ 8 w 69"/>
                  <a:gd name="T25" fmla="*/ 97 h 109"/>
                  <a:gd name="T26" fmla="*/ 0 w 69"/>
                  <a:gd name="T27" fmla="*/ 56 h 109"/>
                  <a:gd name="T28" fmla="*/ 0 w 69"/>
                  <a:gd name="T29" fmla="*/ 38 h 109"/>
                  <a:gd name="T30" fmla="*/ 30 w 69"/>
                  <a:gd name="T31" fmla="*/ 0 h 10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69"/>
                  <a:gd name="T49" fmla="*/ 0 h 109"/>
                  <a:gd name="T50" fmla="*/ 69 w 69"/>
                  <a:gd name="T51" fmla="*/ 109 h 10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69" h="109">
                    <a:moveTo>
                      <a:pt x="30" y="0"/>
                    </a:moveTo>
                    <a:lnTo>
                      <a:pt x="40" y="0"/>
                    </a:lnTo>
                    <a:lnTo>
                      <a:pt x="55" y="6"/>
                    </a:lnTo>
                    <a:lnTo>
                      <a:pt x="11" y="45"/>
                    </a:lnTo>
                    <a:lnTo>
                      <a:pt x="8" y="68"/>
                    </a:lnTo>
                    <a:lnTo>
                      <a:pt x="25" y="76"/>
                    </a:lnTo>
                    <a:lnTo>
                      <a:pt x="35" y="82"/>
                    </a:lnTo>
                    <a:lnTo>
                      <a:pt x="43" y="93"/>
                    </a:lnTo>
                    <a:lnTo>
                      <a:pt x="61" y="92"/>
                    </a:lnTo>
                    <a:lnTo>
                      <a:pt x="69" y="102"/>
                    </a:lnTo>
                    <a:lnTo>
                      <a:pt x="49" y="109"/>
                    </a:lnTo>
                    <a:lnTo>
                      <a:pt x="34" y="107"/>
                    </a:lnTo>
                    <a:lnTo>
                      <a:pt x="8" y="97"/>
                    </a:lnTo>
                    <a:lnTo>
                      <a:pt x="0" y="56"/>
                    </a:lnTo>
                    <a:lnTo>
                      <a:pt x="0" y="38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5" name="Freeform 93">
                <a:extLst>
                  <a:ext uri="{FF2B5EF4-FFF2-40B4-BE49-F238E27FC236}">
                    <a16:creationId xmlns:a16="http://schemas.microsoft.com/office/drawing/2014/main" id="{B807D962-C16E-4EFC-9168-B61F36BF20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7" y="1490"/>
                <a:ext cx="26" cy="34"/>
              </a:xfrm>
              <a:custGeom>
                <a:avLst/>
                <a:gdLst>
                  <a:gd name="T0" fmla="*/ 55 w 64"/>
                  <a:gd name="T1" fmla="*/ 0 h 85"/>
                  <a:gd name="T2" fmla="*/ 32 w 64"/>
                  <a:gd name="T3" fmla="*/ 47 h 85"/>
                  <a:gd name="T4" fmla="*/ 0 w 64"/>
                  <a:gd name="T5" fmla="*/ 83 h 85"/>
                  <a:gd name="T6" fmla="*/ 13 w 64"/>
                  <a:gd name="T7" fmla="*/ 85 h 85"/>
                  <a:gd name="T8" fmla="*/ 42 w 64"/>
                  <a:gd name="T9" fmla="*/ 57 h 85"/>
                  <a:gd name="T10" fmla="*/ 54 w 64"/>
                  <a:gd name="T11" fmla="*/ 20 h 85"/>
                  <a:gd name="T12" fmla="*/ 64 w 64"/>
                  <a:gd name="T13" fmla="*/ 10 h 85"/>
                  <a:gd name="T14" fmla="*/ 55 w 64"/>
                  <a:gd name="T15" fmla="*/ 0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85"/>
                  <a:gd name="T26" fmla="*/ 64 w 64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85">
                    <a:moveTo>
                      <a:pt x="55" y="0"/>
                    </a:moveTo>
                    <a:lnTo>
                      <a:pt x="32" y="47"/>
                    </a:lnTo>
                    <a:lnTo>
                      <a:pt x="0" y="83"/>
                    </a:lnTo>
                    <a:lnTo>
                      <a:pt x="13" y="85"/>
                    </a:lnTo>
                    <a:lnTo>
                      <a:pt x="42" y="57"/>
                    </a:lnTo>
                    <a:lnTo>
                      <a:pt x="54" y="20"/>
                    </a:lnTo>
                    <a:lnTo>
                      <a:pt x="64" y="10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6" name="Freeform 94">
                <a:extLst>
                  <a:ext uri="{FF2B5EF4-FFF2-40B4-BE49-F238E27FC236}">
                    <a16:creationId xmlns:a16="http://schemas.microsoft.com/office/drawing/2014/main" id="{67E14A8D-886B-4DA9-80C9-FE113BF3DF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1" y="1500"/>
                <a:ext cx="21" cy="28"/>
              </a:xfrm>
              <a:custGeom>
                <a:avLst/>
                <a:gdLst>
                  <a:gd name="T0" fmla="*/ 37 w 52"/>
                  <a:gd name="T1" fmla="*/ 0 h 70"/>
                  <a:gd name="T2" fmla="*/ 52 w 52"/>
                  <a:gd name="T3" fmla="*/ 0 h 70"/>
                  <a:gd name="T4" fmla="*/ 51 w 52"/>
                  <a:gd name="T5" fmla="*/ 22 h 70"/>
                  <a:gd name="T6" fmla="*/ 25 w 52"/>
                  <a:gd name="T7" fmla="*/ 68 h 70"/>
                  <a:gd name="T8" fmla="*/ 0 w 52"/>
                  <a:gd name="T9" fmla="*/ 70 h 70"/>
                  <a:gd name="T10" fmla="*/ 28 w 52"/>
                  <a:gd name="T11" fmla="*/ 2 h 70"/>
                  <a:gd name="T12" fmla="*/ 37 w 52"/>
                  <a:gd name="T13" fmla="*/ 0 h 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2"/>
                  <a:gd name="T22" fmla="*/ 0 h 70"/>
                  <a:gd name="T23" fmla="*/ 52 w 52"/>
                  <a:gd name="T24" fmla="*/ 70 h 7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2" h="70">
                    <a:moveTo>
                      <a:pt x="37" y="0"/>
                    </a:moveTo>
                    <a:lnTo>
                      <a:pt x="52" y="0"/>
                    </a:lnTo>
                    <a:lnTo>
                      <a:pt x="51" y="22"/>
                    </a:lnTo>
                    <a:lnTo>
                      <a:pt x="25" y="68"/>
                    </a:lnTo>
                    <a:lnTo>
                      <a:pt x="0" y="70"/>
                    </a:lnTo>
                    <a:lnTo>
                      <a:pt x="28" y="2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7" name="Freeform 95">
                <a:extLst>
                  <a:ext uri="{FF2B5EF4-FFF2-40B4-BE49-F238E27FC236}">
                    <a16:creationId xmlns:a16="http://schemas.microsoft.com/office/drawing/2014/main" id="{A17588B1-4B73-4FCB-BF34-190F177066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1" y="1500"/>
                <a:ext cx="14" cy="30"/>
              </a:xfrm>
              <a:custGeom>
                <a:avLst/>
                <a:gdLst>
                  <a:gd name="T0" fmla="*/ 26 w 36"/>
                  <a:gd name="T1" fmla="*/ 0 h 76"/>
                  <a:gd name="T2" fmla="*/ 36 w 36"/>
                  <a:gd name="T3" fmla="*/ 2 h 76"/>
                  <a:gd name="T4" fmla="*/ 26 w 36"/>
                  <a:gd name="T5" fmla="*/ 32 h 76"/>
                  <a:gd name="T6" fmla="*/ 13 w 36"/>
                  <a:gd name="T7" fmla="*/ 70 h 76"/>
                  <a:gd name="T8" fmla="*/ 0 w 36"/>
                  <a:gd name="T9" fmla="*/ 76 h 76"/>
                  <a:gd name="T10" fmla="*/ 0 w 36"/>
                  <a:gd name="T11" fmla="*/ 68 h 76"/>
                  <a:gd name="T12" fmla="*/ 26 w 36"/>
                  <a:gd name="T13" fmla="*/ 0 h 7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6"/>
                  <a:gd name="T22" fmla="*/ 0 h 76"/>
                  <a:gd name="T23" fmla="*/ 36 w 36"/>
                  <a:gd name="T24" fmla="*/ 76 h 7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6" h="76">
                    <a:moveTo>
                      <a:pt x="26" y="0"/>
                    </a:moveTo>
                    <a:lnTo>
                      <a:pt x="36" y="2"/>
                    </a:lnTo>
                    <a:lnTo>
                      <a:pt x="26" y="32"/>
                    </a:lnTo>
                    <a:lnTo>
                      <a:pt x="13" y="70"/>
                    </a:lnTo>
                    <a:lnTo>
                      <a:pt x="0" y="76"/>
                    </a:lnTo>
                    <a:lnTo>
                      <a:pt x="0" y="68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8" name="Freeform 96">
                <a:extLst>
                  <a:ext uri="{FF2B5EF4-FFF2-40B4-BE49-F238E27FC236}">
                    <a16:creationId xmlns:a16="http://schemas.microsoft.com/office/drawing/2014/main" id="{84C706D4-3872-4F6B-A99A-C0064B9CB0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8" y="1483"/>
                <a:ext cx="10" cy="9"/>
              </a:xfrm>
              <a:custGeom>
                <a:avLst/>
                <a:gdLst>
                  <a:gd name="T0" fmla="*/ 24 w 25"/>
                  <a:gd name="T1" fmla="*/ 0 h 22"/>
                  <a:gd name="T2" fmla="*/ 4 w 25"/>
                  <a:gd name="T3" fmla="*/ 0 h 22"/>
                  <a:gd name="T4" fmla="*/ 0 w 25"/>
                  <a:gd name="T5" fmla="*/ 22 h 22"/>
                  <a:gd name="T6" fmla="*/ 13 w 25"/>
                  <a:gd name="T7" fmla="*/ 10 h 22"/>
                  <a:gd name="T8" fmla="*/ 25 w 25"/>
                  <a:gd name="T9" fmla="*/ 7 h 22"/>
                  <a:gd name="T10" fmla="*/ 24 w 25"/>
                  <a:gd name="T11" fmla="*/ 0 h 2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"/>
                  <a:gd name="T19" fmla="*/ 0 h 22"/>
                  <a:gd name="T20" fmla="*/ 25 w 25"/>
                  <a:gd name="T21" fmla="*/ 22 h 2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" h="22">
                    <a:moveTo>
                      <a:pt x="24" y="0"/>
                    </a:moveTo>
                    <a:lnTo>
                      <a:pt x="4" y="0"/>
                    </a:lnTo>
                    <a:lnTo>
                      <a:pt x="0" y="22"/>
                    </a:lnTo>
                    <a:lnTo>
                      <a:pt x="13" y="10"/>
                    </a:lnTo>
                    <a:lnTo>
                      <a:pt x="25" y="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9" name="Freeform 97">
                <a:extLst>
                  <a:ext uri="{FF2B5EF4-FFF2-40B4-BE49-F238E27FC236}">
                    <a16:creationId xmlns:a16="http://schemas.microsoft.com/office/drawing/2014/main" id="{215D1468-986C-4EFB-8991-990E34851F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8" y="1495"/>
                <a:ext cx="19" cy="24"/>
              </a:xfrm>
              <a:custGeom>
                <a:avLst/>
                <a:gdLst>
                  <a:gd name="T0" fmla="*/ 37 w 46"/>
                  <a:gd name="T1" fmla="*/ 0 h 60"/>
                  <a:gd name="T2" fmla="*/ 25 w 46"/>
                  <a:gd name="T3" fmla="*/ 20 h 60"/>
                  <a:gd name="T4" fmla="*/ 0 w 46"/>
                  <a:gd name="T5" fmla="*/ 58 h 60"/>
                  <a:gd name="T6" fmla="*/ 14 w 46"/>
                  <a:gd name="T7" fmla="*/ 60 h 60"/>
                  <a:gd name="T8" fmla="*/ 46 w 46"/>
                  <a:gd name="T9" fmla="*/ 7 h 60"/>
                  <a:gd name="T10" fmla="*/ 37 w 46"/>
                  <a:gd name="T11" fmla="*/ 0 h 6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46"/>
                  <a:gd name="T19" fmla="*/ 0 h 60"/>
                  <a:gd name="T20" fmla="*/ 46 w 46"/>
                  <a:gd name="T21" fmla="*/ 60 h 6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46" h="60">
                    <a:moveTo>
                      <a:pt x="37" y="0"/>
                    </a:moveTo>
                    <a:lnTo>
                      <a:pt x="25" y="20"/>
                    </a:lnTo>
                    <a:lnTo>
                      <a:pt x="0" y="58"/>
                    </a:lnTo>
                    <a:lnTo>
                      <a:pt x="14" y="60"/>
                    </a:lnTo>
                    <a:lnTo>
                      <a:pt x="46" y="7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0" name="Freeform 98">
                <a:extLst>
                  <a:ext uri="{FF2B5EF4-FFF2-40B4-BE49-F238E27FC236}">
                    <a16:creationId xmlns:a16="http://schemas.microsoft.com/office/drawing/2014/main" id="{C8A78361-287D-43B9-AB19-B74B94F1B0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1" y="1490"/>
                <a:ext cx="21" cy="19"/>
              </a:xfrm>
              <a:custGeom>
                <a:avLst/>
                <a:gdLst>
                  <a:gd name="T0" fmla="*/ 54 w 54"/>
                  <a:gd name="T1" fmla="*/ 0 h 46"/>
                  <a:gd name="T2" fmla="*/ 21 w 54"/>
                  <a:gd name="T3" fmla="*/ 14 h 46"/>
                  <a:gd name="T4" fmla="*/ 2 w 54"/>
                  <a:gd name="T5" fmla="*/ 31 h 46"/>
                  <a:gd name="T6" fmla="*/ 0 w 54"/>
                  <a:gd name="T7" fmla="*/ 46 h 46"/>
                  <a:gd name="T8" fmla="*/ 18 w 54"/>
                  <a:gd name="T9" fmla="*/ 40 h 46"/>
                  <a:gd name="T10" fmla="*/ 51 w 54"/>
                  <a:gd name="T11" fmla="*/ 14 h 46"/>
                  <a:gd name="T12" fmla="*/ 54 w 54"/>
                  <a:gd name="T13" fmla="*/ 0 h 4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46"/>
                  <a:gd name="T23" fmla="*/ 54 w 54"/>
                  <a:gd name="T24" fmla="*/ 46 h 4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46">
                    <a:moveTo>
                      <a:pt x="54" y="0"/>
                    </a:moveTo>
                    <a:lnTo>
                      <a:pt x="21" y="14"/>
                    </a:lnTo>
                    <a:lnTo>
                      <a:pt x="2" y="31"/>
                    </a:lnTo>
                    <a:lnTo>
                      <a:pt x="0" y="46"/>
                    </a:lnTo>
                    <a:lnTo>
                      <a:pt x="18" y="40"/>
                    </a:lnTo>
                    <a:lnTo>
                      <a:pt x="51" y="14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C4B8"/>
              </a:solidFill>
              <a:ln w="12700" cmpd="sng">
                <a:solidFill>
                  <a:srgbClr val="FFC4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1" name="Freeform 99">
                <a:extLst>
                  <a:ext uri="{FF2B5EF4-FFF2-40B4-BE49-F238E27FC236}">
                    <a16:creationId xmlns:a16="http://schemas.microsoft.com/office/drawing/2014/main" id="{C28595CD-D21D-403A-A92B-F3E9AAE61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6" y="1473"/>
                <a:ext cx="65" cy="32"/>
              </a:xfrm>
              <a:custGeom>
                <a:avLst/>
                <a:gdLst>
                  <a:gd name="T0" fmla="*/ 8 w 161"/>
                  <a:gd name="T1" fmla="*/ 14 h 80"/>
                  <a:gd name="T2" fmla="*/ 43 w 161"/>
                  <a:gd name="T3" fmla="*/ 18 h 80"/>
                  <a:gd name="T4" fmla="*/ 50 w 161"/>
                  <a:gd name="T5" fmla="*/ 25 h 80"/>
                  <a:gd name="T6" fmla="*/ 57 w 161"/>
                  <a:gd name="T7" fmla="*/ 22 h 80"/>
                  <a:gd name="T8" fmla="*/ 80 w 161"/>
                  <a:gd name="T9" fmla="*/ 22 h 80"/>
                  <a:gd name="T10" fmla="*/ 97 w 161"/>
                  <a:gd name="T11" fmla="*/ 33 h 80"/>
                  <a:gd name="T12" fmla="*/ 109 w 161"/>
                  <a:gd name="T13" fmla="*/ 38 h 80"/>
                  <a:gd name="T14" fmla="*/ 120 w 161"/>
                  <a:gd name="T15" fmla="*/ 54 h 80"/>
                  <a:gd name="T16" fmla="*/ 139 w 161"/>
                  <a:gd name="T17" fmla="*/ 57 h 80"/>
                  <a:gd name="T18" fmla="*/ 154 w 161"/>
                  <a:gd name="T19" fmla="*/ 80 h 80"/>
                  <a:gd name="T20" fmla="*/ 161 w 161"/>
                  <a:gd name="T21" fmla="*/ 67 h 80"/>
                  <a:gd name="T22" fmla="*/ 153 w 161"/>
                  <a:gd name="T23" fmla="*/ 36 h 80"/>
                  <a:gd name="T24" fmla="*/ 131 w 161"/>
                  <a:gd name="T25" fmla="*/ 13 h 80"/>
                  <a:gd name="T26" fmla="*/ 105 w 161"/>
                  <a:gd name="T27" fmla="*/ 1 h 80"/>
                  <a:gd name="T28" fmla="*/ 87 w 161"/>
                  <a:gd name="T29" fmla="*/ 0 h 80"/>
                  <a:gd name="T30" fmla="*/ 39 w 161"/>
                  <a:gd name="T31" fmla="*/ 3 h 80"/>
                  <a:gd name="T32" fmla="*/ 0 w 161"/>
                  <a:gd name="T33" fmla="*/ 8 h 80"/>
                  <a:gd name="T34" fmla="*/ 8 w 161"/>
                  <a:gd name="T35" fmla="*/ 14 h 8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61"/>
                  <a:gd name="T55" fmla="*/ 0 h 80"/>
                  <a:gd name="T56" fmla="*/ 161 w 161"/>
                  <a:gd name="T57" fmla="*/ 80 h 80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61" h="80">
                    <a:moveTo>
                      <a:pt x="8" y="14"/>
                    </a:moveTo>
                    <a:lnTo>
                      <a:pt x="43" y="18"/>
                    </a:lnTo>
                    <a:lnTo>
                      <a:pt x="50" y="25"/>
                    </a:lnTo>
                    <a:lnTo>
                      <a:pt x="57" y="22"/>
                    </a:lnTo>
                    <a:lnTo>
                      <a:pt x="80" y="22"/>
                    </a:lnTo>
                    <a:lnTo>
                      <a:pt x="97" y="33"/>
                    </a:lnTo>
                    <a:lnTo>
                      <a:pt x="109" y="38"/>
                    </a:lnTo>
                    <a:lnTo>
                      <a:pt x="120" y="54"/>
                    </a:lnTo>
                    <a:lnTo>
                      <a:pt x="139" y="57"/>
                    </a:lnTo>
                    <a:lnTo>
                      <a:pt x="154" y="80"/>
                    </a:lnTo>
                    <a:lnTo>
                      <a:pt x="161" y="67"/>
                    </a:lnTo>
                    <a:lnTo>
                      <a:pt x="153" y="36"/>
                    </a:lnTo>
                    <a:lnTo>
                      <a:pt x="131" y="13"/>
                    </a:lnTo>
                    <a:lnTo>
                      <a:pt x="105" y="1"/>
                    </a:lnTo>
                    <a:lnTo>
                      <a:pt x="87" y="0"/>
                    </a:lnTo>
                    <a:lnTo>
                      <a:pt x="39" y="3"/>
                    </a:lnTo>
                    <a:lnTo>
                      <a:pt x="0" y="8"/>
                    </a:lnTo>
                    <a:lnTo>
                      <a:pt x="8" y="14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2" name="Freeform 100">
                <a:extLst>
                  <a:ext uri="{FF2B5EF4-FFF2-40B4-BE49-F238E27FC236}">
                    <a16:creationId xmlns:a16="http://schemas.microsoft.com/office/drawing/2014/main" id="{F05818DD-F7A8-43F4-9892-B936EB88C9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7" y="1487"/>
                <a:ext cx="11" cy="14"/>
              </a:xfrm>
              <a:custGeom>
                <a:avLst/>
                <a:gdLst>
                  <a:gd name="T0" fmla="*/ 22 w 26"/>
                  <a:gd name="T1" fmla="*/ 20 h 33"/>
                  <a:gd name="T2" fmla="*/ 26 w 26"/>
                  <a:gd name="T3" fmla="*/ 0 h 33"/>
                  <a:gd name="T4" fmla="*/ 11 w 26"/>
                  <a:gd name="T5" fmla="*/ 4 h 33"/>
                  <a:gd name="T6" fmla="*/ 2 w 26"/>
                  <a:gd name="T7" fmla="*/ 21 h 33"/>
                  <a:gd name="T8" fmla="*/ 0 w 26"/>
                  <a:gd name="T9" fmla="*/ 33 h 33"/>
                  <a:gd name="T10" fmla="*/ 22 w 26"/>
                  <a:gd name="T11" fmla="*/ 20 h 3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6"/>
                  <a:gd name="T19" fmla="*/ 0 h 33"/>
                  <a:gd name="T20" fmla="*/ 26 w 26"/>
                  <a:gd name="T21" fmla="*/ 33 h 3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6" h="33">
                    <a:moveTo>
                      <a:pt x="22" y="20"/>
                    </a:moveTo>
                    <a:lnTo>
                      <a:pt x="26" y="0"/>
                    </a:lnTo>
                    <a:lnTo>
                      <a:pt x="11" y="4"/>
                    </a:lnTo>
                    <a:lnTo>
                      <a:pt x="2" y="21"/>
                    </a:lnTo>
                    <a:lnTo>
                      <a:pt x="0" y="33"/>
                    </a:lnTo>
                    <a:lnTo>
                      <a:pt x="22" y="2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3" name="Freeform 101">
                <a:extLst>
                  <a:ext uri="{FF2B5EF4-FFF2-40B4-BE49-F238E27FC236}">
                    <a16:creationId xmlns:a16="http://schemas.microsoft.com/office/drawing/2014/main" id="{632CD952-F498-4333-9163-5E5A5A8B8F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6" y="1581"/>
                <a:ext cx="68" cy="17"/>
              </a:xfrm>
              <a:custGeom>
                <a:avLst/>
                <a:gdLst>
                  <a:gd name="T0" fmla="*/ 171 w 171"/>
                  <a:gd name="T1" fmla="*/ 1 h 42"/>
                  <a:gd name="T2" fmla="*/ 129 w 171"/>
                  <a:gd name="T3" fmla="*/ 8 h 42"/>
                  <a:gd name="T4" fmla="*/ 108 w 171"/>
                  <a:gd name="T5" fmla="*/ 15 h 42"/>
                  <a:gd name="T6" fmla="*/ 60 w 171"/>
                  <a:gd name="T7" fmla="*/ 14 h 42"/>
                  <a:gd name="T8" fmla="*/ 40 w 171"/>
                  <a:gd name="T9" fmla="*/ 17 h 42"/>
                  <a:gd name="T10" fmla="*/ 0 w 171"/>
                  <a:gd name="T11" fmla="*/ 0 h 42"/>
                  <a:gd name="T12" fmla="*/ 36 w 171"/>
                  <a:gd name="T13" fmla="*/ 26 h 42"/>
                  <a:gd name="T14" fmla="*/ 58 w 171"/>
                  <a:gd name="T15" fmla="*/ 28 h 42"/>
                  <a:gd name="T16" fmla="*/ 80 w 171"/>
                  <a:gd name="T17" fmla="*/ 26 h 42"/>
                  <a:gd name="T18" fmla="*/ 109 w 171"/>
                  <a:gd name="T19" fmla="*/ 26 h 42"/>
                  <a:gd name="T20" fmla="*/ 90 w 171"/>
                  <a:gd name="T21" fmla="*/ 42 h 42"/>
                  <a:gd name="T22" fmla="*/ 160 w 171"/>
                  <a:gd name="T23" fmla="*/ 28 h 42"/>
                  <a:gd name="T24" fmla="*/ 171 w 171"/>
                  <a:gd name="T25" fmla="*/ 22 h 42"/>
                  <a:gd name="T26" fmla="*/ 171 w 171"/>
                  <a:gd name="T27" fmla="*/ 1 h 4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71"/>
                  <a:gd name="T43" fmla="*/ 0 h 42"/>
                  <a:gd name="T44" fmla="*/ 171 w 171"/>
                  <a:gd name="T45" fmla="*/ 42 h 4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71" h="42">
                    <a:moveTo>
                      <a:pt x="171" y="1"/>
                    </a:moveTo>
                    <a:lnTo>
                      <a:pt x="129" y="8"/>
                    </a:lnTo>
                    <a:lnTo>
                      <a:pt x="108" y="15"/>
                    </a:lnTo>
                    <a:lnTo>
                      <a:pt x="60" y="14"/>
                    </a:lnTo>
                    <a:lnTo>
                      <a:pt x="40" y="17"/>
                    </a:lnTo>
                    <a:lnTo>
                      <a:pt x="0" y="0"/>
                    </a:lnTo>
                    <a:lnTo>
                      <a:pt x="36" y="26"/>
                    </a:lnTo>
                    <a:lnTo>
                      <a:pt x="58" y="28"/>
                    </a:lnTo>
                    <a:lnTo>
                      <a:pt x="80" y="26"/>
                    </a:lnTo>
                    <a:lnTo>
                      <a:pt x="109" y="26"/>
                    </a:lnTo>
                    <a:lnTo>
                      <a:pt x="90" y="42"/>
                    </a:lnTo>
                    <a:lnTo>
                      <a:pt x="160" y="28"/>
                    </a:lnTo>
                    <a:lnTo>
                      <a:pt x="171" y="22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DF8578"/>
              </a:solidFill>
              <a:ln w="12700" cmpd="sng">
                <a:solidFill>
                  <a:srgbClr val="DF857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4" name="Freeform 102">
                <a:extLst>
                  <a:ext uri="{FF2B5EF4-FFF2-40B4-BE49-F238E27FC236}">
                    <a16:creationId xmlns:a16="http://schemas.microsoft.com/office/drawing/2014/main" id="{6945BA84-FE44-4ADE-8CA5-605A865DFA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0" y="1548"/>
                <a:ext cx="6" cy="15"/>
              </a:xfrm>
              <a:custGeom>
                <a:avLst/>
                <a:gdLst>
                  <a:gd name="T0" fmla="*/ 14 w 14"/>
                  <a:gd name="T1" fmla="*/ 2 h 37"/>
                  <a:gd name="T2" fmla="*/ 11 w 14"/>
                  <a:gd name="T3" fmla="*/ 13 h 37"/>
                  <a:gd name="T4" fmla="*/ 14 w 14"/>
                  <a:gd name="T5" fmla="*/ 37 h 37"/>
                  <a:gd name="T6" fmla="*/ 2 w 14"/>
                  <a:gd name="T7" fmla="*/ 23 h 37"/>
                  <a:gd name="T8" fmla="*/ 0 w 14"/>
                  <a:gd name="T9" fmla="*/ 13 h 37"/>
                  <a:gd name="T10" fmla="*/ 1 w 14"/>
                  <a:gd name="T11" fmla="*/ 0 h 37"/>
                  <a:gd name="T12" fmla="*/ 14 w 14"/>
                  <a:gd name="T13" fmla="*/ 2 h 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4"/>
                  <a:gd name="T22" fmla="*/ 0 h 37"/>
                  <a:gd name="T23" fmla="*/ 14 w 14"/>
                  <a:gd name="T24" fmla="*/ 37 h 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4" h="37">
                    <a:moveTo>
                      <a:pt x="14" y="2"/>
                    </a:moveTo>
                    <a:lnTo>
                      <a:pt x="11" y="13"/>
                    </a:lnTo>
                    <a:lnTo>
                      <a:pt x="14" y="37"/>
                    </a:lnTo>
                    <a:lnTo>
                      <a:pt x="2" y="23"/>
                    </a:lnTo>
                    <a:lnTo>
                      <a:pt x="0" y="13"/>
                    </a:lnTo>
                    <a:lnTo>
                      <a:pt x="1" y="0"/>
                    </a:lnTo>
                    <a:lnTo>
                      <a:pt x="14" y="2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5" name="Freeform 103">
                <a:extLst>
                  <a:ext uri="{FF2B5EF4-FFF2-40B4-BE49-F238E27FC236}">
                    <a16:creationId xmlns:a16="http://schemas.microsoft.com/office/drawing/2014/main" id="{DCF8FC45-0D65-47D8-B731-A5BA24AC25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8" y="1564"/>
                <a:ext cx="62" cy="11"/>
              </a:xfrm>
              <a:custGeom>
                <a:avLst/>
                <a:gdLst>
                  <a:gd name="T0" fmla="*/ 154 w 154"/>
                  <a:gd name="T1" fmla="*/ 9 h 26"/>
                  <a:gd name="T2" fmla="*/ 130 w 154"/>
                  <a:gd name="T3" fmla="*/ 26 h 26"/>
                  <a:gd name="T4" fmla="*/ 99 w 154"/>
                  <a:gd name="T5" fmla="*/ 26 h 26"/>
                  <a:gd name="T6" fmla="*/ 70 w 154"/>
                  <a:gd name="T7" fmla="*/ 10 h 26"/>
                  <a:gd name="T8" fmla="*/ 15 w 154"/>
                  <a:gd name="T9" fmla="*/ 9 h 26"/>
                  <a:gd name="T10" fmla="*/ 0 w 154"/>
                  <a:gd name="T11" fmla="*/ 1 h 26"/>
                  <a:gd name="T12" fmla="*/ 25 w 154"/>
                  <a:gd name="T13" fmla="*/ 0 h 26"/>
                  <a:gd name="T14" fmla="*/ 79 w 154"/>
                  <a:gd name="T15" fmla="*/ 1 h 26"/>
                  <a:gd name="T16" fmla="*/ 123 w 154"/>
                  <a:gd name="T17" fmla="*/ 10 h 26"/>
                  <a:gd name="T18" fmla="*/ 154 w 154"/>
                  <a:gd name="T19" fmla="*/ 9 h 2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54"/>
                  <a:gd name="T31" fmla="*/ 0 h 26"/>
                  <a:gd name="T32" fmla="*/ 154 w 154"/>
                  <a:gd name="T33" fmla="*/ 26 h 2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54" h="26">
                    <a:moveTo>
                      <a:pt x="154" y="9"/>
                    </a:moveTo>
                    <a:lnTo>
                      <a:pt x="130" y="26"/>
                    </a:lnTo>
                    <a:lnTo>
                      <a:pt x="99" y="26"/>
                    </a:lnTo>
                    <a:lnTo>
                      <a:pt x="70" y="10"/>
                    </a:lnTo>
                    <a:lnTo>
                      <a:pt x="15" y="9"/>
                    </a:lnTo>
                    <a:lnTo>
                      <a:pt x="0" y="1"/>
                    </a:lnTo>
                    <a:lnTo>
                      <a:pt x="25" y="0"/>
                    </a:lnTo>
                    <a:lnTo>
                      <a:pt x="79" y="1"/>
                    </a:lnTo>
                    <a:lnTo>
                      <a:pt x="123" y="10"/>
                    </a:lnTo>
                    <a:lnTo>
                      <a:pt x="154" y="9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6" name="Freeform 104">
                <a:extLst>
                  <a:ext uri="{FF2B5EF4-FFF2-40B4-BE49-F238E27FC236}">
                    <a16:creationId xmlns:a16="http://schemas.microsoft.com/office/drawing/2014/main" id="{7DD8731A-E347-46E9-9871-773AA3AAD6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" y="1568"/>
                <a:ext cx="51" cy="19"/>
              </a:xfrm>
              <a:custGeom>
                <a:avLst/>
                <a:gdLst>
                  <a:gd name="T0" fmla="*/ 0 w 127"/>
                  <a:gd name="T1" fmla="*/ 4 h 45"/>
                  <a:gd name="T2" fmla="*/ 41 w 127"/>
                  <a:gd name="T3" fmla="*/ 17 h 45"/>
                  <a:gd name="T4" fmla="*/ 80 w 127"/>
                  <a:gd name="T5" fmla="*/ 38 h 45"/>
                  <a:gd name="T6" fmla="*/ 93 w 127"/>
                  <a:gd name="T7" fmla="*/ 45 h 45"/>
                  <a:gd name="T8" fmla="*/ 127 w 127"/>
                  <a:gd name="T9" fmla="*/ 27 h 45"/>
                  <a:gd name="T10" fmla="*/ 98 w 127"/>
                  <a:gd name="T11" fmla="*/ 23 h 45"/>
                  <a:gd name="T12" fmla="*/ 71 w 127"/>
                  <a:gd name="T13" fmla="*/ 19 h 45"/>
                  <a:gd name="T14" fmla="*/ 26 w 127"/>
                  <a:gd name="T15" fmla="*/ 0 h 45"/>
                  <a:gd name="T16" fmla="*/ 0 w 127"/>
                  <a:gd name="T17" fmla="*/ 0 h 45"/>
                  <a:gd name="T18" fmla="*/ 0 w 127"/>
                  <a:gd name="T19" fmla="*/ 4 h 4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27"/>
                  <a:gd name="T31" fmla="*/ 0 h 45"/>
                  <a:gd name="T32" fmla="*/ 127 w 127"/>
                  <a:gd name="T33" fmla="*/ 45 h 4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27" h="45">
                    <a:moveTo>
                      <a:pt x="0" y="4"/>
                    </a:moveTo>
                    <a:lnTo>
                      <a:pt x="41" y="17"/>
                    </a:lnTo>
                    <a:lnTo>
                      <a:pt x="80" y="38"/>
                    </a:lnTo>
                    <a:lnTo>
                      <a:pt x="93" y="45"/>
                    </a:lnTo>
                    <a:lnTo>
                      <a:pt x="127" y="27"/>
                    </a:lnTo>
                    <a:lnTo>
                      <a:pt x="98" y="23"/>
                    </a:lnTo>
                    <a:lnTo>
                      <a:pt x="71" y="19"/>
                    </a:lnTo>
                    <a:lnTo>
                      <a:pt x="26" y="0"/>
                    </a:lnTo>
                    <a:lnTo>
                      <a:pt x="0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7" name="Freeform 105">
                <a:extLst>
                  <a:ext uri="{FF2B5EF4-FFF2-40B4-BE49-F238E27FC236}">
                    <a16:creationId xmlns:a16="http://schemas.microsoft.com/office/drawing/2014/main" id="{FEB73A4F-14B9-43BB-963A-83D8A42B35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5" y="1539"/>
                <a:ext cx="14" cy="4"/>
              </a:xfrm>
              <a:custGeom>
                <a:avLst/>
                <a:gdLst>
                  <a:gd name="T0" fmla="*/ 0 w 34"/>
                  <a:gd name="T1" fmla="*/ 3 h 9"/>
                  <a:gd name="T2" fmla="*/ 33 w 34"/>
                  <a:gd name="T3" fmla="*/ 0 h 9"/>
                  <a:gd name="T4" fmla="*/ 34 w 34"/>
                  <a:gd name="T5" fmla="*/ 9 h 9"/>
                  <a:gd name="T6" fmla="*/ 8 w 34"/>
                  <a:gd name="T7" fmla="*/ 9 h 9"/>
                  <a:gd name="T8" fmla="*/ 0 w 34"/>
                  <a:gd name="T9" fmla="*/ 3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4"/>
                  <a:gd name="T16" fmla="*/ 0 h 9"/>
                  <a:gd name="T17" fmla="*/ 34 w 34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4" h="9">
                    <a:moveTo>
                      <a:pt x="0" y="3"/>
                    </a:moveTo>
                    <a:lnTo>
                      <a:pt x="33" y="0"/>
                    </a:lnTo>
                    <a:lnTo>
                      <a:pt x="34" y="9"/>
                    </a:lnTo>
                    <a:lnTo>
                      <a:pt x="8" y="9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8" name="Freeform 106">
                <a:extLst>
                  <a:ext uri="{FF2B5EF4-FFF2-40B4-BE49-F238E27FC236}">
                    <a16:creationId xmlns:a16="http://schemas.microsoft.com/office/drawing/2014/main" id="{46D9DEAC-6FE7-4032-91E4-F93CC36376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" y="1528"/>
                <a:ext cx="30" cy="14"/>
              </a:xfrm>
              <a:custGeom>
                <a:avLst/>
                <a:gdLst>
                  <a:gd name="T0" fmla="*/ 6 w 75"/>
                  <a:gd name="T1" fmla="*/ 36 h 36"/>
                  <a:gd name="T2" fmla="*/ 40 w 75"/>
                  <a:gd name="T3" fmla="*/ 33 h 36"/>
                  <a:gd name="T4" fmla="*/ 54 w 75"/>
                  <a:gd name="T5" fmla="*/ 13 h 36"/>
                  <a:gd name="T6" fmla="*/ 75 w 75"/>
                  <a:gd name="T7" fmla="*/ 13 h 36"/>
                  <a:gd name="T8" fmla="*/ 75 w 75"/>
                  <a:gd name="T9" fmla="*/ 0 h 36"/>
                  <a:gd name="T10" fmla="*/ 42 w 75"/>
                  <a:gd name="T11" fmla="*/ 4 h 36"/>
                  <a:gd name="T12" fmla="*/ 18 w 75"/>
                  <a:gd name="T13" fmla="*/ 23 h 36"/>
                  <a:gd name="T14" fmla="*/ 0 w 75"/>
                  <a:gd name="T15" fmla="*/ 33 h 36"/>
                  <a:gd name="T16" fmla="*/ 6 w 75"/>
                  <a:gd name="T17" fmla="*/ 36 h 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36"/>
                  <a:gd name="T29" fmla="*/ 75 w 75"/>
                  <a:gd name="T30" fmla="*/ 36 h 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36">
                    <a:moveTo>
                      <a:pt x="6" y="36"/>
                    </a:moveTo>
                    <a:lnTo>
                      <a:pt x="40" y="33"/>
                    </a:lnTo>
                    <a:lnTo>
                      <a:pt x="54" y="13"/>
                    </a:lnTo>
                    <a:lnTo>
                      <a:pt x="75" y="13"/>
                    </a:lnTo>
                    <a:lnTo>
                      <a:pt x="75" y="0"/>
                    </a:lnTo>
                    <a:lnTo>
                      <a:pt x="42" y="4"/>
                    </a:lnTo>
                    <a:lnTo>
                      <a:pt x="18" y="23"/>
                    </a:lnTo>
                    <a:lnTo>
                      <a:pt x="0" y="33"/>
                    </a:lnTo>
                    <a:lnTo>
                      <a:pt x="6" y="36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9" name="Freeform 107">
                <a:extLst>
                  <a:ext uri="{FF2B5EF4-FFF2-40B4-BE49-F238E27FC236}">
                    <a16:creationId xmlns:a16="http://schemas.microsoft.com/office/drawing/2014/main" id="{FF14BB60-33A8-450C-B477-68FDDFC735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5" y="1536"/>
                <a:ext cx="84" cy="32"/>
              </a:xfrm>
              <a:custGeom>
                <a:avLst/>
                <a:gdLst>
                  <a:gd name="T0" fmla="*/ 43 w 208"/>
                  <a:gd name="T1" fmla="*/ 26 h 80"/>
                  <a:gd name="T2" fmla="*/ 24 w 208"/>
                  <a:gd name="T3" fmla="*/ 22 h 80"/>
                  <a:gd name="T4" fmla="*/ 6 w 208"/>
                  <a:gd name="T5" fmla="*/ 27 h 80"/>
                  <a:gd name="T6" fmla="*/ 0 w 208"/>
                  <a:gd name="T7" fmla="*/ 43 h 80"/>
                  <a:gd name="T8" fmla="*/ 24 w 208"/>
                  <a:gd name="T9" fmla="*/ 43 h 80"/>
                  <a:gd name="T10" fmla="*/ 33 w 208"/>
                  <a:gd name="T11" fmla="*/ 58 h 80"/>
                  <a:gd name="T12" fmla="*/ 80 w 208"/>
                  <a:gd name="T13" fmla="*/ 62 h 80"/>
                  <a:gd name="T14" fmla="*/ 122 w 208"/>
                  <a:gd name="T15" fmla="*/ 80 h 80"/>
                  <a:gd name="T16" fmla="*/ 150 w 208"/>
                  <a:gd name="T17" fmla="*/ 73 h 80"/>
                  <a:gd name="T18" fmla="*/ 204 w 208"/>
                  <a:gd name="T19" fmla="*/ 70 h 80"/>
                  <a:gd name="T20" fmla="*/ 208 w 208"/>
                  <a:gd name="T21" fmla="*/ 38 h 80"/>
                  <a:gd name="T22" fmla="*/ 205 w 208"/>
                  <a:gd name="T23" fmla="*/ 0 h 80"/>
                  <a:gd name="T24" fmla="*/ 183 w 208"/>
                  <a:gd name="T25" fmla="*/ 14 h 80"/>
                  <a:gd name="T26" fmla="*/ 151 w 208"/>
                  <a:gd name="T27" fmla="*/ 45 h 80"/>
                  <a:gd name="T28" fmla="*/ 102 w 208"/>
                  <a:gd name="T29" fmla="*/ 45 h 80"/>
                  <a:gd name="T30" fmla="*/ 75 w 208"/>
                  <a:gd name="T31" fmla="*/ 37 h 80"/>
                  <a:gd name="T32" fmla="*/ 60 w 208"/>
                  <a:gd name="T33" fmla="*/ 32 h 80"/>
                  <a:gd name="T34" fmla="*/ 43 w 208"/>
                  <a:gd name="T35" fmla="*/ 26 h 8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208"/>
                  <a:gd name="T55" fmla="*/ 0 h 80"/>
                  <a:gd name="T56" fmla="*/ 208 w 208"/>
                  <a:gd name="T57" fmla="*/ 80 h 80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208" h="80">
                    <a:moveTo>
                      <a:pt x="43" y="26"/>
                    </a:moveTo>
                    <a:lnTo>
                      <a:pt x="24" y="22"/>
                    </a:lnTo>
                    <a:lnTo>
                      <a:pt x="6" y="27"/>
                    </a:lnTo>
                    <a:lnTo>
                      <a:pt x="0" y="43"/>
                    </a:lnTo>
                    <a:lnTo>
                      <a:pt x="24" y="43"/>
                    </a:lnTo>
                    <a:lnTo>
                      <a:pt x="33" y="58"/>
                    </a:lnTo>
                    <a:lnTo>
                      <a:pt x="80" y="62"/>
                    </a:lnTo>
                    <a:lnTo>
                      <a:pt x="122" y="80"/>
                    </a:lnTo>
                    <a:lnTo>
                      <a:pt x="150" y="73"/>
                    </a:lnTo>
                    <a:lnTo>
                      <a:pt x="204" y="70"/>
                    </a:lnTo>
                    <a:lnTo>
                      <a:pt x="208" y="38"/>
                    </a:lnTo>
                    <a:lnTo>
                      <a:pt x="205" y="0"/>
                    </a:lnTo>
                    <a:lnTo>
                      <a:pt x="183" y="14"/>
                    </a:lnTo>
                    <a:lnTo>
                      <a:pt x="151" y="45"/>
                    </a:lnTo>
                    <a:lnTo>
                      <a:pt x="102" y="45"/>
                    </a:lnTo>
                    <a:lnTo>
                      <a:pt x="75" y="37"/>
                    </a:lnTo>
                    <a:lnTo>
                      <a:pt x="60" y="32"/>
                    </a:lnTo>
                    <a:lnTo>
                      <a:pt x="43" y="26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0" name="Freeform 108">
                <a:extLst>
                  <a:ext uri="{FF2B5EF4-FFF2-40B4-BE49-F238E27FC236}">
                    <a16:creationId xmlns:a16="http://schemas.microsoft.com/office/drawing/2014/main" id="{9FBEBF17-BB5E-4583-8FDB-C80649216E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5" y="1201"/>
                <a:ext cx="100" cy="125"/>
              </a:xfrm>
              <a:custGeom>
                <a:avLst/>
                <a:gdLst>
                  <a:gd name="T0" fmla="*/ 3 w 251"/>
                  <a:gd name="T1" fmla="*/ 100 h 313"/>
                  <a:gd name="T2" fmla="*/ 61 w 251"/>
                  <a:gd name="T3" fmla="*/ 231 h 313"/>
                  <a:gd name="T4" fmla="*/ 66 w 251"/>
                  <a:gd name="T5" fmla="*/ 237 h 313"/>
                  <a:gd name="T6" fmla="*/ 66 w 251"/>
                  <a:gd name="T7" fmla="*/ 254 h 313"/>
                  <a:gd name="T8" fmla="*/ 81 w 251"/>
                  <a:gd name="T9" fmla="*/ 274 h 313"/>
                  <a:gd name="T10" fmla="*/ 94 w 251"/>
                  <a:gd name="T11" fmla="*/ 285 h 313"/>
                  <a:gd name="T12" fmla="*/ 140 w 251"/>
                  <a:gd name="T13" fmla="*/ 313 h 313"/>
                  <a:gd name="T14" fmla="*/ 148 w 251"/>
                  <a:gd name="T15" fmla="*/ 309 h 313"/>
                  <a:gd name="T16" fmla="*/ 154 w 251"/>
                  <a:gd name="T17" fmla="*/ 306 h 313"/>
                  <a:gd name="T18" fmla="*/ 194 w 251"/>
                  <a:gd name="T19" fmla="*/ 288 h 313"/>
                  <a:gd name="T20" fmla="*/ 232 w 251"/>
                  <a:gd name="T21" fmla="*/ 265 h 313"/>
                  <a:gd name="T22" fmla="*/ 247 w 251"/>
                  <a:gd name="T23" fmla="*/ 247 h 313"/>
                  <a:gd name="T24" fmla="*/ 249 w 251"/>
                  <a:gd name="T25" fmla="*/ 224 h 313"/>
                  <a:gd name="T26" fmla="*/ 247 w 251"/>
                  <a:gd name="T27" fmla="*/ 211 h 313"/>
                  <a:gd name="T28" fmla="*/ 243 w 251"/>
                  <a:gd name="T29" fmla="*/ 199 h 313"/>
                  <a:gd name="T30" fmla="*/ 248 w 251"/>
                  <a:gd name="T31" fmla="*/ 171 h 313"/>
                  <a:gd name="T32" fmla="*/ 251 w 251"/>
                  <a:gd name="T33" fmla="*/ 110 h 313"/>
                  <a:gd name="T34" fmla="*/ 220 w 251"/>
                  <a:gd name="T35" fmla="*/ 21 h 313"/>
                  <a:gd name="T36" fmla="*/ 194 w 251"/>
                  <a:gd name="T37" fmla="*/ 0 h 313"/>
                  <a:gd name="T38" fmla="*/ 108 w 251"/>
                  <a:gd name="T39" fmla="*/ 3 h 313"/>
                  <a:gd name="T40" fmla="*/ 44 w 251"/>
                  <a:gd name="T41" fmla="*/ 14 h 313"/>
                  <a:gd name="T42" fmla="*/ 11 w 251"/>
                  <a:gd name="T43" fmla="*/ 50 h 313"/>
                  <a:gd name="T44" fmla="*/ 0 w 251"/>
                  <a:gd name="T45" fmla="*/ 82 h 313"/>
                  <a:gd name="T46" fmla="*/ 3 w 251"/>
                  <a:gd name="T47" fmla="*/ 100 h 313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251"/>
                  <a:gd name="T73" fmla="*/ 0 h 313"/>
                  <a:gd name="T74" fmla="*/ 251 w 251"/>
                  <a:gd name="T75" fmla="*/ 313 h 313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251" h="313">
                    <a:moveTo>
                      <a:pt x="3" y="100"/>
                    </a:moveTo>
                    <a:cubicBezTo>
                      <a:pt x="5" y="136"/>
                      <a:pt x="39" y="206"/>
                      <a:pt x="61" y="231"/>
                    </a:cubicBezTo>
                    <a:lnTo>
                      <a:pt x="66" y="237"/>
                    </a:lnTo>
                    <a:lnTo>
                      <a:pt x="66" y="254"/>
                    </a:lnTo>
                    <a:lnTo>
                      <a:pt x="81" y="274"/>
                    </a:lnTo>
                    <a:lnTo>
                      <a:pt x="94" y="285"/>
                    </a:lnTo>
                    <a:lnTo>
                      <a:pt x="140" y="313"/>
                    </a:lnTo>
                    <a:lnTo>
                      <a:pt x="148" y="309"/>
                    </a:lnTo>
                    <a:lnTo>
                      <a:pt x="154" y="306"/>
                    </a:lnTo>
                    <a:lnTo>
                      <a:pt x="194" y="288"/>
                    </a:lnTo>
                    <a:lnTo>
                      <a:pt x="232" y="265"/>
                    </a:lnTo>
                    <a:lnTo>
                      <a:pt x="247" y="247"/>
                    </a:lnTo>
                    <a:lnTo>
                      <a:pt x="249" y="224"/>
                    </a:lnTo>
                    <a:lnTo>
                      <a:pt x="247" y="211"/>
                    </a:lnTo>
                    <a:lnTo>
                      <a:pt x="243" y="199"/>
                    </a:lnTo>
                    <a:lnTo>
                      <a:pt x="248" y="171"/>
                    </a:lnTo>
                    <a:lnTo>
                      <a:pt x="251" y="110"/>
                    </a:lnTo>
                    <a:lnTo>
                      <a:pt x="220" y="21"/>
                    </a:lnTo>
                    <a:lnTo>
                      <a:pt x="194" y="0"/>
                    </a:lnTo>
                    <a:lnTo>
                      <a:pt x="108" y="3"/>
                    </a:lnTo>
                    <a:lnTo>
                      <a:pt x="44" y="14"/>
                    </a:lnTo>
                    <a:lnTo>
                      <a:pt x="11" y="50"/>
                    </a:lnTo>
                    <a:lnTo>
                      <a:pt x="0" y="82"/>
                    </a:lnTo>
                    <a:lnTo>
                      <a:pt x="3" y="100"/>
                    </a:lnTo>
                    <a:close/>
                  </a:path>
                </a:pathLst>
              </a:custGeom>
              <a:solidFill>
                <a:srgbClr val="FFC4B8"/>
              </a:solidFill>
              <a:ln w="12700" cmpd="sng">
                <a:solidFill>
                  <a:srgbClr val="FFC4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1" name="Freeform 109">
                <a:extLst>
                  <a:ext uri="{FF2B5EF4-FFF2-40B4-BE49-F238E27FC236}">
                    <a16:creationId xmlns:a16="http://schemas.microsoft.com/office/drawing/2014/main" id="{CA5F65A6-FED5-4B2B-8434-9F8ADB4967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9" y="1203"/>
                <a:ext cx="20" cy="38"/>
              </a:xfrm>
              <a:custGeom>
                <a:avLst/>
                <a:gdLst>
                  <a:gd name="T0" fmla="*/ 0 w 49"/>
                  <a:gd name="T1" fmla="*/ 67 h 93"/>
                  <a:gd name="T2" fmla="*/ 16 w 49"/>
                  <a:gd name="T3" fmla="*/ 72 h 93"/>
                  <a:gd name="T4" fmla="*/ 18 w 49"/>
                  <a:gd name="T5" fmla="*/ 93 h 93"/>
                  <a:gd name="T6" fmla="*/ 39 w 49"/>
                  <a:gd name="T7" fmla="*/ 84 h 93"/>
                  <a:gd name="T8" fmla="*/ 43 w 49"/>
                  <a:gd name="T9" fmla="*/ 72 h 93"/>
                  <a:gd name="T10" fmla="*/ 49 w 49"/>
                  <a:gd name="T11" fmla="*/ 56 h 93"/>
                  <a:gd name="T12" fmla="*/ 33 w 49"/>
                  <a:gd name="T13" fmla="*/ 13 h 93"/>
                  <a:gd name="T14" fmla="*/ 26 w 49"/>
                  <a:gd name="T15" fmla="*/ 1 h 93"/>
                  <a:gd name="T16" fmla="*/ 1 w 49"/>
                  <a:gd name="T17" fmla="*/ 0 h 93"/>
                  <a:gd name="T18" fmla="*/ 13 w 49"/>
                  <a:gd name="T19" fmla="*/ 24 h 93"/>
                  <a:gd name="T20" fmla="*/ 9 w 49"/>
                  <a:gd name="T21" fmla="*/ 51 h 93"/>
                  <a:gd name="T22" fmla="*/ 0 w 49"/>
                  <a:gd name="T23" fmla="*/ 67 h 9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49"/>
                  <a:gd name="T37" fmla="*/ 0 h 93"/>
                  <a:gd name="T38" fmla="*/ 49 w 49"/>
                  <a:gd name="T39" fmla="*/ 93 h 93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49" h="93">
                    <a:moveTo>
                      <a:pt x="0" y="67"/>
                    </a:moveTo>
                    <a:lnTo>
                      <a:pt x="16" y="72"/>
                    </a:lnTo>
                    <a:lnTo>
                      <a:pt x="18" y="93"/>
                    </a:lnTo>
                    <a:lnTo>
                      <a:pt x="39" y="84"/>
                    </a:lnTo>
                    <a:lnTo>
                      <a:pt x="43" y="72"/>
                    </a:lnTo>
                    <a:lnTo>
                      <a:pt x="49" y="56"/>
                    </a:lnTo>
                    <a:lnTo>
                      <a:pt x="33" y="13"/>
                    </a:lnTo>
                    <a:lnTo>
                      <a:pt x="26" y="1"/>
                    </a:lnTo>
                    <a:lnTo>
                      <a:pt x="1" y="0"/>
                    </a:lnTo>
                    <a:lnTo>
                      <a:pt x="13" y="24"/>
                    </a:lnTo>
                    <a:lnTo>
                      <a:pt x="9" y="51"/>
                    </a:lnTo>
                    <a:lnTo>
                      <a:pt x="0" y="67"/>
                    </a:lnTo>
                    <a:close/>
                  </a:path>
                </a:pathLst>
              </a:custGeom>
              <a:solidFill>
                <a:srgbClr val="FFB5A8"/>
              </a:solidFill>
              <a:ln w="12700" cmpd="sng">
                <a:solidFill>
                  <a:srgbClr val="FFB5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2" name="Freeform 110">
                <a:extLst>
                  <a:ext uri="{FF2B5EF4-FFF2-40B4-BE49-F238E27FC236}">
                    <a16:creationId xmlns:a16="http://schemas.microsoft.com/office/drawing/2014/main" id="{1473BFBE-C309-4C2B-B591-49450350C1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1" y="1217"/>
                <a:ext cx="7" cy="14"/>
              </a:xfrm>
              <a:custGeom>
                <a:avLst/>
                <a:gdLst>
                  <a:gd name="T0" fmla="*/ 16 w 16"/>
                  <a:gd name="T1" fmla="*/ 0 h 36"/>
                  <a:gd name="T2" fmla="*/ 0 w 16"/>
                  <a:gd name="T3" fmla="*/ 21 h 36"/>
                  <a:gd name="T4" fmla="*/ 0 w 16"/>
                  <a:gd name="T5" fmla="*/ 33 h 36"/>
                  <a:gd name="T6" fmla="*/ 4 w 16"/>
                  <a:gd name="T7" fmla="*/ 36 h 36"/>
                  <a:gd name="T8" fmla="*/ 14 w 16"/>
                  <a:gd name="T9" fmla="*/ 13 h 36"/>
                  <a:gd name="T10" fmla="*/ 16 w 16"/>
                  <a:gd name="T11" fmla="*/ 0 h 3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"/>
                  <a:gd name="T19" fmla="*/ 0 h 36"/>
                  <a:gd name="T20" fmla="*/ 16 w 16"/>
                  <a:gd name="T21" fmla="*/ 36 h 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" h="36">
                    <a:moveTo>
                      <a:pt x="16" y="0"/>
                    </a:moveTo>
                    <a:lnTo>
                      <a:pt x="0" y="21"/>
                    </a:lnTo>
                    <a:lnTo>
                      <a:pt x="0" y="33"/>
                    </a:lnTo>
                    <a:lnTo>
                      <a:pt x="4" y="36"/>
                    </a:lnTo>
                    <a:lnTo>
                      <a:pt x="14" y="13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3" name="Freeform 111">
                <a:extLst>
                  <a:ext uri="{FF2B5EF4-FFF2-40B4-BE49-F238E27FC236}">
                    <a16:creationId xmlns:a16="http://schemas.microsoft.com/office/drawing/2014/main" id="{F5E50AE0-B98A-4F8F-9ABA-16053535FE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8" y="1232"/>
                <a:ext cx="33" cy="18"/>
              </a:xfrm>
              <a:custGeom>
                <a:avLst/>
                <a:gdLst>
                  <a:gd name="T0" fmla="*/ 0 w 82"/>
                  <a:gd name="T1" fmla="*/ 13 h 45"/>
                  <a:gd name="T2" fmla="*/ 13 w 82"/>
                  <a:gd name="T3" fmla="*/ 19 h 45"/>
                  <a:gd name="T4" fmla="*/ 19 w 82"/>
                  <a:gd name="T5" fmla="*/ 28 h 45"/>
                  <a:gd name="T6" fmla="*/ 20 w 82"/>
                  <a:gd name="T7" fmla="*/ 45 h 45"/>
                  <a:gd name="T8" fmla="*/ 40 w 82"/>
                  <a:gd name="T9" fmla="*/ 40 h 45"/>
                  <a:gd name="T10" fmla="*/ 48 w 82"/>
                  <a:gd name="T11" fmla="*/ 34 h 45"/>
                  <a:gd name="T12" fmla="*/ 55 w 82"/>
                  <a:gd name="T13" fmla="*/ 19 h 45"/>
                  <a:gd name="T14" fmla="*/ 68 w 82"/>
                  <a:gd name="T15" fmla="*/ 15 h 45"/>
                  <a:gd name="T16" fmla="*/ 80 w 82"/>
                  <a:gd name="T17" fmla="*/ 19 h 45"/>
                  <a:gd name="T18" fmla="*/ 82 w 82"/>
                  <a:gd name="T19" fmla="*/ 8 h 45"/>
                  <a:gd name="T20" fmla="*/ 67 w 82"/>
                  <a:gd name="T21" fmla="*/ 8 h 45"/>
                  <a:gd name="T22" fmla="*/ 55 w 82"/>
                  <a:gd name="T23" fmla="*/ 0 h 45"/>
                  <a:gd name="T24" fmla="*/ 38 w 82"/>
                  <a:gd name="T25" fmla="*/ 4 h 45"/>
                  <a:gd name="T26" fmla="*/ 13 w 82"/>
                  <a:gd name="T27" fmla="*/ 8 h 45"/>
                  <a:gd name="T28" fmla="*/ 0 w 82"/>
                  <a:gd name="T29" fmla="*/ 13 h 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82"/>
                  <a:gd name="T46" fmla="*/ 0 h 45"/>
                  <a:gd name="T47" fmla="*/ 82 w 82"/>
                  <a:gd name="T48" fmla="*/ 45 h 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82" h="45">
                    <a:moveTo>
                      <a:pt x="0" y="13"/>
                    </a:moveTo>
                    <a:lnTo>
                      <a:pt x="13" y="19"/>
                    </a:lnTo>
                    <a:lnTo>
                      <a:pt x="19" y="28"/>
                    </a:lnTo>
                    <a:lnTo>
                      <a:pt x="20" y="45"/>
                    </a:lnTo>
                    <a:lnTo>
                      <a:pt x="40" y="40"/>
                    </a:lnTo>
                    <a:lnTo>
                      <a:pt x="48" y="34"/>
                    </a:lnTo>
                    <a:lnTo>
                      <a:pt x="55" y="19"/>
                    </a:lnTo>
                    <a:lnTo>
                      <a:pt x="68" y="15"/>
                    </a:lnTo>
                    <a:lnTo>
                      <a:pt x="80" y="19"/>
                    </a:lnTo>
                    <a:lnTo>
                      <a:pt x="82" y="8"/>
                    </a:lnTo>
                    <a:lnTo>
                      <a:pt x="67" y="8"/>
                    </a:lnTo>
                    <a:lnTo>
                      <a:pt x="55" y="0"/>
                    </a:lnTo>
                    <a:lnTo>
                      <a:pt x="38" y="4"/>
                    </a:lnTo>
                    <a:lnTo>
                      <a:pt x="13" y="8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FFB5A8"/>
              </a:solidFill>
              <a:ln w="12700" cmpd="sng">
                <a:solidFill>
                  <a:srgbClr val="FFB5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4" name="Freeform 112">
                <a:extLst>
                  <a:ext uri="{FF2B5EF4-FFF2-40B4-BE49-F238E27FC236}">
                    <a16:creationId xmlns:a16="http://schemas.microsoft.com/office/drawing/2014/main" id="{04609D20-5DAB-4DB9-A4DB-BD76C58DC9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9" y="1281"/>
                <a:ext cx="26" cy="30"/>
              </a:xfrm>
              <a:custGeom>
                <a:avLst/>
                <a:gdLst>
                  <a:gd name="T0" fmla="*/ 57 w 65"/>
                  <a:gd name="T1" fmla="*/ 0 h 74"/>
                  <a:gd name="T2" fmla="*/ 27 w 65"/>
                  <a:gd name="T3" fmla="*/ 51 h 74"/>
                  <a:gd name="T4" fmla="*/ 0 w 65"/>
                  <a:gd name="T5" fmla="*/ 69 h 74"/>
                  <a:gd name="T6" fmla="*/ 14 w 65"/>
                  <a:gd name="T7" fmla="*/ 69 h 74"/>
                  <a:gd name="T8" fmla="*/ 25 w 65"/>
                  <a:gd name="T9" fmla="*/ 74 h 74"/>
                  <a:gd name="T10" fmla="*/ 57 w 65"/>
                  <a:gd name="T11" fmla="*/ 52 h 74"/>
                  <a:gd name="T12" fmla="*/ 65 w 65"/>
                  <a:gd name="T13" fmla="*/ 16 h 74"/>
                  <a:gd name="T14" fmla="*/ 57 w 65"/>
                  <a:gd name="T15" fmla="*/ 0 h 7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5"/>
                  <a:gd name="T25" fmla="*/ 0 h 74"/>
                  <a:gd name="T26" fmla="*/ 65 w 65"/>
                  <a:gd name="T27" fmla="*/ 74 h 7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5" h="74">
                    <a:moveTo>
                      <a:pt x="57" y="0"/>
                    </a:moveTo>
                    <a:lnTo>
                      <a:pt x="27" y="51"/>
                    </a:lnTo>
                    <a:lnTo>
                      <a:pt x="0" y="69"/>
                    </a:lnTo>
                    <a:lnTo>
                      <a:pt x="14" y="69"/>
                    </a:lnTo>
                    <a:lnTo>
                      <a:pt x="25" y="74"/>
                    </a:lnTo>
                    <a:lnTo>
                      <a:pt x="57" y="52"/>
                    </a:lnTo>
                    <a:lnTo>
                      <a:pt x="65" y="16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5" name="Freeform 113">
                <a:extLst>
                  <a:ext uri="{FF2B5EF4-FFF2-40B4-BE49-F238E27FC236}">
                    <a16:creationId xmlns:a16="http://schemas.microsoft.com/office/drawing/2014/main" id="{D11F1A36-3221-4521-82F9-87758CB48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" y="1279"/>
                <a:ext cx="35" cy="12"/>
              </a:xfrm>
              <a:custGeom>
                <a:avLst/>
                <a:gdLst>
                  <a:gd name="T0" fmla="*/ 74 w 87"/>
                  <a:gd name="T1" fmla="*/ 16 h 30"/>
                  <a:gd name="T2" fmla="*/ 69 w 87"/>
                  <a:gd name="T3" fmla="*/ 25 h 30"/>
                  <a:gd name="T4" fmla="*/ 45 w 87"/>
                  <a:gd name="T5" fmla="*/ 30 h 30"/>
                  <a:gd name="T6" fmla="*/ 20 w 87"/>
                  <a:gd name="T7" fmla="*/ 30 h 30"/>
                  <a:gd name="T8" fmla="*/ 9 w 87"/>
                  <a:gd name="T9" fmla="*/ 21 h 30"/>
                  <a:gd name="T10" fmla="*/ 0 w 87"/>
                  <a:gd name="T11" fmla="*/ 13 h 30"/>
                  <a:gd name="T12" fmla="*/ 0 w 87"/>
                  <a:gd name="T13" fmla="*/ 9 h 30"/>
                  <a:gd name="T14" fmla="*/ 31 w 87"/>
                  <a:gd name="T15" fmla="*/ 9 h 30"/>
                  <a:gd name="T16" fmla="*/ 46 w 87"/>
                  <a:gd name="T17" fmla="*/ 5 h 30"/>
                  <a:gd name="T18" fmla="*/ 66 w 87"/>
                  <a:gd name="T19" fmla="*/ 2 h 30"/>
                  <a:gd name="T20" fmla="*/ 87 w 87"/>
                  <a:gd name="T21" fmla="*/ 0 h 30"/>
                  <a:gd name="T22" fmla="*/ 86 w 87"/>
                  <a:gd name="T23" fmla="*/ 5 h 30"/>
                  <a:gd name="T24" fmla="*/ 74 w 87"/>
                  <a:gd name="T25" fmla="*/ 16 h 3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87"/>
                  <a:gd name="T40" fmla="*/ 0 h 30"/>
                  <a:gd name="T41" fmla="*/ 87 w 87"/>
                  <a:gd name="T42" fmla="*/ 30 h 3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87" h="30">
                    <a:moveTo>
                      <a:pt x="74" y="16"/>
                    </a:moveTo>
                    <a:lnTo>
                      <a:pt x="69" y="25"/>
                    </a:lnTo>
                    <a:lnTo>
                      <a:pt x="45" y="30"/>
                    </a:lnTo>
                    <a:lnTo>
                      <a:pt x="20" y="30"/>
                    </a:lnTo>
                    <a:lnTo>
                      <a:pt x="9" y="21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31" y="9"/>
                    </a:lnTo>
                    <a:lnTo>
                      <a:pt x="46" y="5"/>
                    </a:lnTo>
                    <a:lnTo>
                      <a:pt x="66" y="2"/>
                    </a:lnTo>
                    <a:lnTo>
                      <a:pt x="87" y="0"/>
                    </a:lnTo>
                    <a:lnTo>
                      <a:pt x="86" y="5"/>
                    </a:lnTo>
                    <a:lnTo>
                      <a:pt x="74" y="16"/>
                    </a:lnTo>
                    <a:close/>
                  </a:path>
                </a:pathLst>
              </a:custGeom>
              <a:solidFill>
                <a:srgbClr val="FFE6D9"/>
              </a:solidFill>
              <a:ln w="12700" cmpd="sng">
                <a:solidFill>
                  <a:srgbClr val="FFE6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6" name="Freeform 114">
                <a:extLst>
                  <a:ext uri="{FF2B5EF4-FFF2-40B4-BE49-F238E27FC236}">
                    <a16:creationId xmlns:a16="http://schemas.microsoft.com/office/drawing/2014/main" id="{5AE3F5EE-CB24-4B4F-A95E-000DFF79D0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7" y="1275"/>
                <a:ext cx="8" cy="5"/>
              </a:xfrm>
              <a:custGeom>
                <a:avLst/>
                <a:gdLst>
                  <a:gd name="T0" fmla="*/ 0 w 20"/>
                  <a:gd name="T1" fmla="*/ 12 h 13"/>
                  <a:gd name="T2" fmla="*/ 13 w 20"/>
                  <a:gd name="T3" fmla="*/ 13 h 13"/>
                  <a:gd name="T4" fmla="*/ 19 w 20"/>
                  <a:gd name="T5" fmla="*/ 7 h 13"/>
                  <a:gd name="T6" fmla="*/ 20 w 20"/>
                  <a:gd name="T7" fmla="*/ 0 h 13"/>
                  <a:gd name="T8" fmla="*/ 9 w 20"/>
                  <a:gd name="T9" fmla="*/ 7 h 13"/>
                  <a:gd name="T10" fmla="*/ 1 w 20"/>
                  <a:gd name="T11" fmla="*/ 6 h 13"/>
                  <a:gd name="T12" fmla="*/ 0 w 20"/>
                  <a:gd name="T13" fmla="*/ 12 h 1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0"/>
                  <a:gd name="T22" fmla="*/ 0 h 13"/>
                  <a:gd name="T23" fmla="*/ 20 w 20"/>
                  <a:gd name="T24" fmla="*/ 13 h 13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0" h="13">
                    <a:moveTo>
                      <a:pt x="0" y="12"/>
                    </a:moveTo>
                    <a:lnTo>
                      <a:pt x="13" y="13"/>
                    </a:lnTo>
                    <a:lnTo>
                      <a:pt x="19" y="7"/>
                    </a:lnTo>
                    <a:lnTo>
                      <a:pt x="20" y="0"/>
                    </a:lnTo>
                    <a:lnTo>
                      <a:pt x="9" y="7"/>
                    </a:lnTo>
                    <a:lnTo>
                      <a:pt x="1" y="6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7" name="Freeform 115">
                <a:extLst>
                  <a:ext uri="{FF2B5EF4-FFF2-40B4-BE49-F238E27FC236}">
                    <a16:creationId xmlns:a16="http://schemas.microsoft.com/office/drawing/2014/main" id="{BC0A754C-FB16-417D-9C92-1A921DD18B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2" y="1232"/>
                <a:ext cx="24" cy="38"/>
              </a:xfrm>
              <a:custGeom>
                <a:avLst/>
                <a:gdLst>
                  <a:gd name="T0" fmla="*/ 61 w 61"/>
                  <a:gd name="T1" fmla="*/ 44 h 93"/>
                  <a:gd name="T2" fmla="*/ 50 w 61"/>
                  <a:gd name="T3" fmla="*/ 61 h 93"/>
                  <a:gd name="T4" fmla="*/ 48 w 61"/>
                  <a:gd name="T5" fmla="*/ 75 h 93"/>
                  <a:gd name="T6" fmla="*/ 51 w 61"/>
                  <a:gd name="T7" fmla="*/ 93 h 93"/>
                  <a:gd name="T8" fmla="*/ 38 w 61"/>
                  <a:gd name="T9" fmla="*/ 80 h 93"/>
                  <a:gd name="T10" fmla="*/ 28 w 61"/>
                  <a:gd name="T11" fmla="*/ 73 h 93"/>
                  <a:gd name="T12" fmla="*/ 10 w 61"/>
                  <a:gd name="T13" fmla="*/ 72 h 93"/>
                  <a:gd name="T14" fmla="*/ 9 w 61"/>
                  <a:gd name="T15" fmla="*/ 61 h 93"/>
                  <a:gd name="T16" fmla="*/ 0 w 61"/>
                  <a:gd name="T17" fmla="*/ 35 h 93"/>
                  <a:gd name="T18" fmla="*/ 0 w 61"/>
                  <a:gd name="T19" fmla="*/ 10 h 93"/>
                  <a:gd name="T20" fmla="*/ 13 w 61"/>
                  <a:gd name="T21" fmla="*/ 0 h 93"/>
                  <a:gd name="T22" fmla="*/ 24 w 61"/>
                  <a:gd name="T23" fmla="*/ 33 h 93"/>
                  <a:gd name="T24" fmla="*/ 37 w 61"/>
                  <a:gd name="T25" fmla="*/ 44 h 93"/>
                  <a:gd name="T26" fmla="*/ 61 w 61"/>
                  <a:gd name="T27" fmla="*/ 44 h 9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61"/>
                  <a:gd name="T43" fmla="*/ 0 h 93"/>
                  <a:gd name="T44" fmla="*/ 61 w 61"/>
                  <a:gd name="T45" fmla="*/ 93 h 93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61" h="93">
                    <a:moveTo>
                      <a:pt x="61" y="44"/>
                    </a:moveTo>
                    <a:lnTo>
                      <a:pt x="50" y="61"/>
                    </a:lnTo>
                    <a:lnTo>
                      <a:pt x="48" y="75"/>
                    </a:lnTo>
                    <a:lnTo>
                      <a:pt x="51" y="93"/>
                    </a:lnTo>
                    <a:lnTo>
                      <a:pt x="38" y="80"/>
                    </a:lnTo>
                    <a:lnTo>
                      <a:pt x="28" y="73"/>
                    </a:lnTo>
                    <a:lnTo>
                      <a:pt x="10" y="72"/>
                    </a:lnTo>
                    <a:lnTo>
                      <a:pt x="9" y="61"/>
                    </a:lnTo>
                    <a:lnTo>
                      <a:pt x="0" y="35"/>
                    </a:lnTo>
                    <a:lnTo>
                      <a:pt x="0" y="10"/>
                    </a:lnTo>
                    <a:lnTo>
                      <a:pt x="13" y="0"/>
                    </a:lnTo>
                    <a:lnTo>
                      <a:pt x="24" y="33"/>
                    </a:lnTo>
                    <a:lnTo>
                      <a:pt x="37" y="44"/>
                    </a:lnTo>
                    <a:lnTo>
                      <a:pt x="61" y="44"/>
                    </a:lnTo>
                    <a:close/>
                  </a:path>
                </a:pathLst>
              </a:custGeom>
              <a:solidFill>
                <a:srgbClr val="FFB5A8"/>
              </a:solidFill>
              <a:ln w="12700" cmpd="sng">
                <a:solidFill>
                  <a:srgbClr val="FFB5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8" name="Freeform 116">
                <a:extLst>
                  <a:ext uri="{FF2B5EF4-FFF2-40B4-BE49-F238E27FC236}">
                    <a16:creationId xmlns:a16="http://schemas.microsoft.com/office/drawing/2014/main" id="{60B8CF09-6346-418B-ADDA-8C047E5E1F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0" y="1263"/>
                <a:ext cx="17" cy="18"/>
              </a:xfrm>
              <a:custGeom>
                <a:avLst/>
                <a:gdLst>
                  <a:gd name="T0" fmla="*/ 43 w 43"/>
                  <a:gd name="T1" fmla="*/ 24 h 44"/>
                  <a:gd name="T2" fmla="*/ 34 w 43"/>
                  <a:gd name="T3" fmla="*/ 38 h 44"/>
                  <a:gd name="T4" fmla="*/ 19 w 43"/>
                  <a:gd name="T5" fmla="*/ 44 h 44"/>
                  <a:gd name="T6" fmla="*/ 22 w 43"/>
                  <a:gd name="T7" fmla="*/ 25 h 44"/>
                  <a:gd name="T8" fmla="*/ 0 w 43"/>
                  <a:gd name="T9" fmla="*/ 0 h 44"/>
                  <a:gd name="T10" fmla="*/ 32 w 43"/>
                  <a:gd name="T11" fmla="*/ 0 h 44"/>
                  <a:gd name="T12" fmla="*/ 39 w 43"/>
                  <a:gd name="T13" fmla="*/ 2 h 44"/>
                  <a:gd name="T14" fmla="*/ 43 w 43"/>
                  <a:gd name="T15" fmla="*/ 16 h 44"/>
                  <a:gd name="T16" fmla="*/ 43 w 43"/>
                  <a:gd name="T17" fmla="*/ 24 h 4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3"/>
                  <a:gd name="T28" fmla="*/ 0 h 44"/>
                  <a:gd name="T29" fmla="*/ 43 w 43"/>
                  <a:gd name="T30" fmla="*/ 44 h 4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3" h="44">
                    <a:moveTo>
                      <a:pt x="43" y="24"/>
                    </a:moveTo>
                    <a:lnTo>
                      <a:pt x="34" y="38"/>
                    </a:lnTo>
                    <a:lnTo>
                      <a:pt x="19" y="44"/>
                    </a:lnTo>
                    <a:lnTo>
                      <a:pt x="22" y="25"/>
                    </a:lnTo>
                    <a:lnTo>
                      <a:pt x="0" y="0"/>
                    </a:lnTo>
                    <a:lnTo>
                      <a:pt x="32" y="0"/>
                    </a:lnTo>
                    <a:lnTo>
                      <a:pt x="39" y="2"/>
                    </a:lnTo>
                    <a:lnTo>
                      <a:pt x="43" y="16"/>
                    </a:lnTo>
                    <a:lnTo>
                      <a:pt x="43" y="24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9" name="Freeform 117">
                <a:extLst>
                  <a:ext uri="{FF2B5EF4-FFF2-40B4-BE49-F238E27FC236}">
                    <a16:creationId xmlns:a16="http://schemas.microsoft.com/office/drawing/2014/main" id="{1F2A36E3-813E-4A25-B006-BEE7037C98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2" y="1260"/>
                <a:ext cx="25" cy="13"/>
              </a:xfrm>
              <a:custGeom>
                <a:avLst/>
                <a:gdLst>
                  <a:gd name="T0" fmla="*/ 4 w 61"/>
                  <a:gd name="T1" fmla="*/ 21 h 32"/>
                  <a:gd name="T2" fmla="*/ 26 w 61"/>
                  <a:gd name="T3" fmla="*/ 20 h 32"/>
                  <a:gd name="T4" fmla="*/ 30 w 61"/>
                  <a:gd name="T5" fmla="*/ 32 h 32"/>
                  <a:gd name="T6" fmla="*/ 38 w 61"/>
                  <a:gd name="T7" fmla="*/ 21 h 32"/>
                  <a:gd name="T8" fmla="*/ 41 w 61"/>
                  <a:gd name="T9" fmla="*/ 10 h 32"/>
                  <a:gd name="T10" fmla="*/ 51 w 61"/>
                  <a:gd name="T11" fmla="*/ 10 h 32"/>
                  <a:gd name="T12" fmla="*/ 61 w 61"/>
                  <a:gd name="T13" fmla="*/ 19 h 32"/>
                  <a:gd name="T14" fmla="*/ 61 w 61"/>
                  <a:gd name="T15" fmla="*/ 10 h 32"/>
                  <a:gd name="T16" fmla="*/ 50 w 61"/>
                  <a:gd name="T17" fmla="*/ 3 h 32"/>
                  <a:gd name="T18" fmla="*/ 28 w 61"/>
                  <a:gd name="T19" fmla="*/ 0 h 32"/>
                  <a:gd name="T20" fmla="*/ 19 w 61"/>
                  <a:gd name="T21" fmla="*/ 8 h 32"/>
                  <a:gd name="T22" fmla="*/ 0 w 61"/>
                  <a:gd name="T23" fmla="*/ 13 h 32"/>
                  <a:gd name="T24" fmla="*/ 4 w 61"/>
                  <a:gd name="T25" fmla="*/ 21 h 3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61"/>
                  <a:gd name="T40" fmla="*/ 0 h 32"/>
                  <a:gd name="T41" fmla="*/ 61 w 61"/>
                  <a:gd name="T42" fmla="*/ 32 h 3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61" h="32">
                    <a:moveTo>
                      <a:pt x="4" y="21"/>
                    </a:moveTo>
                    <a:lnTo>
                      <a:pt x="26" y="20"/>
                    </a:lnTo>
                    <a:lnTo>
                      <a:pt x="30" y="32"/>
                    </a:lnTo>
                    <a:lnTo>
                      <a:pt x="38" y="21"/>
                    </a:lnTo>
                    <a:lnTo>
                      <a:pt x="41" y="10"/>
                    </a:lnTo>
                    <a:lnTo>
                      <a:pt x="51" y="10"/>
                    </a:lnTo>
                    <a:lnTo>
                      <a:pt x="61" y="19"/>
                    </a:lnTo>
                    <a:lnTo>
                      <a:pt x="61" y="10"/>
                    </a:lnTo>
                    <a:lnTo>
                      <a:pt x="50" y="3"/>
                    </a:lnTo>
                    <a:lnTo>
                      <a:pt x="28" y="0"/>
                    </a:lnTo>
                    <a:lnTo>
                      <a:pt x="19" y="8"/>
                    </a:lnTo>
                    <a:lnTo>
                      <a:pt x="0" y="13"/>
                    </a:lnTo>
                    <a:lnTo>
                      <a:pt x="4" y="21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0" name="Freeform 118">
                <a:extLst>
                  <a:ext uri="{FF2B5EF4-FFF2-40B4-BE49-F238E27FC236}">
                    <a16:creationId xmlns:a16="http://schemas.microsoft.com/office/drawing/2014/main" id="{72706282-B61F-4BBC-BA8B-8ED55FFB3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5" y="1201"/>
                <a:ext cx="40" cy="73"/>
              </a:xfrm>
              <a:custGeom>
                <a:avLst/>
                <a:gdLst>
                  <a:gd name="T0" fmla="*/ 1 w 99"/>
                  <a:gd name="T1" fmla="*/ 0 h 182"/>
                  <a:gd name="T2" fmla="*/ 7 w 99"/>
                  <a:gd name="T3" fmla="*/ 22 h 182"/>
                  <a:gd name="T4" fmla="*/ 0 w 99"/>
                  <a:gd name="T5" fmla="*/ 58 h 182"/>
                  <a:gd name="T6" fmla="*/ 12 w 99"/>
                  <a:gd name="T7" fmla="*/ 63 h 182"/>
                  <a:gd name="T8" fmla="*/ 31 w 99"/>
                  <a:gd name="T9" fmla="*/ 67 h 182"/>
                  <a:gd name="T10" fmla="*/ 44 w 99"/>
                  <a:gd name="T11" fmla="*/ 82 h 182"/>
                  <a:gd name="T12" fmla="*/ 45 w 99"/>
                  <a:gd name="T13" fmla="*/ 103 h 182"/>
                  <a:gd name="T14" fmla="*/ 67 w 99"/>
                  <a:gd name="T15" fmla="*/ 122 h 182"/>
                  <a:gd name="T16" fmla="*/ 64 w 99"/>
                  <a:gd name="T17" fmla="*/ 145 h 182"/>
                  <a:gd name="T18" fmla="*/ 68 w 99"/>
                  <a:gd name="T19" fmla="*/ 182 h 182"/>
                  <a:gd name="T20" fmla="*/ 76 w 99"/>
                  <a:gd name="T21" fmla="*/ 116 h 182"/>
                  <a:gd name="T22" fmla="*/ 99 w 99"/>
                  <a:gd name="T23" fmla="*/ 109 h 182"/>
                  <a:gd name="T24" fmla="*/ 74 w 99"/>
                  <a:gd name="T25" fmla="*/ 62 h 182"/>
                  <a:gd name="T26" fmla="*/ 57 w 99"/>
                  <a:gd name="T27" fmla="*/ 34 h 182"/>
                  <a:gd name="T28" fmla="*/ 15 w 99"/>
                  <a:gd name="T29" fmla="*/ 2 h 182"/>
                  <a:gd name="T30" fmla="*/ 1 w 99"/>
                  <a:gd name="T31" fmla="*/ 0 h 18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99"/>
                  <a:gd name="T49" fmla="*/ 0 h 182"/>
                  <a:gd name="T50" fmla="*/ 99 w 99"/>
                  <a:gd name="T51" fmla="*/ 182 h 18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99" h="182">
                    <a:moveTo>
                      <a:pt x="1" y="0"/>
                    </a:moveTo>
                    <a:lnTo>
                      <a:pt x="7" y="22"/>
                    </a:lnTo>
                    <a:lnTo>
                      <a:pt x="0" y="58"/>
                    </a:lnTo>
                    <a:lnTo>
                      <a:pt x="12" y="63"/>
                    </a:lnTo>
                    <a:lnTo>
                      <a:pt x="31" y="67"/>
                    </a:lnTo>
                    <a:lnTo>
                      <a:pt x="44" y="82"/>
                    </a:lnTo>
                    <a:lnTo>
                      <a:pt x="45" y="103"/>
                    </a:lnTo>
                    <a:lnTo>
                      <a:pt x="67" y="122"/>
                    </a:lnTo>
                    <a:lnTo>
                      <a:pt x="64" y="145"/>
                    </a:lnTo>
                    <a:lnTo>
                      <a:pt x="68" y="182"/>
                    </a:lnTo>
                    <a:lnTo>
                      <a:pt x="76" y="116"/>
                    </a:lnTo>
                    <a:lnTo>
                      <a:pt x="99" y="109"/>
                    </a:lnTo>
                    <a:lnTo>
                      <a:pt x="74" y="62"/>
                    </a:lnTo>
                    <a:lnTo>
                      <a:pt x="57" y="34"/>
                    </a:lnTo>
                    <a:lnTo>
                      <a:pt x="15" y="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1" name="Freeform 119">
                <a:extLst>
                  <a:ext uri="{FF2B5EF4-FFF2-40B4-BE49-F238E27FC236}">
                    <a16:creationId xmlns:a16="http://schemas.microsoft.com/office/drawing/2014/main" id="{BB9A1C0A-EC10-48BF-9A31-459344C0F7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6" y="1229"/>
                <a:ext cx="22" cy="22"/>
              </a:xfrm>
              <a:custGeom>
                <a:avLst/>
                <a:gdLst>
                  <a:gd name="T0" fmla="*/ 23 w 55"/>
                  <a:gd name="T1" fmla="*/ 7 h 55"/>
                  <a:gd name="T2" fmla="*/ 15 w 55"/>
                  <a:gd name="T3" fmla="*/ 15 h 55"/>
                  <a:gd name="T4" fmla="*/ 17 w 55"/>
                  <a:gd name="T5" fmla="*/ 25 h 55"/>
                  <a:gd name="T6" fmla="*/ 26 w 55"/>
                  <a:gd name="T7" fmla="*/ 28 h 55"/>
                  <a:gd name="T8" fmla="*/ 39 w 55"/>
                  <a:gd name="T9" fmla="*/ 33 h 55"/>
                  <a:gd name="T10" fmla="*/ 31 w 55"/>
                  <a:gd name="T11" fmla="*/ 43 h 55"/>
                  <a:gd name="T12" fmla="*/ 32 w 55"/>
                  <a:gd name="T13" fmla="*/ 49 h 55"/>
                  <a:gd name="T14" fmla="*/ 55 w 55"/>
                  <a:gd name="T15" fmla="*/ 49 h 55"/>
                  <a:gd name="T16" fmla="*/ 31 w 55"/>
                  <a:gd name="T17" fmla="*/ 55 h 55"/>
                  <a:gd name="T18" fmla="*/ 15 w 55"/>
                  <a:gd name="T19" fmla="*/ 49 h 55"/>
                  <a:gd name="T20" fmla="*/ 1 w 55"/>
                  <a:gd name="T21" fmla="*/ 34 h 55"/>
                  <a:gd name="T22" fmla="*/ 0 w 55"/>
                  <a:gd name="T23" fmla="*/ 28 h 55"/>
                  <a:gd name="T24" fmla="*/ 2 w 55"/>
                  <a:gd name="T25" fmla="*/ 21 h 55"/>
                  <a:gd name="T26" fmla="*/ 1 w 55"/>
                  <a:gd name="T27" fmla="*/ 10 h 55"/>
                  <a:gd name="T28" fmla="*/ 7 w 55"/>
                  <a:gd name="T29" fmla="*/ 4 h 55"/>
                  <a:gd name="T30" fmla="*/ 37 w 55"/>
                  <a:gd name="T31" fmla="*/ 0 h 55"/>
                  <a:gd name="T32" fmla="*/ 23 w 55"/>
                  <a:gd name="T33" fmla="*/ 7 h 5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55"/>
                  <a:gd name="T52" fmla="*/ 0 h 55"/>
                  <a:gd name="T53" fmla="*/ 55 w 55"/>
                  <a:gd name="T54" fmla="*/ 55 h 55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55" h="55">
                    <a:moveTo>
                      <a:pt x="23" y="7"/>
                    </a:moveTo>
                    <a:lnTo>
                      <a:pt x="15" y="15"/>
                    </a:lnTo>
                    <a:lnTo>
                      <a:pt x="17" y="25"/>
                    </a:lnTo>
                    <a:lnTo>
                      <a:pt x="26" y="28"/>
                    </a:lnTo>
                    <a:lnTo>
                      <a:pt x="39" y="33"/>
                    </a:lnTo>
                    <a:lnTo>
                      <a:pt x="31" y="43"/>
                    </a:lnTo>
                    <a:lnTo>
                      <a:pt x="32" y="49"/>
                    </a:lnTo>
                    <a:lnTo>
                      <a:pt x="55" y="49"/>
                    </a:lnTo>
                    <a:lnTo>
                      <a:pt x="31" y="55"/>
                    </a:lnTo>
                    <a:lnTo>
                      <a:pt x="15" y="49"/>
                    </a:lnTo>
                    <a:lnTo>
                      <a:pt x="1" y="34"/>
                    </a:lnTo>
                    <a:lnTo>
                      <a:pt x="0" y="28"/>
                    </a:lnTo>
                    <a:lnTo>
                      <a:pt x="2" y="21"/>
                    </a:lnTo>
                    <a:lnTo>
                      <a:pt x="1" y="10"/>
                    </a:lnTo>
                    <a:lnTo>
                      <a:pt x="7" y="4"/>
                    </a:lnTo>
                    <a:lnTo>
                      <a:pt x="37" y="0"/>
                    </a:lnTo>
                    <a:lnTo>
                      <a:pt x="23" y="7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2" name="Freeform 120">
                <a:extLst>
                  <a:ext uri="{FF2B5EF4-FFF2-40B4-BE49-F238E27FC236}">
                    <a16:creationId xmlns:a16="http://schemas.microsoft.com/office/drawing/2014/main" id="{773CD67C-7D92-45B5-B8AB-419BE9A01B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7" y="1246"/>
                <a:ext cx="16" cy="4"/>
              </a:xfrm>
              <a:custGeom>
                <a:avLst/>
                <a:gdLst>
                  <a:gd name="T0" fmla="*/ 0 w 41"/>
                  <a:gd name="T1" fmla="*/ 2 h 10"/>
                  <a:gd name="T2" fmla="*/ 13 w 41"/>
                  <a:gd name="T3" fmla="*/ 2 h 10"/>
                  <a:gd name="T4" fmla="*/ 21 w 41"/>
                  <a:gd name="T5" fmla="*/ 0 h 10"/>
                  <a:gd name="T6" fmla="*/ 41 w 41"/>
                  <a:gd name="T7" fmla="*/ 0 h 10"/>
                  <a:gd name="T8" fmla="*/ 34 w 41"/>
                  <a:gd name="T9" fmla="*/ 6 h 10"/>
                  <a:gd name="T10" fmla="*/ 22 w 41"/>
                  <a:gd name="T11" fmla="*/ 9 h 10"/>
                  <a:gd name="T12" fmla="*/ 8 w 41"/>
                  <a:gd name="T13" fmla="*/ 10 h 10"/>
                  <a:gd name="T14" fmla="*/ 0 w 41"/>
                  <a:gd name="T15" fmla="*/ 2 h 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1"/>
                  <a:gd name="T25" fmla="*/ 0 h 10"/>
                  <a:gd name="T26" fmla="*/ 41 w 41"/>
                  <a:gd name="T27" fmla="*/ 10 h 1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1" h="10">
                    <a:moveTo>
                      <a:pt x="0" y="2"/>
                    </a:moveTo>
                    <a:lnTo>
                      <a:pt x="13" y="2"/>
                    </a:lnTo>
                    <a:lnTo>
                      <a:pt x="21" y="0"/>
                    </a:lnTo>
                    <a:lnTo>
                      <a:pt x="41" y="0"/>
                    </a:lnTo>
                    <a:lnTo>
                      <a:pt x="34" y="6"/>
                    </a:lnTo>
                    <a:lnTo>
                      <a:pt x="22" y="9"/>
                    </a:lnTo>
                    <a:lnTo>
                      <a:pt x="8" y="1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B96D80"/>
              </a:solidFill>
              <a:ln w="12700" cmpd="sng">
                <a:solidFill>
                  <a:srgbClr val="B96D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3" name="Freeform 121">
                <a:extLst>
                  <a:ext uri="{FF2B5EF4-FFF2-40B4-BE49-F238E27FC236}">
                    <a16:creationId xmlns:a16="http://schemas.microsoft.com/office/drawing/2014/main" id="{7582C80B-BEEE-4C41-912C-B79EDCA258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0" y="1235"/>
                <a:ext cx="10" cy="8"/>
              </a:xfrm>
              <a:custGeom>
                <a:avLst/>
                <a:gdLst>
                  <a:gd name="T0" fmla="*/ 22 w 22"/>
                  <a:gd name="T1" fmla="*/ 8 h 20"/>
                  <a:gd name="T2" fmla="*/ 11 w 22"/>
                  <a:gd name="T3" fmla="*/ 10 h 20"/>
                  <a:gd name="T4" fmla="*/ 6 w 22"/>
                  <a:gd name="T5" fmla="*/ 20 h 20"/>
                  <a:gd name="T6" fmla="*/ 3 w 22"/>
                  <a:gd name="T7" fmla="*/ 10 h 20"/>
                  <a:gd name="T8" fmla="*/ 0 w 22"/>
                  <a:gd name="T9" fmla="*/ 0 h 20"/>
                  <a:gd name="T10" fmla="*/ 22 w 22"/>
                  <a:gd name="T11" fmla="*/ 3 h 20"/>
                  <a:gd name="T12" fmla="*/ 22 w 22"/>
                  <a:gd name="T13" fmla="*/ 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"/>
                  <a:gd name="T22" fmla="*/ 0 h 20"/>
                  <a:gd name="T23" fmla="*/ 22 w 22"/>
                  <a:gd name="T24" fmla="*/ 20 h 2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" h="20">
                    <a:moveTo>
                      <a:pt x="22" y="8"/>
                    </a:moveTo>
                    <a:lnTo>
                      <a:pt x="11" y="10"/>
                    </a:lnTo>
                    <a:lnTo>
                      <a:pt x="6" y="20"/>
                    </a:lnTo>
                    <a:lnTo>
                      <a:pt x="3" y="10"/>
                    </a:lnTo>
                    <a:lnTo>
                      <a:pt x="0" y="0"/>
                    </a:lnTo>
                    <a:lnTo>
                      <a:pt x="22" y="3"/>
                    </a:lnTo>
                    <a:lnTo>
                      <a:pt x="22" y="8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4" name="Freeform 122">
                <a:extLst>
                  <a:ext uri="{FF2B5EF4-FFF2-40B4-BE49-F238E27FC236}">
                    <a16:creationId xmlns:a16="http://schemas.microsoft.com/office/drawing/2014/main" id="{3178B5D7-4AAA-474A-9554-ED5C1ABE21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2" y="1233"/>
                <a:ext cx="19" cy="22"/>
              </a:xfrm>
              <a:custGeom>
                <a:avLst/>
                <a:gdLst>
                  <a:gd name="T0" fmla="*/ 13 w 47"/>
                  <a:gd name="T1" fmla="*/ 0 h 53"/>
                  <a:gd name="T2" fmla="*/ 39 w 47"/>
                  <a:gd name="T3" fmla="*/ 44 h 53"/>
                  <a:gd name="T4" fmla="*/ 31 w 47"/>
                  <a:gd name="T5" fmla="*/ 45 h 53"/>
                  <a:gd name="T6" fmla="*/ 18 w 47"/>
                  <a:gd name="T7" fmla="*/ 53 h 53"/>
                  <a:gd name="T8" fmla="*/ 4 w 47"/>
                  <a:gd name="T9" fmla="*/ 52 h 53"/>
                  <a:gd name="T10" fmla="*/ 0 w 47"/>
                  <a:gd name="T11" fmla="*/ 45 h 53"/>
                  <a:gd name="T12" fmla="*/ 15 w 47"/>
                  <a:gd name="T13" fmla="*/ 40 h 53"/>
                  <a:gd name="T14" fmla="*/ 25 w 47"/>
                  <a:gd name="T15" fmla="*/ 34 h 53"/>
                  <a:gd name="T16" fmla="*/ 32 w 47"/>
                  <a:gd name="T17" fmla="*/ 33 h 53"/>
                  <a:gd name="T18" fmla="*/ 31 w 47"/>
                  <a:gd name="T19" fmla="*/ 26 h 53"/>
                  <a:gd name="T20" fmla="*/ 20 w 47"/>
                  <a:gd name="T21" fmla="*/ 15 h 53"/>
                  <a:gd name="T22" fmla="*/ 6 w 47"/>
                  <a:gd name="T23" fmla="*/ 3 h 53"/>
                  <a:gd name="T24" fmla="*/ 13 w 47"/>
                  <a:gd name="T25" fmla="*/ 0 h 5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47"/>
                  <a:gd name="T40" fmla="*/ 0 h 53"/>
                  <a:gd name="T41" fmla="*/ 47 w 47"/>
                  <a:gd name="T42" fmla="*/ 53 h 53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47" h="53">
                    <a:moveTo>
                      <a:pt x="13" y="0"/>
                    </a:moveTo>
                    <a:cubicBezTo>
                      <a:pt x="47" y="9"/>
                      <a:pt x="42" y="11"/>
                      <a:pt x="39" y="44"/>
                    </a:cubicBezTo>
                    <a:lnTo>
                      <a:pt x="31" y="45"/>
                    </a:lnTo>
                    <a:lnTo>
                      <a:pt x="18" y="53"/>
                    </a:lnTo>
                    <a:lnTo>
                      <a:pt x="4" y="52"/>
                    </a:lnTo>
                    <a:lnTo>
                      <a:pt x="0" y="45"/>
                    </a:lnTo>
                    <a:lnTo>
                      <a:pt x="15" y="40"/>
                    </a:lnTo>
                    <a:lnTo>
                      <a:pt x="25" y="34"/>
                    </a:lnTo>
                    <a:lnTo>
                      <a:pt x="32" y="33"/>
                    </a:lnTo>
                    <a:lnTo>
                      <a:pt x="31" y="26"/>
                    </a:lnTo>
                    <a:lnTo>
                      <a:pt x="20" y="15"/>
                    </a:lnTo>
                    <a:lnTo>
                      <a:pt x="6" y="3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5" name="Freeform 123">
                <a:extLst>
                  <a:ext uri="{FF2B5EF4-FFF2-40B4-BE49-F238E27FC236}">
                    <a16:creationId xmlns:a16="http://schemas.microsoft.com/office/drawing/2014/main" id="{737C2724-1BA8-40DA-A144-F8FE2215DC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9" y="1266"/>
                <a:ext cx="14" cy="6"/>
              </a:xfrm>
              <a:custGeom>
                <a:avLst/>
                <a:gdLst>
                  <a:gd name="T0" fmla="*/ 34 w 34"/>
                  <a:gd name="T1" fmla="*/ 10 h 14"/>
                  <a:gd name="T2" fmla="*/ 33 w 34"/>
                  <a:gd name="T3" fmla="*/ 4 h 14"/>
                  <a:gd name="T4" fmla="*/ 10 w 34"/>
                  <a:gd name="T5" fmla="*/ 7 h 14"/>
                  <a:gd name="T6" fmla="*/ 7 w 34"/>
                  <a:gd name="T7" fmla="*/ 0 h 14"/>
                  <a:gd name="T8" fmla="*/ 0 w 34"/>
                  <a:gd name="T9" fmla="*/ 5 h 14"/>
                  <a:gd name="T10" fmla="*/ 3 w 34"/>
                  <a:gd name="T11" fmla="*/ 13 h 14"/>
                  <a:gd name="T12" fmla="*/ 20 w 34"/>
                  <a:gd name="T13" fmla="*/ 14 h 14"/>
                  <a:gd name="T14" fmla="*/ 34 w 34"/>
                  <a:gd name="T15" fmla="*/ 10 h 1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4"/>
                  <a:gd name="T25" fmla="*/ 0 h 14"/>
                  <a:gd name="T26" fmla="*/ 34 w 34"/>
                  <a:gd name="T27" fmla="*/ 14 h 1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4" h="14">
                    <a:moveTo>
                      <a:pt x="34" y="10"/>
                    </a:moveTo>
                    <a:lnTo>
                      <a:pt x="33" y="4"/>
                    </a:lnTo>
                    <a:lnTo>
                      <a:pt x="10" y="7"/>
                    </a:lnTo>
                    <a:lnTo>
                      <a:pt x="7" y="0"/>
                    </a:lnTo>
                    <a:lnTo>
                      <a:pt x="0" y="5"/>
                    </a:lnTo>
                    <a:lnTo>
                      <a:pt x="3" y="13"/>
                    </a:lnTo>
                    <a:lnTo>
                      <a:pt x="20" y="14"/>
                    </a:lnTo>
                    <a:lnTo>
                      <a:pt x="34" y="1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6" name="Freeform 124">
                <a:extLst>
                  <a:ext uri="{FF2B5EF4-FFF2-40B4-BE49-F238E27FC236}">
                    <a16:creationId xmlns:a16="http://schemas.microsoft.com/office/drawing/2014/main" id="{F1915C77-AC40-465B-9E75-2C0594E031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5" y="1297"/>
                <a:ext cx="4" cy="10"/>
              </a:xfrm>
              <a:custGeom>
                <a:avLst/>
                <a:gdLst>
                  <a:gd name="T0" fmla="*/ 10 w 10"/>
                  <a:gd name="T1" fmla="*/ 3 h 25"/>
                  <a:gd name="T2" fmla="*/ 4 w 10"/>
                  <a:gd name="T3" fmla="*/ 8 h 25"/>
                  <a:gd name="T4" fmla="*/ 8 w 10"/>
                  <a:gd name="T5" fmla="*/ 25 h 25"/>
                  <a:gd name="T6" fmla="*/ 0 w 10"/>
                  <a:gd name="T7" fmla="*/ 17 h 25"/>
                  <a:gd name="T8" fmla="*/ 0 w 10"/>
                  <a:gd name="T9" fmla="*/ 4 h 25"/>
                  <a:gd name="T10" fmla="*/ 10 w 10"/>
                  <a:gd name="T11" fmla="*/ 0 h 25"/>
                  <a:gd name="T12" fmla="*/ 10 w 10"/>
                  <a:gd name="T13" fmla="*/ 3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0"/>
                  <a:gd name="T22" fmla="*/ 0 h 25"/>
                  <a:gd name="T23" fmla="*/ 10 w 10"/>
                  <a:gd name="T24" fmla="*/ 25 h 2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0" h="25">
                    <a:moveTo>
                      <a:pt x="10" y="3"/>
                    </a:moveTo>
                    <a:lnTo>
                      <a:pt x="4" y="8"/>
                    </a:lnTo>
                    <a:lnTo>
                      <a:pt x="8" y="25"/>
                    </a:lnTo>
                    <a:lnTo>
                      <a:pt x="0" y="17"/>
                    </a:lnTo>
                    <a:lnTo>
                      <a:pt x="0" y="4"/>
                    </a:lnTo>
                    <a:lnTo>
                      <a:pt x="10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7" name="Freeform 125">
                <a:extLst>
                  <a:ext uri="{FF2B5EF4-FFF2-40B4-BE49-F238E27FC236}">
                    <a16:creationId xmlns:a16="http://schemas.microsoft.com/office/drawing/2014/main" id="{021AD80D-2922-4829-84A8-F5017727CF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7" y="1287"/>
                <a:ext cx="8" cy="10"/>
              </a:xfrm>
              <a:custGeom>
                <a:avLst/>
                <a:gdLst>
                  <a:gd name="T0" fmla="*/ 2 w 20"/>
                  <a:gd name="T1" fmla="*/ 0 h 26"/>
                  <a:gd name="T2" fmla="*/ 10 w 20"/>
                  <a:gd name="T3" fmla="*/ 3 h 26"/>
                  <a:gd name="T4" fmla="*/ 20 w 20"/>
                  <a:gd name="T5" fmla="*/ 10 h 26"/>
                  <a:gd name="T6" fmla="*/ 20 w 20"/>
                  <a:gd name="T7" fmla="*/ 19 h 26"/>
                  <a:gd name="T8" fmla="*/ 9 w 20"/>
                  <a:gd name="T9" fmla="*/ 20 h 26"/>
                  <a:gd name="T10" fmla="*/ 2 w 20"/>
                  <a:gd name="T11" fmla="*/ 26 h 26"/>
                  <a:gd name="T12" fmla="*/ 0 w 20"/>
                  <a:gd name="T13" fmla="*/ 14 h 26"/>
                  <a:gd name="T14" fmla="*/ 0 w 20"/>
                  <a:gd name="T15" fmla="*/ 1 h 26"/>
                  <a:gd name="T16" fmla="*/ 2 w 20"/>
                  <a:gd name="T17" fmla="*/ 0 h 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0"/>
                  <a:gd name="T28" fmla="*/ 0 h 26"/>
                  <a:gd name="T29" fmla="*/ 20 w 20"/>
                  <a:gd name="T30" fmla="*/ 26 h 2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0" h="26">
                    <a:moveTo>
                      <a:pt x="2" y="0"/>
                    </a:moveTo>
                    <a:lnTo>
                      <a:pt x="10" y="3"/>
                    </a:lnTo>
                    <a:lnTo>
                      <a:pt x="20" y="10"/>
                    </a:lnTo>
                    <a:lnTo>
                      <a:pt x="20" y="19"/>
                    </a:lnTo>
                    <a:lnTo>
                      <a:pt x="9" y="20"/>
                    </a:lnTo>
                    <a:lnTo>
                      <a:pt x="2" y="26"/>
                    </a:lnTo>
                    <a:lnTo>
                      <a:pt x="0" y="14"/>
                    </a:lnTo>
                    <a:lnTo>
                      <a:pt x="0" y="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8" name="Freeform 126">
                <a:extLst>
                  <a:ext uri="{FF2B5EF4-FFF2-40B4-BE49-F238E27FC236}">
                    <a16:creationId xmlns:a16="http://schemas.microsoft.com/office/drawing/2014/main" id="{6BD45935-5477-4A3E-80EE-14872B8329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3" y="1302"/>
                <a:ext cx="5" cy="9"/>
              </a:xfrm>
              <a:custGeom>
                <a:avLst/>
                <a:gdLst>
                  <a:gd name="T0" fmla="*/ 2 w 10"/>
                  <a:gd name="T1" fmla="*/ 2 h 22"/>
                  <a:gd name="T2" fmla="*/ 2 w 10"/>
                  <a:gd name="T3" fmla="*/ 13 h 22"/>
                  <a:gd name="T4" fmla="*/ 0 w 10"/>
                  <a:gd name="T5" fmla="*/ 22 h 22"/>
                  <a:gd name="T6" fmla="*/ 10 w 10"/>
                  <a:gd name="T7" fmla="*/ 15 h 22"/>
                  <a:gd name="T8" fmla="*/ 8 w 10"/>
                  <a:gd name="T9" fmla="*/ 3 h 22"/>
                  <a:gd name="T10" fmla="*/ 3 w 10"/>
                  <a:gd name="T11" fmla="*/ 0 h 22"/>
                  <a:gd name="T12" fmla="*/ 1 w 10"/>
                  <a:gd name="T13" fmla="*/ 1 h 22"/>
                  <a:gd name="T14" fmla="*/ 2 w 10"/>
                  <a:gd name="T15" fmla="*/ 2 h 2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"/>
                  <a:gd name="T25" fmla="*/ 0 h 22"/>
                  <a:gd name="T26" fmla="*/ 10 w 10"/>
                  <a:gd name="T27" fmla="*/ 22 h 2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" h="22">
                    <a:moveTo>
                      <a:pt x="2" y="2"/>
                    </a:moveTo>
                    <a:lnTo>
                      <a:pt x="2" y="13"/>
                    </a:lnTo>
                    <a:lnTo>
                      <a:pt x="0" y="22"/>
                    </a:lnTo>
                    <a:lnTo>
                      <a:pt x="10" y="15"/>
                    </a:lnTo>
                    <a:lnTo>
                      <a:pt x="8" y="3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9" name="Freeform 127">
                <a:extLst>
                  <a:ext uri="{FF2B5EF4-FFF2-40B4-BE49-F238E27FC236}">
                    <a16:creationId xmlns:a16="http://schemas.microsoft.com/office/drawing/2014/main" id="{85595D96-F943-4888-B643-0D812E04B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9" y="1246"/>
                <a:ext cx="7" cy="15"/>
              </a:xfrm>
              <a:custGeom>
                <a:avLst/>
                <a:gdLst>
                  <a:gd name="T0" fmla="*/ 8 w 16"/>
                  <a:gd name="T1" fmla="*/ 3 h 38"/>
                  <a:gd name="T2" fmla="*/ 15 w 16"/>
                  <a:gd name="T3" fmla="*/ 0 h 38"/>
                  <a:gd name="T4" fmla="*/ 16 w 16"/>
                  <a:gd name="T5" fmla="*/ 14 h 38"/>
                  <a:gd name="T6" fmla="*/ 5 w 16"/>
                  <a:gd name="T7" fmla="*/ 33 h 38"/>
                  <a:gd name="T8" fmla="*/ 0 w 16"/>
                  <a:gd name="T9" fmla="*/ 38 h 38"/>
                  <a:gd name="T10" fmla="*/ 1 w 16"/>
                  <a:gd name="T11" fmla="*/ 18 h 38"/>
                  <a:gd name="T12" fmla="*/ 8 w 16"/>
                  <a:gd name="T13" fmla="*/ 3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"/>
                  <a:gd name="T22" fmla="*/ 0 h 38"/>
                  <a:gd name="T23" fmla="*/ 16 w 16"/>
                  <a:gd name="T24" fmla="*/ 38 h 3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" h="38">
                    <a:moveTo>
                      <a:pt x="8" y="3"/>
                    </a:moveTo>
                    <a:lnTo>
                      <a:pt x="15" y="0"/>
                    </a:lnTo>
                    <a:lnTo>
                      <a:pt x="16" y="14"/>
                    </a:lnTo>
                    <a:lnTo>
                      <a:pt x="5" y="33"/>
                    </a:lnTo>
                    <a:lnTo>
                      <a:pt x="0" y="38"/>
                    </a:lnTo>
                    <a:lnTo>
                      <a:pt x="1" y="18"/>
                    </a:lnTo>
                    <a:lnTo>
                      <a:pt x="8" y="3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0" name="Freeform 128">
                <a:extLst>
                  <a:ext uri="{FF2B5EF4-FFF2-40B4-BE49-F238E27FC236}">
                    <a16:creationId xmlns:a16="http://schemas.microsoft.com/office/drawing/2014/main" id="{D3E0F281-F640-416A-BE45-ED6BE1F36C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0" y="1248"/>
                <a:ext cx="7" cy="13"/>
              </a:xfrm>
              <a:custGeom>
                <a:avLst/>
                <a:gdLst>
                  <a:gd name="T0" fmla="*/ 0 w 16"/>
                  <a:gd name="T1" fmla="*/ 0 h 32"/>
                  <a:gd name="T2" fmla="*/ 7 w 16"/>
                  <a:gd name="T3" fmla="*/ 20 h 32"/>
                  <a:gd name="T4" fmla="*/ 7 w 16"/>
                  <a:gd name="T5" fmla="*/ 31 h 32"/>
                  <a:gd name="T6" fmla="*/ 16 w 16"/>
                  <a:gd name="T7" fmla="*/ 32 h 32"/>
                  <a:gd name="T8" fmla="*/ 16 w 16"/>
                  <a:gd name="T9" fmla="*/ 9 h 32"/>
                  <a:gd name="T10" fmla="*/ 0 w 16"/>
                  <a:gd name="T11" fmla="*/ 0 h 3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"/>
                  <a:gd name="T19" fmla="*/ 0 h 32"/>
                  <a:gd name="T20" fmla="*/ 16 w 16"/>
                  <a:gd name="T21" fmla="*/ 32 h 3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" h="32">
                    <a:moveTo>
                      <a:pt x="0" y="0"/>
                    </a:moveTo>
                    <a:lnTo>
                      <a:pt x="7" y="20"/>
                    </a:lnTo>
                    <a:lnTo>
                      <a:pt x="7" y="31"/>
                    </a:lnTo>
                    <a:lnTo>
                      <a:pt x="16" y="32"/>
                    </a:lnTo>
                    <a:lnTo>
                      <a:pt x="16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1" name="Freeform 129">
                <a:extLst>
                  <a:ext uri="{FF2B5EF4-FFF2-40B4-BE49-F238E27FC236}">
                    <a16:creationId xmlns:a16="http://schemas.microsoft.com/office/drawing/2014/main" id="{93226043-8CC4-4A7F-AA3B-BFBD552FAF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6" y="1221"/>
                <a:ext cx="15" cy="9"/>
              </a:xfrm>
              <a:custGeom>
                <a:avLst/>
                <a:gdLst>
                  <a:gd name="T0" fmla="*/ 13 w 36"/>
                  <a:gd name="T1" fmla="*/ 0 h 22"/>
                  <a:gd name="T2" fmla="*/ 6 w 36"/>
                  <a:gd name="T3" fmla="*/ 4 h 22"/>
                  <a:gd name="T4" fmla="*/ 0 w 36"/>
                  <a:gd name="T5" fmla="*/ 22 h 22"/>
                  <a:gd name="T6" fmla="*/ 36 w 36"/>
                  <a:gd name="T7" fmla="*/ 22 h 22"/>
                  <a:gd name="T8" fmla="*/ 30 w 36"/>
                  <a:gd name="T9" fmla="*/ 13 h 22"/>
                  <a:gd name="T10" fmla="*/ 20 w 36"/>
                  <a:gd name="T11" fmla="*/ 13 h 22"/>
                  <a:gd name="T12" fmla="*/ 18 w 36"/>
                  <a:gd name="T13" fmla="*/ 0 h 22"/>
                  <a:gd name="T14" fmla="*/ 13 w 36"/>
                  <a:gd name="T15" fmla="*/ 0 h 2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6"/>
                  <a:gd name="T25" fmla="*/ 0 h 22"/>
                  <a:gd name="T26" fmla="*/ 36 w 36"/>
                  <a:gd name="T27" fmla="*/ 22 h 2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6" h="22">
                    <a:moveTo>
                      <a:pt x="13" y="0"/>
                    </a:moveTo>
                    <a:lnTo>
                      <a:pt x="6" y="4"/>
                    </a:lnTo>
                    <a:lnTo>
                      <a:pt x="0" y="22"/>
                    </a:lnTo>
                    <a:lnTo>
                      <a:pt x="36" y="22"/>
                    </a:lnTo>
                    <a:lnTo>
                      <a:pt x="30" y="13"/>
                    </a:lnTo>
                    <a:lnTo>
                      <a:pt x="20" y="13"/>
                    </a:lnTo>
                    <a:lnTo>
                      <a:pt x="18" y="0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2" name="Freeform 130">
                <a:extLst>
                  <a:ext uri="{FF2B5EF4-FFF2-40B4-BE49-F238E27FC236}">
                    <a16:creationId xmlns:a16="http://schemas.microsoft.com/office/drawing/2014/main" id="{AC2E9662-89DE-46D8-BAB7-3BDCC9C23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3" y="1239"/>
                <a:ext cx="8" cy="5"/>
              </a:xfrm>
              <a:custGeom>
                <a:avLst/>
                <a:gdLst>
                  <a:gd name="T0" fmla="*/ 2 w 20"/>
                  <a:gd name="T1" fmla="*/ 7 h 12"/>
                  <a:gd name="T2" fmla="*/ 7 w 20"/>
                  <a:gd name="T3" fmla="*/ 12 h 12"/>
                  <a:gd name="T4" fmla="*/ 20 w 20"/>
                  <a:gd name="T5" fmla="*/ 12 h 12"/>
                  <a:gd name="T6" fmla="*/ 17 w 20"/>
                  <a:gd name="T7" fmla="*/ 2 h 12"/>
                  <a:gd name="T8" fmla="*/ 5 w 20"/>
                  <a:gd name="T9" fmla="*/ 0 h 12"/>
                  <a:gd name="T10" fmla="*/ 0 w 20"/>
                  <a:gd name="T11" fmla="*/ 0 h 12"/>
                  <a:gd name="T12" fmla="*/ 2 w 20"/>
                  <a:gd name="T13" fmla="*/ 7 h 1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0"/>
                  <a:gd name="T22" fmla="*/ 0 h 12"/>
                  <a:gd name="T23" fmla="*/ 20 w 20"/>
                  <a:gd name="T24" fmla="*/ 12 h 1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0" h="12">
                    <a:moveTo>
                      <a:pt x="2" y="7"/>
                    </a:moveTo>
                    <a:lnTo>
                      <a:pt x="7" y="12"/>
                    </a:lnTo>
                    <a:lnTo>
                      <a:pt x="20" y="12"/>
                    </a:lnTo>
                    <a:lnTo>
                      <a:pt x="17" y="2"/>
                    </a:lnTo>
                    <a:lnTo>
                      <a:pt x="5" y="0"/>
                    </a:lnTo>
                    <a:lnTo>
                      <a:pt x="0" y="0"/>
                    </a:lnTo>
                    <a:lnTo>
                      <a:pt x="2" y="7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3" name="Freeform 131">
                <a:extLst>
                  <a:ext uri="{FF2B5EF4-FFF2-40B4-BE49-F238E27FC236}">
                    <a16:creationId xmlns:a16="http://schemas.microsoft.com/office/drawing/2014/main" id="{D09E64E3-FB37-49E5-8421-F98C4FDC9F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8" y="1239"/>
                <a:ext cx="12" cy="25"/>
              </a:xfrm>
              <a:custGeom>
                <a:avLst/>
                <a:gdLst>
                  <a:gd name="T0" fmla="*/ 0 w 30"/>
                  <a:gd name="T1" fmla="*/ 0 h 62"/>
                  <a:gd name="T2" fmla="*/ 1 w 30"/>
                  <a:gd name="T3" fmla="*/ 28 h 62"/>
                  <a:gd name="T4" fmla="*/ 17 w 30"/>
                  <a:gd name="T5" fmla="*/ 62 h 62"/>
                  <a:gd name="T6" fmla="*/ 30 w 30"/>
                  <a:gd name="T7" fmla="*/ 62 h 62"/>
                  <a:gd name="T8" fmla="*/ 13 w 30"/>
                  <a:gd name="T9" fmla="*/ 30 h 62"/>
                  <a:gd name="T10" fmla="*/ 9 w 30"/>
                  <a:gd name="T11" fmla="*/ 10 h 62"/>
                  <a:gd name="T12" fmla="*/ 0 w 30"/>
                  <a:gd name="T13" fmla="*/ 0 h 6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0"/>
                  <a:gd name="T22" fmla="*/ 0 h 62"/>
                  <a:gd name="T23" fmla="*/ 30 w 30"/>
                  <a:gd name="T24" fmla="*/ 62 h 6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0" h="62">
                    <a:moveTo>
                      <a:pt x="0" y="0"/>
                    </a:moveTo>
                    <a:lnTo>
                      <a:pt x="1" y="28"/>
                    </a:lnTo>
                    <a:lnTo>
                      <a:pt x="17" y="62"/>
                    </a:lnTo>
                    <a:lnTo>
                      <a:pt x="30" y="62"/>
                    </a:lnTo>
                    <a:lnTo>
                      <a:pt x="13" y="30"/>
                    </a:lnTo>
                    <a:lnTo>
                      <a:pt x="9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4" name="Freeform 132">
                <a:extLst>
                  <a:ext uri="{FF2B5EF4-FFF2-40B4-BE49-F238E27FC236}">
                    <a16:creationId xmlns:a16="http://schemas.microsoft.com/office/drawing/2014/main" id="{78C90F30-B415-457A-A3BD-07A69154D9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5" y="1274"/>
                <a:ext cx="12" cy="8"/>
              </a:xfrm>
              <a:custGeom>
                <a:avLst/>
                <a:gdLst>
                  <a:gd name="T0" fmla="*/ 6 w 28"/>
                  <a:gd name="T1" fmla="*/ 2 h 20"/>
                  <a:gd name="T2" fmla="*/ 0 w 28"/>
                  <a:gd name="T3" fmla="*/ 13 h 20"/>
                  <a:gd name="T4" fmla="*/ 7 w 28"/>
                  <a:gd name="T5" fmla="*/ 20 h 20"/>
                  <a:gd name="T6" fmla="*/ 28 w 28"/>
                  <a:gd name="T7" fmla="*/ 19 h 20"/>
                  <a:gd name="T8" fmla="*/ 28 w 28"/>
                  <a:gd name="T9" fmla="*/ 8 h 20"/>
                  <a:gd name="T10" fmla="*/ 19 w 28"/>
                  <a:gd name="T11" fmla="*/ 8 h 20"/>
                  <a:gd name="T12" fmla="*/ 11 w 28"/>
                  <a:gd name="T13" fmla="*/ 0 h 20"/>
                  <a:gd name="T14" fmla="*/ 6 w 28"/>
                  <a:gd name="T15" fmla="*/ 2 h 2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8"/>
                  <a:gd name="T25" fmla="*/ 0 h 20"/>
                  <a:gd name="T26" fmla="*/ 28 w 28"/>
                  <a:gd name="T27" fmla="*/ 20 h 2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8" h="20">
                    <a:moveTo>
                      <a:pt x="6" y="2"/>
                    </a:moveTo>
                    <a:lnTo>
                      <a:pt x="0" y="13"/>
                    </a:lnTo>
                    <a:lnTo>
                      <a:pt x="7" y="20"/>
                    </a:lnTo>
                    <a:lnTo>
                      <a:pt x="28" y="19"/>
                    </a:lnTo>
                    <a:lnTo>
                      <a:pt x="28" y="8"/>
                    </a:lnTo>
                    <a:lnTo>
                      <a:pt x="19" y="8"/>
                    </a:lnTo>
                    <a:lnTo>
                      <a:pt x="11" y="0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5" name="Freeform 133">
                <a:extLst>
                  <a:ext uri="{FF2B5EF4-FFF2-40B4-BE49-F238E27FC236}">
                    <a16:creationId xmlns:a16="http://schemas.microsoft.com/office/drawing/2014/main" id="{EA3D33B0-676E-4088-8160-5152470AC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5" y="1283"/>
                <a:ext cx="29" cy="15"/>
              </a:xfrm>
              <a:custGeom>
                <a:avLst/>
                <a:gdLst>
                  <a:gd name="T0" fmla="*/ 73 w 73"/>
                  <a:gd name="T1" fmla="*/ 0 h 38"/>
                  <a:gd name="T2" fmla="*/ 66 w 73"/>
                  <a:gd name="T3" fmla="*/ 16 h 38"/>
                  <a:gd name="T4" fmla="*/ 54 w 73"/>
                  <a:gd name="T5" fmla="*/ 31 h 38"/>
                  <a:gd name="T6" fmla="*/ 45 w 73"/>
                  <a:gd name="T7" fmla="*/ 36 h 38"/>
                  <a:gd name="T8" fmla="*/ 31 w 73"/>
                  <a:gd name="T9" fmla="*/ 38 h 38"/>
                  <a:gd name="T10" fmla="*/ 19 w 73"/>
                  <a:gd name="T11" fmla="*/ 38 h 38"/>
                  <a:gd name="T12" fmla="*/ 7 w 73"/>
                  <a:gd name="T13" fmla="*/ 32 h 38"/>
                  <a:gd name="T14" fmla="*/ 3 w 73"/>
                  <a:gd name="T15" fmla="*/ 26 h 38"/>
                  <a:gd name="T16" fmla="*/ 0 w 73"/>
                  <a:gd name="T17" fmla="*/ 16 h 38"/>
                  <a:gd name="T18" fmla="*/ 15 w 73"/>
                  <a:gd name="T19" fmla="*/ 21 h 38"/>
                  <a:gd name="T20" fmla="*/ 34 w 73"/>
                  <a:gd name="T21" fmla="*/ 20 h 38"/>
                  <a:gd name="T22" fmla="*/ 54 w 73"/>
                  <a:gd name="T23" fmla="*/ 16 h 38"/>
                  <a:gd name="T24" fmla="*/ 60 w 73"/>
                  <a:gd name="T25" fmla="*/ 14 h 38"/>
                  <a:gd name="T26" fmla="*/ 73 w 73"/>
                  <a:gd name="T27" fmla="*/ 0 h 3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73"/>
                  <a:gd name="T43" fmla="*/ 0 h 38"/>
                  <a:gd name="T44" fmla="*/ 73 w 73"/>
                  <a:gd name="T45" fmla="*/ 38 h 3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73" h="38">
                    <a:moveTo>
                      <a:pt x="73" y="0"/>
                    </a:moveTo>
                    <a:lnTo>
                      <a:pt x="66" y="16"/>
                    </a:lnTo>
                    <a:lnTo>
                      <a:pt x="54" y="31"/>
                    </a:lnTo>
                    <a:lnTo>
                      <a:pt x="45" y="36"/>
                    </a:lnTo>
                    <a:lnTo>
                      <a:pt x="31" y="38"/>
                    </a:lnTo>
                    <a:lnTo>
                      <a:pt x="19" y="38"/>
                    </a:lnTo>
                    <a:lnTo>
                      <a:pt x="7" y="32"/>
                    </a:lnTo>
                    <a:lnTo>
                      <a:pt x="3" y="26"/>
                    </a:lnTo>
                    <a:lnTo>
                      <a:pt x="0" y="16"/>
                    </a:lnTo>
                    <a:lnTo>
                      <a:pt x="15" y="21"/>
                    </a:lnTo>
                    <a:lnTo>
                      <a:pt x="34" y="20"/>
                    </a:lnTo>
                    <a:lnTo>
                      <a:pt x="54" y="16"/>
                    </a:lnTo>
                    <a:lnTo>
                      <a:pt x="60" y="14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EB8080"/>
              </a:solidFill>
              <a:ln w="12700" cmpd="sng">
                <a:solidFill>
                  <a:srgbClr val="EB8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6" name="Freeform 134">
                <a:extLst>
                  <a:ext uri="{FF2B5EF4-FFF2-40B4-BE49-F238E27FC236}">
                    <a16:creationId xmlns:a16="http://schemas.microsoft.com/office/drawing/2014/main" id="{844BC4A6-9DFB-4F27-9EC1-DBE775FC27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" y="1292"/>
                <a:ext cx="4" cy="3"/>
              </a:xfrm>
              <a:custGeom>
                <a:avLst/>
                <a:gdLst>
                  <a:gd name="T0" fmla="*/ 1 w 10"/>
                  <a:gd name="T1" fmla="*/ 2 h 5"/>
                  <a:gd name="T2" fmla="*/ 7 w 10"/>
                  <a:gd name="T3" fmla="*/ 0 h 5"/>
                  <a:gd name="T4" fmla="*/ 10 w 10"/>
                  <a:gd name="T5" fmla="*/ 2 h 5"/>
                  <a:gd name="T6" fmla="*/ 8 w 10"/>
                  <a:gd name="T7" fmla="*/ 5 h 5"/>
                  <a:gd name="T8" fmla="*/ 0 w 10"/>
                  <a:gd name="T9" fmla="*/ 5 h 5"/>
                  <a:gd name="T10" fmla="*/ 1 w 10"/>
                  <a:gd name="T11" fmla="*/ 2 h 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"/>
                  <a:gd name="T19" fmla="*/ 0 h 5"/>
                  <a:gd name="T20" fmla="*/ 10 w 10"/>
                  <a:gd name="T21" fmla="*/ 5 h 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" h="5">
                    <a:moveTo>
                      <a:pt x="1" y="2"/>
                    </a:moveTo>
                    <a:lnTo>
                      <a:pt x="7" y="0"/>
                    </a:lnTo>
                    <a:lnTo>
                      <a:pt x="10" y="2"/>
                    </a:lnTo>
                    <a:lnTo>
                      <a:pt x="8" y="5"/>
                    </a:lnTo>
                    <a:lnTo>
                      <a:pt x="0" y="5"/>
                    </a:ln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F9ACAC"/>
              </a:solidFill>
              <a:ln w="12700" cmpd="sng">
                <a:solidFill>
                  <a:srgbClr val="F9ACA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7" name="Freeform 135">
                <a:extLst>
                  <a:ext uri="{FF2B5EF4-FFF2-40B4-BE49-F238E27FC236}">
                    <a16:creationId xmlns:a16="http://schemas.microsoft.com/office/drawing/2014/main" id="{7F385D01-7A87-47E2-A966-2C4BB34D81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3" y="1243"/>
                <a:ext cx="15" cy="20"/>
              </a:xfrm>
              <a:custGeom>
                <a:avLst/>
                <a:gdLst>
                  <a:gd name="T0" fmla="*/ 13 w 37"/>
                  <a:gd name="T1" fmla="*/ 1 h 51"/>
                  <a:gd name="T2" fmla="*/ 10 w 37"/>
                  <a:gd name="T3" fmla="*/ 21 h 51"/>
                  <a:gd name="T4" fmla="*/ 0 w 37"/>
                  <a:gd name="T5" fmla="*/ 27 h 51"/>
                  <a:gd name="T6" fmla="*/ 13 w 37"/>
                  <a:gd name="T7" fmla="*/ 49 h 51"/>
                  <a:gd name="T8" fmla="*/ 27 w 37"/>
                  <a:gd name="T9" fmla="*/ 51 h 51"/>
                  <a:gd name="T10" fmla="*/ 37 w 37"/>
                  <a:gd name="T11" fmla="*/ 48 h 51"/>
                  <a:gd name="T12" fmla="*/ 24 w 37"/>
                  <a:gd name="T13" fmla="*/ 36 h 51"/>
                  <a:gd name="T14" fmla="*/ 27 w 37"/>
                  <a:gd name="T15" fmla="*/ 11 h 51"/>
                  <a:gd name="T16" fmla="*/ 22 w 37"/>
                  <a:gd name="T17" fmla="*/ 0 h 51"/>
                  <a:gd name="T18" fmla="*/ 13 w 37"/>
                  <a:gd name="T19" fmla="*/ 1 h 5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51"/>
                  <a:gd name="T32" fmla="*/ 37 w 37"/>
                  <a:gd name="T33" fmla="*/ 51 h 5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51">
                    <a:moveTo>
                      <a:pt x="13" y="1"/>
                    </a:moveTo>
                    <a:lnTo>
                      <a:pt x="10" y="21"/>
                    </a:lnTo>
                    <a:lnTo>
                      <a:pt x="0" y="27"/>
                    </a:lnTo>
                    <a:lnTo>
                      <a:pt x="13" y="49"/>
                    </a:lnTo>
                    <a:lnTo>
                      <a:pt x="27" y="51"/>
                    </a:lnTo>
                    <a:lnTo>
                      <a:pt x="37" y="48"/>
                    </a:lnTo>
                    <a:lnTo>
                      <a:pt x="24" y="36"/>
                    </a:lnTo>
                    <a:lnTo>
                      <a:pt x="27" y="11"/>
                    </a:lnTo>
                    <a:lnTo>
                      <a:pt x="22" y="0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8" name="Freeform 136">
                <a:extLst>
                  <a:ext uri="{FF2B5EF4-FFF2-40B4-BE49-F238E27FC236}">
                    <a16:creationId xmlns:a16="http://schemas.microsoft.com/office/drawing/2014/main" id="{6D4B0445-E64A-4DB8-8C5B-86C06CADB4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5" y="1206"/>
                <a:ext cx="15" cy="22"/>
              </a:xfrm>
              <a:custGeom>
                <a:avLst/>
                <a:gdLst>
                  <a:gd name="T0" fmla="*/ 5 w 38"/>
                  <a:gd name="T1" fmla="*/ 3 h 53"/>
                  <a:gd name="T2" fmla="*/ 0 w 38"/>
                  <a:gd name="T3" fmla="*/ 50 h 53"/>
                  <a:gd name="T4" fmla="*/ 32 w 38"/>
                  <a:gd name="T5" fmla="*/ 53 h 53"/>
                  <a:gd name="T6" fmla="*/ 38 w 38"/>
                  <a:gd name="T7" fmla="*/ 34 h 53"/>
                  <a:gd name="T8" fmla="*/ 22 w 38"/>
                  <a:gd name="T9" fmla="*/ 27 h 53"/>
                  <a:gd name="T10" fmla="*/ 22 w 38"/>
                  <a:gd name="T11" fmla="*/ 0 h 53"/>
                  <a:gd name="T12" fmla="*/ 5 w 38"/>
                  <a:gd name="T13" fmla="*/ 3 h 5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8"/>
                  <a:gd name="T22" fmla="*/ 0 h 53"/>
                  <a:gd name="T23" fmla="*/ 38 w 38"/>
                  <a:gd name="T24" fmla="*/ 53 h 53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8" h="53">
                    <a:moveTo>
                      <a:pt x="5" y="3"/>
                    </a:moveTo>
                    <a:lnTo>
                      <a:pt x="0" y="50"/>
                    </a:lnTo>
                    <a:lnTo>
                      <a:pt x="32" y="53"/>
                    </a:lnTo>
                    <a:lnTo>
                      <a:pt x="38" y="34"/>
                    </a:lnTo>
                    <a:lnTo>
                      <a:pt x="22" y="27"/>
                    </a:lnTo>
                    <a:lnTo>
                      <a:pt x="22" y="0"/>
                    </a:ln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9" name="Freeform 137">
                <a:extLst>
                  <a:ext uri="{FF2B5EF4-FFF2-40B4-BE49-F238E27FC236}">
                    <a16:creationId xmlns:a16="http://schemas.microsoft.com/office/drawing/2014/main" id="{631CC162-A76D-4F47-BFA7-D28E7CAD1A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1" y="1136"/>
                <a:ext cx="152" cy="120"/>
              </a:xfrm>
              <a:custGeom>
                <a:avLst/>
                <a:gdLst>
                  <a:gd name="T0" fmla="*/ 1 w 381"/>
                  <a:gd name="T1" fmla="*/ 13 h 298"/>
                  <a:gd name="T2" fmla="*/ 0 w 381"/>
                  <a:gd name="T3" fmla="*/ 44 h 298"/>
                  <a:gd name="T4" fmla="*/ 3 w 381"/>
                  <a:gd name="T5" fmla="*/ 55 h 298"/>
                  <a:gd name="T6" fmla="*/ 13 w 381"/>
                  <a:gd name="T7" fmla="*/ 64 h 298"/>
                  <a:gd name="T8" fmla="*/ 15 w 381"/>
                  <a:gd name="T9" fmla="*/ 98 h 298"/>
                  <a:gd name="T10" fmla="*/ 24 w 381"/>
                  <a:gd name="T11" fmla="*/ 105 h 298"/>
                  <a:gd name="T12" fmla="*/ 31 w 381"/>
                  <a:gd name="T13" fmla="*/ 121 h 298"/>
                  <a:gd name="T14" fmla="*/ 40 w 381"/>
                  <a:gd name="T15" fmla="*/ 125 h 298"/>
                  <a:gd name="T16" fmla="*/ 45 w 381"/>
                  <a:gd name="T17" fmla="*/ 154 h 298"/>
                  <a:gd name="T18" fmla="*/ 42 w 381"/>
                  <a:gd name="T19" fmla="*/ 169 h 298"/>
                  <a:gd name="T20" fmla="*/ 39 w 381"/>
                  <a:gd name="T21" fmla="*/ 181 h 298"/>
                  <a:gd name="T22" fmla="*/ 48 w 381"/>
                  <a:gd name="T23" fmla="*/ 197 h 298"/>
                  <a:gd name="T24" fmla="*/ 56 w 381"/>
                  <a:gd name="T25" fmla="*/ 201 h 298"/>
                  <a:gd name="T26" fmla="*/ 67 w 381"/>
                  <a:gd name="T27" fmla="*/ 200 h 298"/>
                  <a:gd name="T28" fmla="*/ 72 w 381"/>
                  <a:gd name="T29" fmla="*/ 195 h 298"/>
                  <a:gd name="T30" fmla="*/ 74 w 381"/>
                  <a:gd name="T31" fmla="*/ 210 h 298"/>
                  <a:gd name="T32" fmla="*/ 75 w 381"/>
                  <a:gd name="T33" fmla="*/ 219 h 298"/>
                  <a:gd name="T34" fmla="*/ 96 w 381"/>
                  <a:gd name="T35" fmla="*/ 231 h 298"/>
                  <a:gd name="T36" fmla="*/ 98 w 381"/>
                  <a:gd name="T37" fmla="*/ 250 h 298"/>
                  <a:gd name="T38" fmla="*/ 109 w 381"/>
                  <a:gd name="T39" fmla="*/ 259 h 298"/>
                  <a:gd name="T40" fmla="*/ 118 w 381"/>
                  <a:gd name="T41" fmla="*/ 263 h 298"/>
                  <a:gd name="T42" fmla="*/ 134 w 381"/>
                  <a:gd name="T43" fmla="*/ 289 h 298"/>
                  <a:gd name="T44" fmla="*/ 141 w 381"/>
                  <a:gd name="T45" fmla="*/ 296 h 298"/>
                  <a:gd name="T46" fmla="*/ 153 w 381"/>
                  <a:gd name="T47" fmla="*/ 298 h 298"/>
                  <a:gd name="T48" fmla="*/ 236 w 381"/>
                  <a:gd name="T49" fmla="*/ 298 h 298"/>
                  <a:gd name="T50" fmla="*/ 261 w 381"/>
                  <a:gd name="T51" fmla="*/ 287 h 298"/>
                  <a:gd name="T52" fmla="*/ 307 w 381"/>
                  <a:gd name="T53" fmla="*/ 235 h 298"/>
                  <a:gd name="T54" fmla="*/ 339 w 381"/>
                  <a:gd name="T55" fmla="*/ 202 h 298"/>
                  <a:gd name="T56" fmla="*/ 361 w 381"/>
                  <a:gd name="T57" fmla="*/ 175 h 298"/>
                  <a:gd name="T58" fmla="*/ 381 w 381"/>
                  <a:gd name="T59" fmla="*/ 146 h 298"/>
                  <a:gd name="T60" fmla="*/ 366 w 381"/>
                  <a:gd name="T61" fmla="*/ 47 h 298"/>
                  <a:gd name="T62" fmla="*/ 354 w 381"/>
                  <a:gd name="T63" fmla="*/ 2 h 298"/>
                  <a:gd name="T64" fmla="*/ 306 w 381"/>
                  <a:gd name="T65" fmla="*/ 0 h 298"/>
                  <a:gd name="T66" fmla="*/ 214 w 381"/>
                  <a:gd name="T67" fmla="*/ 7 h 298"/>
                  <a:gd name="T68" fmla="*/ 174 w 381"/>
                  <a:gd name="T69" fmla="*/ 3 h 298"/>
                  <a:gd name="T70" fmla="*/ 150 w 381"/>
                  <a:gd name="T71" fmla="*/ 7 h 298"/>
                  <a:gd name="T72" fmla="*/ 79 w 381"/>
                  <a:gd name="T73" fmla="*/ 9 h 298"/>
                  <a:gd name="T74" fmla="*/ 1 w 381"/>
                  <a:gd name="T75" fmla="*/ 13 h 298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381"/>
                  <a:gd name="T115" fmla="*/ 0 h 298"/>
                  <a:gd name="T116" fmla="*/ 381 w 381"/>
                  <a:gd name="T117" fmla="*/ 298 h 298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381" h="298">
                    <a:moveTo>
                      <a:pt x="1" y="13"/>
                    </a:moveTo>
                    <a:lnTo>
                      <a:pt x="0" y="44"/>
                    </a:lnTo>
                    <a:lnTo>
                      <a:pt x="3" y="55"/>
                    </a:lnTo>
                    <a:lnTo>
                      <a:pt x="13" y="64"/>
                    </a:lnTo>
                    <a:lnTo>
                      <a:pt x="15" y="98"/>
                    </a:lnTo>
                    <a:lnTo>
                      <a:pt x="24" y="105"/>
                    </a:lnTo>
                    <a:lnTo>
                      <a:pt x="31" y="121"/>
                    </a:lnTo>
                    <a:lnTo>
                      <a:pt x="40" y="125"/>
                    </a:lnTo>
                    <a:lnTo>
                      <a:pt x="45" y="154"/>
                    </a:lnTo>
                    <a:lnTo>
                      <a:pt x="42" y="169"/>
                    </a:lnTo>
                    <a:lnTo>
                      <a:pt x="39" y="181"/>
                    </a:lnTo>
                    <a:lnTo>
                      <a:pt x="48" y="197"/>
                    </a:lnTo>
                    <a:lnTo>
                      <a:pt x="56" y="201"/>
                    </a:lnTo>
                    <a:lnTo>
                      <a:pt x="67" y="200"/>
                    </a:lnTo>
                    <a:lnTo>
                      <a:pt x="72" y="195"/>
                    </a:lnTo>
                    <a:lnTo>
                      <a:pt x="74" y="210"/>
                    </a:lnTo>
                    <a:lnTo>
                      <a:pt x="75" y="219"/>
                    </a:lnTo>
                    <a:lnTo>
                      <a:pt x="96" y="231"/>
                    </a:lnTo>
                    <a:lnTo>
                      <a:pt x="98" y="250"/>
                    </a:lnTo>
                    <a:lnTo>
                      <a:pt x="109" y="259"/>
                    </a:lnTo>
                    <a:lnTo>
                      <a:pt x="118" y="263"/>
                    </a:lnTo>
                    <a:lnTo>
                      <a:pt x="134" y="289"/>
                    </a:lnTo>
                    <a:lnTo>
                      <a:pt x="141" y="296"/>
                    </a:lnTo>
                    <a:lnTo>
                      <a:pt x="153" y="298"/>
                    </a:lnTo>
                    <a:lnTo>
                      <a:pt x="236" y="298"/>
                    </a:lnTo>
                    <a:lnTo>
                      <a:pt x="261" y="287"/>
                    </a:lnTo>
                    <a:lnTo>
                      <a:pt x="307" y="235"/>
                    </a:lnTo>
                    <a:lnTo>
                      <a:pt x="339" y="202"/>
                    </a:lnTo>
                    <a:lnTo>
                      <a:pt x="361" y="175"/>
                    </a:lnTo>
                    <a:lnTo>
                      <a:pt x="381" y="146"/>
                    </a:lnTo>
                    <a:lnTo>
                      <a:pt x="366" y="47"/>
                    </a:lnTo>
                    <a:lnTo>
                      <a:pt x="354" y="2"/>
                    </a:lnTo>
                    <a:lnTo>
                      <a:pt x="306" y="0"/>
                    </a:lnTo>
                    <a:lnTo>
                      <a:pt x="214" y="7"/>
                    </a:lnTo>
                    <a:lnTo>
                      <a:pt x="174" y="3"/>
                    </a:lnTo>
                    <a:lnTo>
                      <a:pt x="150" y="7"/>
                    </a:lnTo>
                    <a:lnTo>
                      <a:pt x="79" y="9"/>
                    </a:lnTo>
                    <a:lnTo>
                      <a:pt x="1" y="13"/>
                    </a:lnTo>
                    <a:close/>
                  </a:path>
                </a:pathLst>
              </a:custGeom>
              <a:solidFill>
                <a:srgbClr val="FFC4B8"/>
              </a:solidFill>
              <a:ln w="12700" cmpd="sng">
                <a:solidFill>
                  <a:srgbClr val="FFC4B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0" name="Freeform 138">
                <a:extLst>
                  <a:ext uri="{FF2B5EF4-FFF2-40B4-BE49-F238E27FC236}">
                    <a16:creationId xmlns:a16="http://schemas.microsoft.com/office/drawing/2014/main" id="{089D1BA1-72E1-4011-B4C8-3C8EC69AD7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4" y="1152"/>
                <a:ext cx="5" cy="16"/>
              </a:xfrm>
              <a:custGeom>
                <a:avLst/>
                <a:gdLst>
                  <a:gd name="T0" fmla="*/ 3 w 13"/>
                  <a:gd name="T1" fmla="*/ 1 h 40"/>
                  <a:gd name="T2" fmla="*/ 7 w 13"/>
                  <a:gd name="T3" fmla="*/ 20 h 40"/>
                  <a:gd name="T4" fmla="*/ 7 w 13"/>
                  <a:gd name="T5" fmla="*/ 27 h 40"/>
                  <a:gd name="T6" fmla="*/ 0 w 13"/>
                  <a:gd name="T7" fmla="*/ 40 h 40"/>
                  <a:gd name="T8" fmla="*/ 13 w 13"/>
                  <a:gd name="T9" fmla="*/ 26 h 40"/>
                  <a:gd name="T10" fmla="*/ 11 w 13"/>
                  <a:gd name="T11" fmla="*/ 7 h 40"/>
                  <a:gd name="T12" fmla="*/ 7 w 13"/>
                  <a:gd name="T13" fmla="*/ 0 h 40"/>
                  <a:gd name="T14" fmla="*/ 3 w 13"/>
                  <a:gd name="T15" fmla="*/ 1 h 4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3"/>
                  <a:gd name="T25" fmla="*/ 0 h 40"/>
                  <a:gd name="T26" fmla="*/ 13 w 13"/>
                  <a:gd name="T27" fmla="*/ 40 h 4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3" h="40">
                    <a:moveTo>
                      <a:pt x="3" y="1"/>
                    </a:moveTo>
                    <a:lnTo>
                      <a:pt x="7" y="20"/>
                    </a:lnTo>
                    <a:lnTo>
                      <a:pt x="7" y="27"/>
                    </a:lnTo>
                    <a:lnTo>
                      <a:pt x="0" y="40"/>
                    </a:lnTo>
                    <a:lnTo>
                      <a:pt x="13" y="26"/>
                    </a:lnTo>
                    <a:lnTo>
                      <a:pt x="11" y="7"/>
                    </a:lnTo>
                    <a:lnTo>
                      <a:pt x="7" y="0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rgbClr val="DF8578"/>
              </a:solidFill>
              <a:ln w="12700" cmpd="sng">
                <a:solidFill>
                  <a:srgbClr val="DF857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1" name="Freeform 139">
                <a:extLst>
                  <a:ext uri="{FF2B5EF4-FFF2-40B4-BE49-F238E27FC236}">
                    <a16:creationId xmlns:a16="http://schemas.microsoft.com/office/drawing/2014/main" id="{136F00BC-BCA2-4830-A8B7-09B71DCCFA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6" y="1219"/>
                <a:ext cx="7" cy="11"/>
              </a:xfrm>
              <a:custGeom>
                <a:avLst/>
                <a:gdLst>
                  <a:gd name="T0" fmla="*/ 1 w 16"/>
                  <a:gd name="T1" fmla="*/ 16 h 26"/>
                  <a:gd name="T2" fmla="*/ 16 w 16"/>
                  <a:gd name="T3" fmla="*/ 26 h 26"/>
                  <a:gd name="T4" fmla="*/ 0 w 16"/>
                  <a:gd name="T5" fmla="*/ 0 h 26"/>
                  <a:gd name="T6" fmla="*/ 1 w 16"/>
                  <a:gd name="T7" fmla="*/ 1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6"/>
                  <a:gd name="T13" fmla="*/ 0 h 26"/>
                  <a:gd name="T14" fmla="*/ 16 w 1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6" h="26">
                    <a:moveTo>
                      <a:pt x="1" y="16"/>
                    </a:moveTo>
                    <a:lnTo>
                      <a:pt x="16" y="26"/>
                    </a:lnTo>
                    <a:lnTo>
                      <a:pt x="0" y="0"/>
                    </a:lnTo>
                    <a:lnTo>
                      <a:pt x="1" y="16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2" name="Freeform 140">
                <a:extLst>
                  <a:ext uri="{FF2B5EF4-FFF2-40B4-BE49-F238E27FC236}">
                    <a16:creationId xmlns:a16="http://schemas.microsoft.com/office/drawing/2014/main" id="{46EC2D10-AC1B-4D70-B54D-75379AA711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0" y="1164"/>
                <a:ext cx="17" cy="12"/>
              </a:xfrm>
              <a:custGeom>
                <a:avLst/>
                <a:gdLst>
                  <a:gd name="T0" fmla="*/ 0 w 41"/>
                  <a:gd name="T1" fmla="*/ 0 h 28"/>
                  <a:gd name="T2" fmla="*/ 4 w 41"/>
                  <a:gd name="T3" fmla="*/ 14 h 28"/>
                  <a:gd name="T4" fmla="*/ 24 w 41"/>
                  <a:gd name="T5" fmla="*/ 16 h 28"/>
                  <a:gd name="T6" fmla="*/ 33 w 41"/>
                  <a:gd name="T7" fmla="*/ 28 h 28"/>
                  <a:gd name="T8" fmla="*/ 41 w 41"/>
                  <a:gd name="T9" fmla="*/ 19 h 28"/>
                  <a:gd name="T10" fmla="*/ 31 w 41"/>
                  <a:gd name="T11" fmla="*/ 15 h 28"/>
                  <a:gd name="T12" fmla="*/ 24 w 41"/>
                  <a:gd name="T13" fmla="*/ 0 h 28"/>
                  <a:gd name="T14" fmla="*/ 0 w 41"/>
                  <a:gd name="T15" fmla="*/ 0 h 2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1"/>
                  <a:gd name="T25" fmla="*/ 0 h 28"/>
                  <a:gd name="T26" fmla="*/ 41 w 41"/>
                  <a:gd name="T27" fmla="*/ 28 h 2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1" h="28">
                    <a:moveTo>
                      <a:pt x="0" y="0"/>
                    </a:moveTo>
                    <a:lnTo>
                      <a:pt x="4" y="14"/>
                    </a:lnTo>
                    <a:lnTo>
                      <a:pt x="24" y="16"/>
                    </a:lnTo>
                    <a:lnTo>
                      <a:pt x="33" y="28"/>
                    </a:lnTo>
                    <a:lnTo>
                      <a:pt x="41" y="19"/>
                    </a:lnTo>
                    <a:lnTo>
                      <a:pt x="31" y="15"/>
                    </a:lnTo>
                    <a:lnTo>
                      <a:pt x="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3" name="Freeform 141">
                <a:extLst>
                  <a:ext uri="{FF2B5EF4-FFF2-40B4-BE49-F238E27FC236}">
                    <a16:creationId xmlns:a16="http://schemas.microsoft.com/office/drawing/2014/main" id="{CC21B8FA-E247-4F7C-9690-647903D2E0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9" y="1162"/>
                <a:ext cx="16" cy="40"/>
              </a:xfrm>
              <a:custGeom>
                <a:avLst/>
                <a:gdLst>
                  <a:gd name="T0" fmla="*/ 0 w 39"/>
                  <a:gd name="T1" fmla="*/ 34 h 100"/>
                  <a:gd name="T2" fmla="*/ 14 w 39"/>
                  <a:gd name="T3" fmla="*/ 75 h 100"/>
                  <a:gd name="T4" fmla="*/ 19 w 39"/>
                  <a:gd name="T5" fmla="*/ 100 h 100"/>
                  <a:gd name="T6" fmla="*/ 37 w 39"/>
                  <a:gd name="T7" fmla="*/ 75 h 100"/>
                  <a:gd name="T8" fmla="*/ 39 w 39"/>
                  <a:gd name="T9" fmla="*/ 64 h 100"/>
                  <a:gd name="T10" fmla="*/ 15 w 39"/>
                  <a:gd name="T11" fmla="*/ 12 h 100"/>
                  <a:gd name="T12" fmla="*/ 9 w 39"/>
                  <a:gd name="T13" fmla="*/ 0 h 100"/>
                  <a:gd name="T14" fmla="*/ 0 w 39"/>
                  <a:gd name="T15" fmla="*/ 34 h 1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9"/>
                  <a:gd name="T25" fmla="*/ 0 h 100"/>
                  <a:gd name="T26" fmla="*/ 39 w 39"/>
                  <a:gd name="T27" fmla="*/ 100 h 10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9" h="100">
                    <a:moveTo>
                      <a:pt x="0" y="34"/>
                    </a:moveTo>
                    <a:lnTo>
                      <a:pt x="14" y="75"/>
                    </a:lnTo>
                    <a:lnTo>
                      <a:pt x="19" y="100"/>
                    </a:lnTo>
                    <a:lnTo>
                      <a:pt x="37" y="75"/>
                    </a:lnTo>
                    <a:lnTo>
                      <a:pt x="39" y="64"/>
                    </a:lnTo>
                    <a:lnTo>
                      <a:pt x="15" y="12"/>
                    </a:lnTo>
                    <a:lnTo>
                      <a:pt x="9" y="0"/>
                    </a:ln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FFB5A8"/>
              </a:solidFill>
              <a:ln w="12700" cmpd="sng">
                <a:solidFill>
                  <a:srgbClr val="FFB5A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4" name="Freeform 142">
                <a:extLst>
                  <a:ext uri="{FF2B5EF4-FFF2-40B4-BE49-F238E27FC236}">
                    <a16:creationId xmlns:a16="http://schemas.microsoft.com/office/drawing/2014/main" id="{6A2766E1-1D0B-43C1-B035-AC71854145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8" y="1211"/>
                <a:ext cx="14" cy="14"/>
              </a:xfrm>
              <a:custGeom>
                <a:avLst/>
                <a:gdLst>
                  <a:gd name="T0" fmla="*/ 27 w 36"/>
                  <a:gd name="T1" fmla="*/ 0 h 34"/>
                  <a:gd name="T2" fmla="*/ 36 w 36"/>
                  <a:gd name="T3" fmla="*/ 15 h 34"/>
                  <a:gd name="T4" fmla="*/ 26 w 36"/>
                  <a:gd name="T5" fmla="*/ 15 h 34"/>
                  <a:gd name="T6" fmla="*/ 31 w 36"/>
                  <a:gd name="T7" fmla="*/ 34 h 34"/>
                  <a:gd name="T8" fmla="*/ 11 w 36"/>
                  <a:gd name="T9" fmla="*/ 30 h 34"/>
                  <a:gd name="T10" fmla="*/ 3 w 36"/>
                  <a:gd name="T11" fmla="*/ 31 h 34"/>
                  <a:gd name="T12" fmla="*/ 1 w 36"/>
                  <a:gd name="T13" fmla="*/ 15 h 34"/>
                  <a:gd name="T14" fmla="*/ 0 w 36"/>
                  <a:gd name="T15" fmla="*/ 7 h 34"/>
                  <a:gd name="T16" fmla="*/ 27 w 36"/>
                  <a:gd name="T17" fmla="*/ 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36"/>
                  <a:gd name="T28" fmla="*/ 0 h 34"/>
                  <a:gd name="T29" fmla="*/ 36 w 36"/>
                  <a:gd name="T30" fmla="*/ 34 h 3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36" h="34">
                    <a:moveTo>
                      <a:pt x="27" y="0"/>
                    </a:moveTo>
                    <a:lnTo>
                      <a:pt x="36" y="15"/>
                    </a:lnTo>
                    <a:lnTo>
                      <a:pt x="26" y="15"/>
                    </a:lnTo>
                    <a:lnTo>
                      <a:pt x="31" y="34"/>
                    </a:lnTo>
                    <a:lnTo>
                      <a:pt x="11" y="30"/>
                    </a:lnTo>
                    <a:lnTo>
                      <a:pt x="3" y="31"/>
                    </a:lnTo>
                    <a:lnTo>
                      <a:pt x="1" y="15"/>
                    </a:lnTo>
                    <a:lnTo>
                      <a:pt x="0" y="7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5" name="Freeform 143">
                <a:extLst>
                  <a:ext uri="{FF2B5EF4-FFF2-40B4-BE49-F238E27FC236}">
                    <a16:creationId xmlns:a16="http://schemas.microsoft.com/office/drawing/2014/main" id="{121A0012-3821-4C3A-A78F-1D44F8D233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1" y="1207"/>
                <a:ext cx="16" cy="10"/>
              </a:xfrm>
              <a:custGeom>
                <a:avLst/>
                <a:gdLst>
                  <a:gd name="T0" fmla="*/ 36 w 38"/>
                  <a:gd name="T1" fmla="*/ 0 h 25"/>
                  <a:gd name="T2" fmla="*/ 38 w 38"/>
                  <a:gd name="T3" fmla="*/ 14 h 25"/>
                  <a:gd name="T4" fmla="*/ 22 w 38"/>
                  <a:gd name="T5" fmla="*/ 25 h 25"/>
                  <a:gd name="T6" fmla="*/ 0 w 38"/>
                  <a:gd name="T7" fmla="*/ 15 h 25"/>
                  <a:gd name="T8" fmla="*/ 22 w 38"/>
                  <a:gd name="T9" fmla="*/ 9 h 25"/>
                  <a:gd name="T10" fmla="*/ 36 w 38"/>
                  <a:gd name="T11" fmla="*/ 0 h 2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8"/>
                  <a:gd name="T19" fmla="*/ 0 h 25"/>
                  <a:gd name="T20" fmla="*/ 38 w 38"/>
                  <a:gd name="T21" fmla="*/ 25 h 2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8" h="25">
                    <a:moveTo>
                      <a:pt x="36" y="0"/>
                    </a:moveTo>
                    <a:lnTo>
                      <a:pt x="38" y="14"/>
                    </a:lnTo>
                    <a:lnTo>
                      <a:pt x="22" y="25"/>
                    </a:lnTo>
                    <a:lnTo>
                      <a:pt x="0" y="15"/>
                    </a:lnTo>
                    <a:lnTo>
                      <a:pt x="22" y="9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6" name="Freeform 144">
                <a:extLst>
                  <a:ext uri="{FF2B5EF4-FFF2-40B4-BE49-F238E27FC236}">
                    <a16:creationId xmlns:a16="http://schemas.microsoft.com/office/drawing/2014/main" id="{9B680312-743B-423A-8821-E3695CD5A0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7" y="1242"/>
                <a:ext cx="17" cy="9"/>
              </a:xfrm>
              <a:custGeom>
                <a:avLst/>
                <a:gdLst>
                  <a:gd name="T0" fmla="*/ 0 w 43"/>
                  <a:gd name="T1" fmla="*/ 0 h 22"/>
                  <a:gd name="T2" fmla="*/ 28 w 43"/>
                  <a:gd name="T3" fmla="*/ 0 h 22"/>
                  <a:gd name="T4" fmla="*/ 43 w 43"/>
                  <a:gd name="T5" fmla="*/ 13 h 22"/>
                  <a:gd name="T6" fmla="*/ 27 w 43"/>
                  <a:gd name="T7" fmla="*/ 22 h 22"/>
                  <a:gd name="T8" fmla="*/ 15 w 43"/>
                  <a:gd name="T9" fmla="*/ 19 h 22"/>
                  <a:gd name="T10" fmla="*/ 0 w 43"/>
                  <a:gd name="T11" fmla="*/ 0 h 2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43"/>
                  <a:gd name="T19" fmla="*/ 0 h 22"/>
                  <a:gd name="T20" fmla="*/ 43 w 43"/>
                  <a:gd name="T21" fmla="*/ 22 h 2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43" h="22">
                    <a:moveTo>
                      <a:pt x="0" y="0"/>
                    </a:moveTo>
                    <a:lnTo>
                      <a:pt x="28" y="0"/>
                    </a:lnTo>
                    <a:lnTo>
                      <a:pt x="43" y="13"/>
                    </a:lnTo>
                    <a:lnTo>
                      <a:pt x="27" y="22"/>
                    </a:lnTo>
                    <a:lnTo>
                      <a:pt x="15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7" name="Freeform 145">
                <a:extLst>
                  <a:ext uri="{FF2B5EF4-FFF2-40B4-BE49-F238E27FC236}">
                    <a16:creationId xmlns:a16="http://schemas.microsoft.com/office/drawing/2014/main" id="{8CCBA819-BD6D-47B8-9C21-E033B385D6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9" y="1226"/>
                <a:ext cx="20" cy="14"/>
              </a:xfrm>
              <a:custGeom>
                <a:avLst/>
                <a:gdLst>
                  <a:gd name="T0" fmla="*/ 0 w 50"/>
                  <a:gd name="T1" fmla="*/ 7 h 37"/>
                  <a:gd name="T2" fmla="*/ 0 w 50"/>
                  <a:gd name="T3" fmla="*/ 19 h 37"/>
                  <a:gd name="T4" fmla="*/ 3 w 50"/>
                  <a:gd name="T5" fmla="*/ 33 h 37"/>
                  <a:gd name="T6" fmla="*/ 9 w 50"/>
                  <a:gd name="T7" fmla="*/ 34 h 37"/>
                  <a:gd name="T8" fmla="*/ 26 w 50"/>
                  <a:gd name="T9" fmla="*/ 37 h 37"/>
                  <a:gd name="T10" fmla="*/ 40 w 50"/>
                  <a:gd name="T11" fmla="*/ 22 h 37"/>
                  <a:gd name="T12" fmla="*/ 50 w 50"/>
                  <a:gd name="T13" fmla="*/ 8 h 37"/>
                  <a:gd name="T14" fmla="*/ 50 w 50"/>
                  <a:gd name="T15" fmla="*/ 2 h 37"/>
                  <a:gd name="T16" fmla="*/ 44 w 50"/>
                  <a:gd name="T17" fmla="*/ 0 h 37"/>
                  <a:gd name="T18" fmla="*/ 28 w 50"/>
                  <a:gd name="T19" fmla="*/ 7 h 37"/>
                  <a:gd name="T20" fmla="*/ 13 w 50"/>
                  <a:gd name="T21" fmla="*/ 8 h 37"/>
                  <a:gd name="T22" fmla="*/ 6 w 50"/>
                  <a:gd name="T23" fmla="*/ 2 h 37"/>
                  <a:gd name="T24" fmla="*/ 0 w 50"/>
                  <a:gd name="T25" fmla="*/ 7 h 3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0"/>
                  <a:gd name="T40" fmla="*/ 0 h 37"/>
                  <a:gd name="T41" fmla="*/ 50 w 50"/>
                  <a:gd name="T42" fmla="*/ 37 h 3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0" h="37">
                    <a:moveTo>
                      <a:pt x="0" y="7"/>
                    </a:moveTo>
                    <a:lnTo>
                      <a:pt x="0" y="19"/>
                    </a:lnTo>
                    <a:lnTo>
                      <a:pt x="3" y="33"/>
                    </a:lnTo>
                    <a:lnTo>
                      <a:pt x="9" y="34"/>
                    </a:lnTo>
                    <a:lnTo>
                      <a:pt x="26" y="37"/>
                    </a:lnTo>
                    <a:lnTo>
                      <a:pt x="40" y="22"/>
                    </a:lnTo>
                    <a:lnTo>
                      <a:pt x="50" y="8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28" y="7"/>
                    </a:lnTo>
                    <a:lnTo>
                      <a:pt x="13" y="8"/>
                    </a:lnTo>
                    <a:lnTo>
                      <a:pt x="6" y="2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EB8080"/>
              </a:solidFill>
              <a:ln w="12700" cmpd="sng">
                <a:solidFill>
                  <a:srgbClr val="EB8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8" name="Freeform 146">
                <a:extLst>
                  <a:ext uri="{FF2B5EF4-FFF2-40B4-BE49-F238E27FC236}">
                    <a16:creationId xmlns:a16="http://schemas.microsoft.com/office/drawing/2014/main" id="{9C364441-7844-4840-91C0-115E96CE5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3" y="1232"/>
                <a:ext cx="9" cy="4"/>
              </a:xfrm>
              <a:custGeom>
                <a:avLst/>
                <a:gdLst>
                  <a:gd name="T0" fmla="*/ 4 w 24"/>
                  <a:gd name="T1" fmla="*/ 8 h 8"/>
                  <a:gd name="T2" fmla="*/ 15 w 24"/>
                  <a:gd name="T3" fmla="*/ 8 h 8"/>
                  <a:gd name="T4" fmla="*/ 24 w 24"/>
                  <a:gd name="T5" fmla="*/ 2 h 8"/>
                  <a:gd name="T6" fmla="*/ 7 w 24"/>
                  <a:gd name="T7" fmla="*/ 2 h 8"/>
                  <a:gd name="T8" fmla="*/ 0 w 24"/>
                  <a:gd name="T9" fmla="*/ 0 h 8"/>
                  <a:gd name="T10" fmla="*/ 4 w 24"/>
                  <a:gd name="T11" fmla="*/ 8 h 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4"/>
                  <a:gd name="T19" fmla="*/ 0 h 8"/>
                  <a:gd name="T20" fmla="*/ 24 w 24"/>
                  <a:gd name="T21" fmla="*/ 8 h 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4" h="8">
                    <a:moveTo>
                      <a:pt x="4" y="8"/>
                    </a:moveTo>
                    <a:lnTo>
                      <a:pt x="15" y="8"/>
                    </a:lnTo>
                    <a:lnTo>
                      <a:pt x="24" y="2"/>
                    </a:lnTo>
                    <a:lnTo>
                      <a:pt x="7" y="2"/>
                    </a:lnTo>
                    <a:lnTo>
                      <a:pt x="0" y="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F9ACAC"/>
              </a:solidFill>
              <a:ln w="12700" cmpd="sng">
                <a:solidFill>
                  <a:srgbClr val="F9ACA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9" name="Freeform 147">
                <a:extLst>
                  <a:ext uri="{FF2B5EF4-FFF2-40B4-BE49-F238E27FC236}">
                    <a16:creationId xmlns:a16="http://schemas.microsoft.com/office/drawing/2014/main" id="{230E1402-F11E-4618-8EBF-59E3DC6B50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8" y="1203"/>
                <a:ext cx="17" cy="7"/>
              </a:xfrm>
              <a:custGeom>
                <a:avLst/>
                <a:gdLst>
                  <a:gd name="T0" fmla="*/ 9 w 41"/>
                  <a:gd name="T1" fmla="*/ 0 h 16"/>
                  <a:gd name="T2" fmla="*/ 41 w 41"/>
                  <a:gd name="T3" fmla="*/ 2 h 16"/>
                  <a:gd name="T4" fmla="*/ 32 w 41"/>
                  <a:gd name="T5" fmla="*/ 12 h 16"/>
                  <a:gd name="T6" fmla="*/ 21 w 41"/>
                  <a:gd name="T7" fmla="*/ 16 h 16"/>
                  <a:gd name="T8" fmla="*/ 9 w 41"/>
                  <a:gd name="T9" fmla="*/ 13 h 16"/>
                  <a:gd name="T10" fmla="*/ 0 w 41"/>
                  <a:gd name="T11" fmla="*/ 0 h 16"/>
                  <a:gd name="T12" fmla="*/ 9 w 41"/>
                  <a:gd name="T13" fmla="*/ 0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1"/>
                  <a:gd name="T22" fmla="*/ 0 h 16"/>
                  <a:gd name="T23" fmla="*/ 41 w 41"/>
                  <a:gd name="T24" fmla="*/ 16 h 1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1" h="16">
                    <a:moveTo>
                      <a:pt x="9" y="0"/>
                    </a:moveTo>
                    <a:lnTo>
                      <a:pt x="41" y="2"/>
                    </a:lnTo>
                    <a:lnTo>
                      <a:pt x="32" y="12"/>
                    </a:lnTo>
                    <a:lnTo>
                      <a:pt x="21" y="16"/>
                    </a:lnTo>
                    <a:lnTo>
                      <a:pt x="9" y="13"/>
                    </a:lnTo>
                    <a:lnTo>
                      <a:pt x="0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0" name="Freeform 148">
                <a:extLst>
                  <a:ext uri="{FF2B5EF4-FFF2-40B4-BE49-F238E27FC236}">
                    <a16:creationId xmlns:a16="http://schemas.microsoft.com/office/drawing/2014/main" id="{6CF4D619-16CC-4921-8025-D7EF30B38A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2" y="1183"/>
                <a:ext cx="27" cy="16"/>
              </a:xfrm>
              <a:custGeom>
                <a:avLst/>
                <a:gdLst>
                  <a:gd name="T0" fmla="*/ 0 w 67"/>
                  <a:gd name="T1" fmla="*/ 3 h 39"/>
                  <a:gd name="T2" fmla="*/ 22 w 67"/>
                  <a:gd name="T3" fmla="*/ 32 h 39"/>
                  <a:gd name="T4" fmla="*/ 43 w 67"/>
                  <a:gd name="T5" fmla="*/ 39 h 39"/>
                  <a:gd name="T6" fmla="*/ 67 w 67"/>
                  <a:gd name="T7" fmla="*/ 39 h 39"/>
                  <a:gd name="T8" fmla="*/ 40 w 67"/>
                  <a:gd name="T9" fmla="*/ 14 h 39"/>
                  <a:gd name="T10" fmla="*/ 25 w 67"/>
                  <a:gd name="T11" fmla="*/ 17 h 39"/>
                  <a:gd name="T12" fmla="*/ 7 w 67"/>
                  <a:gd name="T13" fmla="*/ 0 h 39"/>
                  <a:gd name="T14" fmla="*/ 0 w 67"/>
                  <a:gd name="T15" fmla="*/ 3 h 3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7"/>
                  <a:gd name="T25" fmla="*/ 0 h 39"/>
                  <a:gd name="T26" fmla="*/ 67 w 67"/>
                  <a:gd name="T27" fmla="*/ 39 h 39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7" h="39">
                    <a:moveTo>
                      <a:pt x="0" y="3"/>
                    </a:moveTo>
                    <a:lnTo>
                      <a:pt x="22" y="32"/>
                    </a:lnTo>
                    <a:lnTo>
                      <a:pt x="43" y="39"/>
                    </a:lnTo>
                    <a:lnTo>
                      <a:pt x="67" y="39"/>
                    </a:lnTo>
                    <a:lnTo>
                      <a:pt x="40" y="14"/>
                    </a:lnTo>
                    <a:lnTo>
                      <a:pt x="25" y="17"/>
                    </a:lnTo>
                    <a:lnTo>
                      <a:pt x="7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1" name="Freeform 149">
                <a:extLst>
                  <a:ext uri="{FF2B5EF4-FFF2-40B4-BE49-F238E27FC236}">
                    <a16:creationId xmlns:a16="http://schemas.microsoft.com/office/drawing/2014/main" id="{9CF1E11A-E222-4A54-9BF3-88F965446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9" y="1137"/>
                <a:ext cx="38" cy="50"/>
              </a:xfrm>
              <a:custGeom>
                <a:avLst/>
                <a:gdLst>
                  <a:gd name="T0" fmla="*/ 19 w 96"/>
                  <a:gd name="T1" fmla="*/ 21 h 124"/>
                  <a:gd name="T2" fmla="*/ 39 w 96"/>
                  <a:gd name="T3" fmla="*/ 8 h 124"/>
                  <a:gd name="T4" fmla="*/ 62 w 96"/>
                  <a:gd name="T5" fmla="*/ 12 h 124"/>
                  <a:gd name="T6" fmla="*/ 75 w 96"/>
                  <a:gd name="T7" fmla="*/ 21 h 124"/>
                  <a:gd name="T8" fmla="*/ 82 w 96"/>
                  <a:gd name="T9" fmla="*/ 40 h 124"/>
                  <a:gd name="T10" fmla="*/ 84 w 96"/>
                  <a:gd name="T11" fmla="*/ 68 h 124"/>
                  <a:gd name="T12" fmla="*/ 72 w 96"/>
                  <a:gd name="T13" fmla="*/ 87 h 124"/>
                  <a:gd name="T14" fmla="*/ 58 w 96"/>
                  <a:gd name="T15" fmla="*/ 87 h 124"/>
                  <a:gd name="T16" fmla="*/ 52 w 96"/>
                  <a:gd name="T17" fmla="*/ 85 h 124"/>
                  <a:gd name="T18" fmla="*/ 46 w 96"/>
                  <a:gd name="T19" fmla="*/ 100 h 124"/>
                  <a:gd name="T20" fmla="*/ 31 w 96"/>
                  <a:gd name="T21" fmla="*/ 109 h 124"/>
                  <a:gd name="T22" fmla="*/ 21 w 96"/>
                  <a:gd name="T23" fmla="*/ 109 h 124"/>
                  <a:gd name="T24" fmla="*/ 22 w 96"/>
                  <a:gd name="T25" fmla="*/ 124 h 124"/>
                  <a:gd name="T26" fmla="*/ 37 w 96"/>
                  <a:gd name="T27" fmla="*/ 117 h 124"/>
                  <a:gd name="T28" fmla="*/ 56 w 96"/>
                  <a:gd name="T29" fmla="*/ 100 h 124"/>
                  <a:gd name="T30" fmla="*/ 67 w 96"/>
                  <a:gd name="T31" fmla="*/ 93 h 124"/>
                  <a:gd name="T32" fmla="*/ 81 w 96"/>
                  <a:gd name="T33" fmla="*/ 91 h 124"/>
                  <a:gd name="T34" fmla="*/ 82 w 96"/>
                  <a:gd name="T35" fmla="*/ 78 h 124"/>
                  <a:gd name="T36" fmla="*/ 96 w 96"/>
                  <a:gd name="T37" fmla="*/ 63 h 124"/>
                  <a:gd name="T38" fmla="*/ 92 w 96"/>
                  <a:gd name="T39" fmla="*/ 21 h 124"/>
                  <a:gd name="T40" fmla="*/ 68 w 96"/>
                  <a:gd name="T41" fmla="*/ 0 h 124"/>
                  <a:gd name="T42" fmla="*/ 48 w 96"/>
                  <a:gd name="T43" fmla="*/ 0 h 124"/>
                  <a:gd name="T44" fmla="*/ 21 w 96"/>
                  <a:gd name="T45" fmla="*/ 1 h 124"/>
                  <a:gd name="T46" fmla="*/ 8 w 96"/>
                  <a:gd name="T47" fmla="*/ 9 h 124"/>
                  <a:gd name="T48" fmla="*/ 0 w 96"/>
                  <a:gd name="T49" fmla="*/ 19 h 124"/>
                  <a:gd name="T50" fmla="*/ 10 w 96"/>
                  <a:gd name="T51" fmla="*/ 18 h 124"/>
                  <a:gd name="T52" fmla="*/ 19 w 96"/>
                  <a:gd name="T53" fmla="*/ 21 h 124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96"/>
                  <a:gd name="T82" fmla="*/ 0 h 124"/>
                  <a:gd name="T83" fmla="*/ 96 w 96"/>
                  <a:gd name="T84" fmla="*/ 124 h 124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96" h="124">
                    <a:moveTo>
                      <a:pt x="19" y="21"/>
                    </a:moveTo>
                    <a:lnTo>
                      <a:pt x="39" y="8"/>
                    </a:lnTo>
                    <a:lnTo>
                      <a:pt x="62" y="12"/>
                    </a:lnTo>
                    <a:lnTo>
                      <a:pt x="75" y="21"/>
                    </a:lnTo>
                    <a:lnTo>
                      <a:pt x="82" y="40"/>
                    </a:lnTo>
                    <a:lnTo>
                      <a:pt x="84" y="68"/>
                    </a:lnTo>
                    <a:lnTo>
                      <a:pt x="72" y="87"/>
                    </a:lnTo>
                    <a:lnTo>
                      <a:pt x="58" y="87"/>
                    </a:lnTo>
                    <a:lnTo>
                      <a:pt x="52" y="85"/>
                    </a:lnTo>
                    <a:lnTo>
                      <a:pt x="46" y="100"/>
                    </a:lnTo>
                    <a:lnTo>
                      <a:pt x="31" y="109"/>
                    </a:lnTo>
                    <a:lnTo>
                      <a:pt x="21" y="109"/>
                    </a:lnTo>
                    <a:lnTo>
                      <a:pt x="22" y="124"/>
                    </a:lnTo>
                    <a:lnTo>
                      <a:pt x="37" y="117"/>
                    </a:lnTo>
                    <a:lnTo>
                      <a:pt x="56" y="100"/>
                    </a:lnTo>
                    <a:lnTo>
                      <a:pt x="67" y="93"/>
                    </a:lnTo>
                    <a:lnTo>
                      <a:pt x="81" y="91"/>
                    </a:lnTo>
                    <a:lnTo>
                      <a:pt x="82" y="78"/>
                    </a:lnTo>
                    <a:lnTo>
                      <a:pt x="96" y="63"/>
                    </a:lnTo>
                    <a:lnTo>
                      <a:pt x="92" y="21"/>
                    </a:lnTo>
                    <a:lnTo>
                      <a:pt x="68" y="0"/>
                    </a:lnTo>
                    <a:lnTo>
                      <a:pt x="48" y="0"/>
                    </a:lnTo>
                    <a:lnTo>
                      <a:pt x="21" y="1"/>
                    </a:lnTo>
                    <a:lnTo>
                      <a:pt x="8" y="9"/>
                    </a:lnTo>
                    <a:lnTo>
                      <a:pt x="0" y="19"/>
                    </a:lnTo>
                    <a:lnTo>
                      <a:pt x="10" y="18"/>
                    </a:lnTo>
                    <a:lnTo>
                      <a:pt x="19" y="21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2" name="Freeform 150">
                <a:extLst>
                  <a:ext uri="{FF2B5EF4-FFF2-40B4-BE49-F238E27FC236}">
                    <a16:creationId xmlns:a16="http://schemas.microsoft.com/office/drawing/2014/main" id="{9BAE5C65-C4B1-42C1-8AE7-826A7ECE4D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0" y="1169"/>
                <a:ext cx="10" cy="10"/>
              </a:xfrm>
              <a:custGeom>
                <a:avLst/>
                <a:gdLst>
                  <a:gd name="T0" fmla="*/ 8 w 23"/>
                  <a:gd name="T1" fmla="*/ 1 h 23"/>
                  <a:gd name="T2" fmla="*/ 20 w 23"/>
                  <a:gd name="T3" fmla="*/ 0 h 23"/>
                  <a:gd name="T4" fmla="*/ 23 w 23"/>
                  <a:gd name="T5" fmla="*/ 10 h 23"/>
                  <a:gd name="T6" fmla="*/ 13 w 23"/>
                  <a:gd name="T7" fmla="*/ 16 h 23"/>
                  <a:gd name="T8" fmla="*/ 5 w 23"/>
                  <a:gd name="T9" fmla="*/ 23 h 23"/>
                  <a:gd name="T10" fmla="*/ 1 w 23"/>
                  <a:gd name="T11" fmla="*/ 16 h 23"/>
                  <a:gd name="T12" fmla="*/ 0 w 23"/>
                  <a:gd name="T13" fmla="*/ 9 h 23"/>
                  <a:gd name="T14" fmla="*/ 8 w 23"/>
                  <a:gd name="T15" fmla="*/ 1 h 2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3"/>
                  <a:gd name="T25" fmla="*/ 0 h 23"/>
                  <a:gd name="T26" fmla="*/ 23 w 23"/>
                  <a:gd name="T27" fmla="*/ 23 h 2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3" h="23">
                    <a:moveTo>
                      <a:pt x="8" y="1"/>
                    </a:moveTo>
                    <a:lnTo>
                      <a:pt x="20" y="0"/>
                    </a:lnTo>
                    <a:lnTo>
                      <a:pt x="23" y="10"/>
                    </a:lnTo>
                    <a:lnTo>
                      <a:pt x="13" y="16"/>
                    </a:lnTo>
                    <a:lnTo>
                      <a:pt x="5" y="23"/>
                    </a:lnTo>
                    <a:lnTo>
                      <a:pt x="1" y="16"/>
                    </a:lnTo>
                    <a:lnTo>
                      <a:pt x="0" y="9"/>
                    </a:lnTo>
                    <a:lnTo>
                      <a:pt x="8" y="1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3" name="Freeform 151">
                <a:extLst>
                  <a:ext uri="{FF2B5EF4-FFF2-40B4-BE49-F238E27FC236}">
                    <a16:creationId xmlns:a16="http://schemas.microsoft.com/office/drawing/2014/main" id="{CE4EAB20-7041-4449-A777-87C813C50D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9" y="1149"/>
                <a:ext cx="5" cy="5"/>
              </a:xfrm>
              <a:custGeom>
                <a:avLst/>
                <a:gdLst>
                  <a:gd name="T0" fmla="*/ 2 w 13"/>
                  <a:gd name="T1" fmla="*/ 5 h 12"/>
                  <a:gd name="T2" fmla="*/ 3 w 13"/>
                  <a:gd name="T3" fmla="*/ 12 h 12"/>
                  <a:gd name="T4" fmla="*/ 13 w 13"/>
                  <a:gd name="T5" fmla="*/ 10 h 12"/>
                  <a:gd name="T6" fmla="*/ 5 w 13"/>
                  <a:gd name="T7" fmla="*/ 0 h 12"/>
                  <a:gd name="T8" fmla="*/ 0 w 13"/>
                  <a:gd name="T9" fmla="*/ 0 h 12"/>
                  <a:gd name="T10" fmla="*/ 2 w 13"/>
                  <a:gd name="T11" fmla="*/ 5 h 1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"/>
                  <a:gd name="T19" fmla="*/ 0 h 12"/>
                  <a:gd name="T20" fmla="*/ 13 w 13"/>
                  <a:gd name="T21" fmla="*/ 12 h 1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" h="12">
                    <a:moveTo>
                      <a:pt x="2" y="5"/>
                    </a:moveTo>
                    <a:lnTo>
                      <a:pt x="3" y="12"/>
                    </a:lnTo>
                    <a:lnTo>
                      <a:pt x="13" y="10"/>
                    </a:lnTo>
                    <a:lnTo>
                      <a:pt x="5" y="0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4" name="Freeform 152">
                <a:extLst>
                  <a:ext uri="{FF2B5EF4-FFF2-40B4-BE49-F238E27FC236}">
                    <a16:creationId xmlns:a16="http://schemas.microsoft.com/office/drawing/2014/main" id="{3BE99C14-493F-4D5D-81C0-D2E0318C1D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7" y="1145"/>
                <a:ext cx="6" cy="8"/>
              </a:xfrm>
              <a:custGeom>
                <a:avLst/>
                <a:gdLst>
                  <a:gd name="T0" fmla="*/ 0 w 13"/>
                  <a:gd name="T1" fmla="*/ 2 h 19"/>
                  <a:gd name="T2" fmla="*/ 2 w 13"/>
                  <a:gd name="T3" fmla="*/ 0 h 19"/>
                  <a:gd name="T4" fmla="*/ 10 w 13"/>
                  <a:gd name="T5" fmla="*/ 4 h 19"/>
                  <a:gd name="T6" fmla="*/ 13 w 13"/>
                  <a:gd name="T7" fmla="*/ 15 h 19"/>
                  <a:gd name="T8" fmla="*/ 8 w 13"/>
                  <a:gd name="T9" fmla="*/ 19 h 19"/>
                  <a:gd name="T10" fmla="*/ 2 w 13"/>
                  <a:gd name="T11" fmla="*/ 12 h 19"/>
                  <a:gd name="T12" fmla="*/ 0 w 13"/>
                  <a:gd name="T13" fmla="*/ 2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3"/>
                  <a:gd name="T22" fmla="*/ 0 h 19"/>
                  <a:gd name="T23" fmla="*/ 13 w 13"/>
                  <a:gd name="T24" fmla="*/ 19 h 1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3" h="19">
                    <a:moveTo>
                      <a:pt x="0" y="2"/>
                    </a:moveTo>
                    <a:lnTo>
                      <a:pt x="2" y="0"/>
                    </a:lnTo>
                    <a:lnTo>
                      <a:pt x="10" y="4"/>
                    </a:lnTo>
                    <a:lnTo>
                      <a:pt x="13" y="15"/>
                    </a:lnTo>
                    <a:lnTo>
                      <a:pt x="8" y="19"/>
                    </a:lnTo>
                    <a:lnTo>
                      <a:pt x="2" y="1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5" name="Freeform 153">
                <a:extLst>
                  <a:ext uri="{FF2B5EF4-FFF2-40B4-BE49-F238E27FC236}">
                    <a16:creationId xmlns:a16="http://schemas.microsoft.com/office/drawing/2014/main" id="{03B11BFF-24DD-42C5-811B-F95F70CE7B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4" y="1186"/>
                <a:ext cx="53" cy="76"/>
              </a:xfrm>
              <a:custGeom>
                <a:avLst/>
                <a:gdLst>
                  <a:gd name="T0" fmla="*/ 105 w 130"/>
                  <a:gd name="T1" fmla="*/ 61 h 191"/>
                  <a:gd name="T2" fmla="*/ 82 w 130"/>
                  <a:gd name="T3" fmla="*/ 99 h 191"/>
                  <a:gd name="T4" fmla="*/ 51 w 130"/>
                  <a:gd name="T5" fmla="*/ 116 h 191"/>
                  <a:gd name="T6" fmla="*/ 78 w 130"/>
                  <a:gd name="T7" fmla="*/ 118 h 191"/>
                  <a:gd name="T8" fmla="*/ 49 w 130"/>
                  <a:gd name="T9" fmla="*/ 147 h 191"/>
                  <a:gd name="T10" fmla="*/ 49 w 130"/>
                  <a:gd name="T11" fmla="*/ 133 h 191"/>
                  <a:gd name="T12" fmla="*/ 22 w 130"/>
                  <a:gd name="T13" fmla="*/ 142 h 191"/>
                  <a:gd name="T14" fmla="*/ 0 w 130"/>
                  <a:gd name="T15" fmla="*/ 142 h 191"/>
                  <a:gd name="T16" fmla="*/ 14 w 130"/>
                  <a:gd name="T17" fmla="*/ 156 h 191"/>
                  <a:gd name="T18" fmla="*/ 0 w 130"/>
                  <a:gd name="T19" fmla="*/ 175 h 191"/>
                  <a:gd name="T20" fmla="*/ 130 w 130"/>
                  <a:gd name="T21" fmla="*/ 96 h 191"/>
                  <a:gd name="T22" fmla="*/ 130 w 130"/>
                  <a:gd name="T23" fmla="*/ 0 h 191"/>
                  <a:gd name="T24" fmla="*/ 109 w 130"/>
                  <a:gd name="T25" fmla="*/ 13 h 191"/>
                  <a:gd name="T26" fmla="*/ 105 w 130"/>
                  <a:gd name="T27" fmla="*/ 61 h 19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0"/>
                  <a:gd name="T43" fmla="*/ 0 h 191"/>
                  <a:gd name="T44" fmla="*/ 130 w 130"/>
                  <a:gd name="T45" fmla="*/ 191 h 191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0" h="191">
                    <a:moveTo>
                      <a:pt x="105" y="61"/>
                    </a:moveTo>
                    <a:lnTo>
                      <a:pt x="82" y="99"/>
                    </a:lnTo>
                    <a:lnTo>
                      <a:pt x="51" y="116"/>
                    </a:lnTo>
                    <a:lnTo>
                      <a:pt x="78" y="118"/>
                    </a:lnTo>
                    <a:lnTo>
                      <a:pt x="49" y="147"/>
                    </a:lnTo>
                    <a:lnTo>
                      <a:pt x="49" y="133"/>
                    </a:lnTo>
                    <a:lnTo>
                      <a:pt x="22" y="142"/>
                    </a:lnTo>
                    <a:lnTo>
                      <a:pt x="0" y="142"/>
                    </a:lnTo>
                    <a:lnTo>
                      <a:pt x="14" y="156"/>
                    </a:lnTo>
                    <a:lnTo>
                      <a:pt x="0" y="175"/>
                    </a:lnTo>
                    <a:cubicBezTo>
                      <a:pt x="81" y="191"/>
                      <a:pt x="88" y="160"/>
                      <a:pt x="130" y="96"/>
                    </a:cubicBezTo>
                    <a:lnTo>
                      <a:pt x="130" y="0"/>
                    </a:lnTo>
                    <a:lnTo>
                      <a:pt x="109" y="13"/>
                    </a:lnTo>
                    <a:lnTo>
                      <a:pt x="105" y="61"/>
                    </a:lnTo>
                    <a:close/>
                  </a:path>
                </a:pathLst>
              </a:custGeom>
              <a:solidFill>
                <a:srgbClr val="F59E91"/>
              </a:solidFill>
              <a:ln w="12700" cmpd="sng">
                <a:solidFill>
                  <a:srgbClr val="F59E9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6" name="Freeform 154">
                <a:extLst>
                  <a:ext uri="{FF2B5EF4-FFF2-40B4-BE49-F238E27FC236}">
                    <a16:creationId xmlns:a16="http://schemas.microsoft.com/office/drawing/2014/main" id="{56FDD246-A52C-4835-B2B8-1A8350CC3E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7" y="1169"/>
                <a:ext cx="33" cy="27"/>
              </a:xfrm>
              <a:custGeom>
                <a:avLst/>
                <a:gdLst>
                  <a:gd name="T0" fmla="*/ 52 w 82"/>
                  <a:gd name="T1" fmla="*/ 13 h 67"/>
                  <a:gd name="T2" fmla="*/ 19 w 82"/>
                  <a:gd name="T3" fmla="*/ 32 h 67"/>
                  <a:gd name="T4" fmla="*/ 0 w 82"/>
                  <a:gd name="T5" fmla="*/ 46 h 67"/>
                  <a:gd name="T6" fmla="*/ 34 w 82"/>
                  <a:gd name="T7" fmla="*/ 67 h 67"/>
                  <a:gd name="T8" fmla="*/ 67 w 82"/>
                  <a:gd name="T9" fmla="*/ 56 h 67"/>
                  <a:gd name="T10" fmla="*/ 82 w 82"/>
                  <a:gd name="T11" fmla="*/ 19 h 67"/>
                  <a:gd name="T12" fmla="*/ 80 w 82"/>
                  <a:gd name="T13" fmla="*/ 0 h 67"/>
                  <a:gd name="T14" fmla="*/ 52 w 82"/>
                  <a:gd name="T15" fmla="*/ 13 h 6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82"/>
                  <a:gd name="T25" fmla="*/ 0 h 67"/>
                  <a:gd name="T26" fmla="*/ 82 w 82"/>
                  <a:gd name="T27" fmla="*/ 67 h 6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82" h="67">
                    <a:moveTo>
                      <a:pt x="52" y="13"/>
                    </a:moveTo>
                    <a:lnTo>
                      <a:pt x="19" y="32"/>
                    </a:lnTo>
                    <a:lnTo>
                      <a:pt x="0" y="46"/>
                    </a:lnTo>
                    <a:lnTo>
                      <a:pt x="34" y="67"/>
                    </a:lnTo>
                    <a:lnTo>
                      <a:pt x="67" y="56"/>
                    </a:lnTo>
                    <a:lnTo>
                      <a:pt x="82" y="19"/>
                    </a:lnTo>
                    <a:lnTo>
                      <a:pt x="80" y="0"/>
                    </a:lnTo>
                    <a:lnTo>
                      <a:pt x="52" y="13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7" name="Freeform 155">
                <a:extLst>
                  <a:ext uri="{FF2B5EF4-FFF2-40B4-BE49-F238E27FC236}">
                    <a16:creationId xmlns:a16="http://schemas.microsoft.com/office/drawing/2014/main" id="{EABFCA62-E5F3-44B2-8D2D-ACFBD0D0EA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1" y="1180"/>
                <a:ext cx="9" cy="27"/>
              </a:xfrm>
              <a:custGeom>
                <a:avLst/>
                <a:gdLst>
                  <a:gd name="T0" fmla="*/ 3 w 21"/>
                  <a:gd name="T1" fmla="*/ 0 h 66"/>
                  <a:gd name="T2" fmla="*/ 15 w 21"/>
                  <a:gd name="T3" fmla="*/ 3 h 66"/>
                  <a:gd name="T4" fmla="*/ 21 w 21"/>
                  <a:gd name="T5" fmla="*/ 47 h 66"/>
                  <a:gd name="T6" fmla="*/ 11 w 21"/>
                  <a:gd name="T7" fmla="*/ 66 h 66"/>
                  <a:gd name="T8" fmla="*/ 0 w 21"/>
                  <a:gd name="T9" fmla="*/ 52 h 66"/>
                  <a:gd name="T10" fmla="*/ 3 w 21"/>
                  <a:gd name="T11" fmla="*/ 0 h 6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1"/>
                  <a:gd name="T19" fmla="*/ 0 h 66"/>
                  <a:gd name="T20" fmla="*/ 21 w 21"/>
                  <a:gd name="T21" fmla="*/ 66 h 6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1" h="66">
                    <a:moveTo>
                      <a:pt x="3" y="0"/>
                    </a:moveTo>
                    <a:lnTo>
                      <a:pt x="15" y="3"/>
                    </a:lnTo>
                    <a:lnTo>
                      <a:pt x="21" y="47"/>
                    </a:lnTo>
                    <a:lnTo>
                      <a:pt x="11" y="66"/>
                    </a:lnTo>
                    <a:lnTo>
                      <a:pt x="0" y="5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8" name="Freeform 156">
                <a:extLst>
                  <a:ext uri="{FF2B5EF4-FFF2-40B4-BE49-F238E27FC236}">
                    <a16:creationId xmlns:a16="http://schemas.microsoft.com/office/drawing/2014/main" id="{FA5407F2-083B-44E5-9C16-024AA4B77C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7" y="1140"/>
                <a:ext cx="69" cy="26"/>
              </a:xfrm>
              <a:custGeom>
                <a:avLst/>
                <a:gdLst>
                  <a:gd name="T0" fmla="*/ 0 w 171"/>
                  <a:gd name="T1" fmla="*/ 13 h 63"/>
                  <a:gd name="T2" fmla="*/ 16 w 171"/>
                  <a:gd name="T3" fmla="*/ 41 h 63"/>
                  <a:gd name="T4" fmla="*/ 40 w 171"/>
                  <a:gd name="T5" fmla="*/ 41 h 63"/>
                  <a:gd name="T6" fmla="*/ 99 w 171"/>
                  <a:gd name="T7" fmla="*/ 53 h 63"/>
                  <a:gd name="T8" fmla="*/ 128 w 171"/>
                  <a:gd name="T9" fmla="*/ 63 h 63"/>
                  <a:gd name="T10" fmla="*/ 171 w 171"/>
                  <a:gd name="T11" fmla="*/ 47 h 63"/>
                  <a:gd name="T12" fmla="*/ 154 w 171"/>
                  <a:gd name="T13" fmla="*/ 21 h 63"/>
                  <a:gd name="T14" fmla="*/ 110 w 171"/>
                  <a:gd name="T15" fmla="*/ 7 h 63"/>
                  <a:gd name="T16" fmla="*/ 92 w 171"/>
                  <a:gd name="T17" fmla="*/ 0 h 63"/>
                  <a:gd name="T18" fmla="*/ 68 w 171"/>
                  <a:gd name="T19" fmla="*/ 21 h 63"/>
                  <a:gd name="T20" fmla="*/ 38 w 171"/>
                  <a:gd name="T21" fmla="*/ 25 h 63"/>
                  <a:gd name="T22" fmla="*/ 37 w 171"/>
                  <a:gd name="T23" fmla="*/ 1 h 63"/>
                  <a:gd name="T24" fmla="*/ 0 w 171"/>
                  <a:gd name="T25" fmla="*/ 13 h 6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71"/>
                  <a:gd name="T40" fmla="*/ 0 h 63"/>
                  <a:gd name="T41" fmla="*/ 171 w 171"/>
                  <a:gd name="T42" fmla="*/ 63 h 63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71" h="63">
                    <a:moveTo>
                      <a:pt x="0" y="13"/>
                    </a:moveTo>
                    <a:lnTo>
                      <a:pt x="16" y="41"/>
                    </a:lnTo>
                    <a:lnTo>
                      <a:pt x="40" y="41"/>
                    </a:lnTo>
                    <a:lnTo>
                      <a:pt x="99" y="53"/>
                    </a:lnTo>
                    <a:lnTo>
                      <a:pt x="128" y="63"/>
                    </a:lnTo>
                    <a:lnTo>
                      <a:pt x="171" y="47"/>
                    </a:lnTo>
                    <a:lnTo>
                      <a:pt x="154" y="21"/>
                    </a:lnTo>
                    <a:lnTo>
                      <a:pt x="110" y="7"/>
                    </a:lnTo>
                    <a:lnTo>
                      <a:pt x="92" y="0"/>
                    </a:lnTo>
                    <a:lnTo>
                      <a:pt x="68" y="21"/>
                    </a:lnTo>
                    <a:lnTo>
                      <a:pt x="38" y="25"/>
                    </a:lnTo>
                    <a:lnTo>
                      <a:pt x="37" y="1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FFD5C8"/>
              </a:solidFill>
              <a:ln w="12700" cmpd="sng">
                <a:solidFill>
                  <a:srgbClr val="FFD5C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9" name="Freeform 157">
                <a:extLst>
                  <a:ext uri="{FF2B5EF4-FFF2-40B4-BE49-F238E27FC236}">
                    <a16:creationId xmlns:a16="http://schemas.microsoft.com/office/drawing/2014/main" id="{30FEBFEE-5E2A-4D85-8D86-95D1A83F8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0" y="1131"/>
                <a:ext cx="158" cy="135"/>
              </a:xfrm>
              <a:custGeom>
                <a:avLst/>
                <a:gdLst>
                  <a:gd name="T0" fmla="*/ 191 w 395"/>
                  <a:gd name="T1" fmla="*/ 25 h 337"/>
                  <a:gd name="T2" fmla="*/ 229 w 395"/>
                  <a:gd name="T3" fmla="*/ 72 h 337"/>
                  <a:gd name="T4" fmla="*/ 263 w 395"/>
                  <a:gd name="T5" fmla="*/ 76 h 337"/>
                  <a:gd name="T6" fmla="*/ 302 w 395"/>
                  <a:gd name="T7" fmla="*/ 22 h 337"/>
                  <a:gd name="T8" fmla="*/ 349 w 395"/>
                  <a:gd name="T9" fmla="*/ 31 h 337"/>
                  <a:gd name="T10" fmla="*/ 357 w 395"/>
                  <a:gd name="T11" fmla="*/ 87 h 337"/>
                  <a:gd name="T12" fmla="*/ 385 w 395"/>
                  <a:gd name="T13" fmla="*/ 145 h 337"/>
                  <a:gd name="T14" fmla="*/ 304 w 395"/>
                  <a:gd name="T15" fmla="*/ 248 h 337"/>
                  <a:gd name="T16" fmla="*/ 237 w 395"/>
                  <a:gd name="T17" fmla="*/ 310 h 337"/>
                  <a:gd name="T18" fmla="*/ 219 w 395"/>
                  <a:gd name="T19" fmla="*/ 286 h 337"/>
                  <a:gd name="T20" fmla="*/ 123 w 395"/>
                  <a:gd name="T21" fmla="*/ 277 h 337"/>
                  <a:gd name="T22" fmla="*/ 135 w 395"/>
                  <a:gd name="T23" fmla="*/ 271 h 337"/>
                  <a:gd name="T24" fmla="*/ 105 w 395"/>
                  <a:gd name="T25" fmla="*/ 267 h 337"/>
                  <a:gd name="T26" fmla="*/ 100 w 395"/>
                  <a:gd name="T27" fmla="*/ 244 h 337"/>
                  <a:gd name="T28" fmla="*/ 110 w 395"/>
                  <a:gd name="T29" fmla="*/ 250 h 337"/>
                  <a:gd name="T30" fmla="*/ 133 w 395"/>
                  <a:gd name="T31" fmla="*/ 246 h 337"/>
                  <a:gd name="T32" fmla="*/ 152 w 395"/>
                  <a:gd name="T33" fmla="*/ 241 h 337"/>
                  <a:gd name="T34" fmla="*/ 130 w 395"/>
                  <a:gd name="T35" fmla="*/ 237 h 337"/>
                  <a:gd name="T36" fmla="*/ 101 w 395"/>
                  <a:gd name="T37" fmla="*/ 235 h 337"/>
                  <a:gd name="T38" fmla="*/ 83 w 395"/>
                  <a:gd name="T39" fmla="*/ 235 h 337"/>
                  <a:gd name="T40" fmla="*/ 77 w 395"/>
                  <a:gd name="T41" fmla="*/ 211 h 337"/>
                  <a:gd name="T42" fmla="*/ 83 w 395"/>
                  <a:gd name="T43" fmla="*/ 205 h 337"/>
                  <a:gd name="T44" fmla="*/ 64 w 395"/>
                  <a:gd name="T45" fmla="*/ 211 h 337"/>
                  <a:gd name="T46" fmla="*/ 45 w 395"/>
                  <a:gd name="T47" fmla="*/ 198 h 337"/>
                  <a:gd name="T48" fmla="*/ 50 w 395"/>
                  <a:gd name="T49" fmla="*/ 169 h 337"/>
                  <a:gd name="T50" fmla="*/ 46 w 395"/>
                  <a:gd name="T51" fmla="*/ 104 h 337"/>
                  <a:gd name="T52" fmla="*/ 26 w 395"/>
                  <a:gd name="T53" fmla="*/ 80 h 337"/>
                  <a:gd name="T54" fmla="*/ 7 w 395"/>
                  <a:gd name="T55" fmla="*/ 64 h 337"/>
                  <a:gd name="T56" fmla="*/ 4 w 395"/>
                  <a:gd name="T57" fmla="*/ 26 h 337"/>
                  <a:gd name="T58" fmla="*/ 0 w 395"/>
                  <a:gd name="T59" fmla="*/ 68 h 337"/>
                  <a:gd name="T60" fmla="*/ 15 w 395"/>
                  <a:gd name="T61" fmla="*/ 80 h 337"/>
                  <a:gd name="T62" fmla="*/ 34 w 395"/>
                  <a:gd name="T63" fmla="*/ 96 h 337"/>
                  <a:gd name="T64" fmla="*/ 26 w 395"/>
                  <a:gd name="T65" fmla="*/ 108 h 337"/>
                  <a:gd name="T66" fmla="*/ 38 w 395"/>
                  <a:gd name="T67" fmla="*/ 133 h 337"/>
                  <a:gd name="T68" fmla="*/ 44 w 395"/>
                  <a:gd name="T69" fmla="*/ 169 h 337"/>
                  <a:gd name="T70" fmla="*/ 41 w 395"/>
                  <a:gd name="T71" fmla="*/ 202 h 337"/>
                  <a:gd name="T72" fmla="*/ 53 w 395"/>
                  <a:gd name="T73" fmla="*/ 217 h 337"/>
                  <a:gd name="T74" fmla="*/ 76 w 395"/>
                  <a:gd name="T75" fmla="*/ 237 h 337"/>
                  <a:gd name="T76" fmla="*/ 95 w 395"/>
                  <a:gd name="T77" fmla="*/ 253 h 337"/>
                  <a:gd name="T78" fmla="*/ 105 w 395"/>
                  <a:gd name="T79" fmla="*/ 273 h 337"/>
                  <a:gd name="T80" fmla="*/ 130 w 395"/>
                  <a:gd name="T81" fmla="*/ 301 h 337"/>
                  <a:gd name="T82" fmla="*/ 160 w 395"/>
                  <a:gd name="T83" fmla="*/ 316 h 337"/>
                  <a:gd name="T84" fmla="*/ 223 w 395"/>
                  <a:gd name="T85" fmla="*/ 318 h 337"/>
                  <a:gd name="T86" fmla="*/ 227 w 395"/>
                  <a:gd name="T87" fmla="*/ 334 h 337"/>
                  <a:gd name="T88" fmla="*/ 309 w 395"/>
                  <a:gd name="T89" fmla="*/ 256 h 337"/>
                  <a:gd name="T90" fmla="*/ 392 w 395"/>
                  <a:gd name="T91" fmla="*/ 150 h 337"/>
                  <a:gd name="T92" fmla="*/ 393 w 395"/>
                  <a:gd name="T93" fmla="*/ 123 h 337"/>
                  <a:gd name="T94" fmla="*/ 381 w 395"/>
                  <a:gd name="T95" fmla="*/ 76 h 337"/>
                  <a:gd name="T96" fmla="*/ 374 w 395"/>
                  <a:gd name="T97" fmla="*/ 12 h 337"/>
                  <a:gd name="T98" fmla="*/ 286 w 395"/>
                  <a:gd name="T99" fmla="*/ 8 h 337"/>
                  <a:gd name="T100" fmla="*/ 163 w 395"/>
                  <a:gd name="T101" fmla="*/ 15 h 337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395"/>
                  <a:gd name="T154" fmla="*/ 0 h 337"/>
                  <a:gd name="T155" fmla="*/ 395 w 395"/>
                  <a:gd name="T156" fmla="*/ 337 h 337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395" h="337">
                    <a:moveTo>
                      <a:pt x="163" y="15"/>
                    </a:moveTo>
                    <a:lnTo>
                      <a:pt x="191" y="25"/>
                    </a:lnTo>
                    <a:lnTo>
                      <a:pt x="214" y="40"/>
                    </a:lnTo>
                    <a:lnTo>
                      <a:pt x="229" y="72"/>
                    </a:lnTo>
                    <a:lnTo>
                      <a:pt x="237" y="90"/>
                    </a:lnTo>
                    <a:lnTo>
                      <a:pt x="263" y="76"/>
                    </a:lnTo>
                    <a:lnTo>
                      <a:pt x="273" y="31"/>
                    </a:lnTo>
                    <a:lnTo>
                      <a:pt x="302" y="22"/>
                    </a:lnTo>
                    <a:lnTo>
                      <a:pt x="325" y="18"/>
                    </a:lnTo>
                    <a:lnTo>
                      <a:pt x="349" y="31"/>
                    </a:lnTo>
                    <a:lnTo>
                      <a:pt x="355" y="68"/>
                    </a:lnTo>
                    <a:lnTo>
                      <a:pt x="357" y="87"/>
                    </a:lnTo>
                    <a:lnTo>
                      <a:pt x="377" y="128"/>
                    </a:lnTo>
                    <a:lnTo>
                      <a:pt x="385" y="145"/>
                    </a:lnTo>
                    <a:lnTo>
                      <a:pt x="356" y="190"/>
                    </a:lnTo>
                    <a:lnTo>
                      <a:pt x="304" y="248"/>
                    </a:lnTo>
                    <a:lnTo>
                      <a:pt x="256" y="302"/>
                    </a:lnTo>
                    <a:lnTo>
                      <a:pt x="237" y="310"/>
                    </a:lnTo>
                    <a:lnTo>
                      <a:pt x="202" y="310"/>
                    </a:lnTo>
                    <a:lnTo>
                      <a:pt x="219" y="286"/>
                    </a:lnTo>
                    <a:lnTo>
                      <a:pt x="191" y="310"/>
                    </a:lnTo>
                    <a:cubicBezTo>
                      <a:pt x="131" y="309"/>
                      <a:pt x="157" y="319"/>
                      <a:pt x="123" y="277"/>
                    </a:cubicBezTo>
                    <a:lnTo>
                      <a:pt x="142" y="274"/>
                    </a:lnTo>
                    <a:lnTo>
                      <a:pt x="135" y="271"/>
                    </a:lnTo>
                    <a:lnTo>
                      <a:pt x="115" y="272"/>
                    </a:lnTo>
                    <a:lnTo>
                      <a:pt x="105" y="267"/>
                    </a:lnTo>
                    <a:lnTo>
                      <a:pt x="100" y="256"/>
                    </a:lnTo>
                    <a:lnTo>
                      <a:pt x="100" y="244"/>
                    </a:lnTo>
                    <a:lnTo>
                      <a:pt x="105" y="244"/>
                    </a:lnTo>
                    <a:lnTo>
                      <a:pt x="110" y="250"/>
                    </a:lnTo>
                    <a:lnTo>
                      <a:pt x="122" y="250"/>
                    </a:lnTo>
                    <a:lnTo>
                      <a:pt x="133" y="246"/>
                    </a:lnTo>
                    <a:lnTo>
                      <a:pt x="142" y="238"/>
                    </a:lnTo>
                    <a:lnTo>
                      <a:pt x="152" y="241"/>
                    </a:lnTo>
                    <a:lnTo>
                      <a:pt x="142" y="230"/>
                    </a:lnTo>
                    <a:lnTo>
                      <a:pt x="130" y="237"/>
                    </a:lnTo>
                    <a:lnTo>
                      <a:pt x="115" y="236"/>
                    </a:lnTo>
                    <a:lnTo>
                      <a:pt x="101" y="235"/>
                    </a:lnTo>
                    <a:lnTo>
                      <a:pt x="94" y="238"/>
                    </a:lnTo>
                    <a:lnTo>
                      <a:pt x="83" y="235"/>
                    </a:lnTo>
                    <a:lnTo>
                      <a:pt x="79" y="230"/>
                    </a:lnTo>
                    <a:lnTo>
                      <a:pt x="77" y="211"/>
                    </a:lnTo>
                    <a:lnTo>
                      <a:pt x="92" y="207"/>
                    </a:lnTo>
                    <a:lnTo>
                      <a:pt x="83" y="205"/>
                    </a:lnTo>
                    <a:lnTo>
                      <a:pt x="79" y="205"/>
                    </a:lnTo>
                    <a:lnTo>
                      <a:pt x="64" y="211"/>
                    </a:lnTo>
                    <a:lnTo>
                      <a:pt x="53" y="208"/>
                    </a:lnTo>
                    <a:lnTo>
                      <a:pt x="45" y="198"/>
                    </a:lnTo>
                    <a:lnTo>
                      <a:pt x="44" y="189"/>
                    </a:lnTo>
                    <a:lnTo>
                      <a:pt x="50" y="169"/>
                    </a:lnTo>
                    <a:lnTo>
                      <a:pt x="47" y="141"/>
                    </a:lnTo>
                    <a:lnTo>
                      <a:pt x="46" y="104"/>
                    </a:lnTo>
                    <a:lnTo>
                      <a:pt x="40" y="87"/>
                    </a:lnTo>
                    <a:lnTo>
                      <a:pt x="26" y="80"/>
                    </a:lnTo>
                    <a:lnTo>
                      <a:pt x="15" y="70"/>
                    </a:lnTo>
                    <a:lnTo>
                      <a:pt x="7" y="64"/>
                    </a:lnTo>
                    <a:lnTo>
                      <a:pt x="4" y="55"/>
                    </a:lnTo>
                    <a:lnTo>
                      <a:pt x="4" y="26"/>
                    </a:lnTo>
                    <a:lnTo>
                      <a:pt x="0" y="26"/>
                    </a:lnTo>
                    <a:lnTo>
                      <a:pt x="0" y="68"/>
                    </a:lnTo>
                    <a:lnTo>
                      <a:pt x="7" y="76"/>
                    </a:lnTo>
                    <a:lnTo>
                      <a:pt x="15" y="80"/>
                    </a:lnTo>
                    <a:lnTo>
                      <a:pt x="26" y="87"/>
                    </a:lnTo>
                    <a:lnTo>
                      <a:pt x="34" y="96"/>
                    </a:lnTo>
                    <a:lnTo>
                      <a:pt x="22" y="104"/>
                    </a:lnTo>
                    <a:lnTo>
                      <a:pt x="26" y="108"/>
                    </a:lnTo>
                    <a:lnTo>
                      <a:pt x="38" y="111"/>
                    </a:lnTo>
                    <a:lnTo>
                      <a:pt x="38" y="133"/>
                    </a:lnTo>
                    <a:lnTo>
                      <a:pt x="40" y="141"/>
                    </a:lnTo>
                    <a:lnTo>
                      <a:pt x="44" y="169"/>
                    </a:lnTo>
                    <a:lnTo>
                      <a:pt x="40" y="192"/>
                    </a:lnTo>
                    <a:lnTo>
                      <a:pt x="41" y="202"/>
                    </a:lnTo>
                    <a:lnTo>
                      <a:pt x="46" y="211"/>
                    </a:lnTo>
                    <a:lnTo>
                      <a:pt x="53" y="217"/>
                    </a:lnTo>
                    <a:lnTo>
                      <a:pt x="70" y="216"/>
                    </a:lnTo>
                    <a:lnTo>
                      <a:pt x="76" y="237"/>
                    </a:lnTo>
                    <a:lnTo>
                      <a:pt x="92" y="246"/>
                    </a:lnTo>
                    <a:lnTo>
                      <a:pt x="95" y="253"/>
                    </a:lnTo>
                    <a:lnTo>
                      <a:pt x="98" y="267"/>
                    </a:lnTo>
                    <a:lnTo>
                      <a:pt x="105" y="273"/>
                    </a:lnTo>
                    <a:lnTo>
                      <a:pt x="118" y="279"/>
                    </a:lnTo>
                    <a:lnTo>
                      <a:pt x="130" y="301"/>
                    </a:lnTo>
                    <a:lnTo>
                      <a:pt x="143" y="314"/>
                    </a:lnTo>
                    <a:lnTo>
                      <a:pt x="160" y="316"/>
                    </a:lnTo>
                    <a:lnTo>
                      <a:pt x="199" y="316"/>
                    </a:lnTo>
                    <a:lnTo>
                      <a:pt x="223" y="318"/>
                    </a:lnTo>
                    <a:lnTo>
                      <a:pt x="220" y="337"/>
                    </a:lnTo>
                    <a:lnTo>
                      <a:pt x="227" y="334"/>
                    </a:lnTo>
                    <a:lnTo>
                      <a:pt x="263" y="304"/>
                    </a:lnTo>
                    <a:lnTo>
                      <a:pt x="309" y="256"/>
                    </a:lnTo>
                    <a:lnTo>
                      <a:pt x="365" y="190"/>
                    </a:lnTo>
                    <a:lnTo>
                      <a:pt x="392" y="150"/>
                    </a:lnTo>
                    <a:lnTo>
                      <a:pt x="395" y="134"/>
                    </a:lnTo>
                    <a:lnTo>
                      <a:pt x="393" y="123"/>
                    </a:lnTo>
                    <a:lnTo>
                      <a:pt x="382" y="118"/>
                    </a:lnTo>
                    <a:lnTo>
                      <a:pt x="381" y="76"/>
                    </a:lnTo>
                    <a:lnTo>
                      <a:pt x="377" y="33"/>
                    </a:lnTo>
                    <a:lnTo>
                      <a:pt x="374" y="12"/>
                    </a:lnTo>
                    <a:lnTo>
                      <a:pt x="357" y="0"/>
                    </a:lnTo>
                    <a:lnTo>
                      <a:pt x="286" y="8"/>
                    </a:lnTo>
                    <a:lnTo>
                      <a:pt x="218" y="12"/>
                    </a:lnTo>
                    <a:lnTo>
                      <a:pt x="163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0" name="Freeform 158">
                <a:extLst>
                  <a:ext uri="{FF2B5EF4-FFF2-40B4-BE49-F238E27FC236}">
                    <a16:creationId xmlns:a16="http://schemas.microsoft.com/office/drawing/2014/main" id="{7494247B-B6A8-4454-874F-1E4251A2D9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9" y="1155"/>
                <a:ext cx="34" cy="11"/>
              </a:xfrm>
              <a:custGeom>
                <a:avLst/>
                <a:gdLst>
                  <a:gd name="T0" fmla="*/ 3 w 82"/>
                  <a:gd name="T1" fmla="*/ 27 h 27"/>
                  <a:gd name="T2" fmla="*/ 0 w 82"/>
                  <a:gd name="T3" fmla="*/ 22 h 27"/>
                  <a:gd name="T4" fmla="*/ 9 w 82"/>
                  <a:gd name="T5" fmla="*/ 19 h 27"/>
                  <a:gd name="T6" fmla="*/ 30 w 82"/>
                  <a:gd name="T7" fmla="*/ 8 h 27"/>
                  <a:gd name="T8" fmla="*/ 50 w 82"/>
                  <a:gd name="T9" fmla="*/ 0 h 27"/>
                  <a:gd name="T10" fmla="*/ 82 w 82"/>
                  <a:gd name="T11" fmla="*/ 10 h 27"/>
                  <a:gd name="T12" fmla="*/ 52 w 82"/>
                  <a:gd name="T13" fmla="*/ 10 h 27"/>
                  <a:gd name="T14" fmla="*/ 34 w 82"/>
                  <a:gd name="T15" fmla="*/ 16 h 27"/>
                  <a:gd name="T16" fmla="*/ 39 w 82"/>
                  <a:gd name="T17" fmla="*/ 22 h 27"/>
                  <a:gd name="T18" fmla="*/ 22 w 82"/>
                  <a:gd name="T19" fmla="*/ 27 h 27"/>
                  <a:gd name="T20" fmla="*/ 3 w 82"/>
                  <a:gd name="T21" fmla="*/ 27 h 2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82"/>
                  <a:gd name="T34" fmla="*/ 0 h 27"/>
                  <a:gd name="T35" fmla="*/ 82 w 82"/>
                  <a:gd name="T36" fmla="*/ 27 h 2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82" h="27">
                    <a:moveTo>
                      <a:pt x="3" y="27"/>
                    </a:moveTo>
                    <a:lnTo>
                      <a:pt x="0" y="22"/>
                    </a:lnTo>
                    <a:lnTo>
                      <a:pt x="9" y="19"/>
                    </a:lnTo>
                    <a:lnTo>
                      <a:pt x="30" y="8"/>
                    </a:lnTo>
                    <a:lnTo>
                      <a:pt x="50" y="0"/>
                    </a:lnTo>
                    <a:lnTo>
                      <a:pt x="82" y="10"/>
                    </a:lnTo>
                    <a:lnTo>
                      <a:pt x="52" y="10"/>
                    </a:lnTo>
                    <a:lnTo>
                      <a:pt x="34" y="16"/>
                    </a:lnTo>
                    <a:lnTo>
                      <a:pt x="39" y="22"/>
                    </a:lnTo>
                    <a:lnTo>
                      <a:pt x="22" y="27"/>
                    </a:lnTo>
                    <a:lnTo>
                      <a:pt x="3" y="2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1" name="Freeform 159">
                <a:extLst>
                  <a:ext uri="{FF2B5EF4-FFF2-40B4-BE49-F238E27FC236}">
                    <a16:creationId xmlns:a16="http://schemas.microsoft.com/office/drawing/2014/main" id="{3717E957-E423-456B-AA7C-8AC12C959F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5" y="1152"/>
                <a:ext cx="79" cy="29"/>
              </a:xfrm>
              <a:custGeom>
                <a:avLst/>
                <a:gdLst>
                  <a:gd name="T0" fmla="*/ 0 w 198"/>
                  <a:gd name="T1" fmla="*/ 48 h 73"/>
                  <a:gd name="T2" fmla="*/ 21 w 198"/>
                  <a:gd name="T3" fmla="*/ 46 h 73"/>
                  <a:gd name="T4" fmla="*/ 41 w 198"/>
                  <a:gd name="T5" fmla="*/ 50 h 73"/>
                  <a:gd name="T6" fmla="*/ 64 w 198"/>
                  <a:gd name="T7" fmla="*/ 61 h 73"/>
                  <a:gd name="T8" fmla="*/ 193 w 198"/>
                  <a:gd name="T9" fmla="*/ 0 h 73"/>
                  <a:gd name="T10" fmla="*/ 198 w 198"/>
                  <a:gd name="T11" fmla="*/ 8 h 73"/>
                  <a:gd name="T12" fmla="*/ 69 w 198"/>
                  <a:gd name="T13" fmla="*/ 73 h 73"/>
                  <a:gd name="T14" fmla="*/ 52 w 198"/>
                  <a:gd name="T15" fmla="*/ 67 h 73"/>
                  <a:gd name="T16" fmla="*/ 37 w 198"/>
                  <a:gd name="T17" fmla="*/ 60 h 73"/>
                  <a:gd name="T18" fmla="*/ 27 w 198"/>
                  <a:gd name="T19" fmla="*/ 57 h 73"/>
                  <a:gd name="T20" fmla="*/ 4 w 198"/>
                  <a:gd name="T21" fmla="*/ 56 h 73"/>
                  <a:gd name="T22" fmla="*/ 0 w 198"/>
                  <a:gd name="T23" fmla="*/ 48 h 7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98"/>
                  <a:gd name="T37" fmla="*/ 0 h 73"/>
                  <a:gd name="T38" fmla="*/ 198 w 198"/>
                  <a:gd name="T39" fmla="*/ 73 h 73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98" h="73">
                    <a:moveTo>
                      <a:pt x="0" y="48"/>
                    </a:moveTo>
                    <a:lnTo>
                      <a:pt x="21" y="46"/>
                    </a:lnTo>
                    <a:lnTo>
                      <a:pt x="41" y="50"/>
                    </a:lnTo>
                    <a:lnTo>
                      <a:pt x="64" y="61"/>
                    </a:lnTo>
                    <a:lnTo>
                      <a:pt x="193" y="0"/>
                    </a:lnTo>
                    <a:lnTo>
                      <a:pt x="198" y="8"/>
                    </a:lnTo>
                    <a:lnTo>
                      <a:pt x="69" y="73"/>
                    </a:lnTo>
                    <a:lnTo>
                      <a:pt x="52" y="67"/>
                    </a:lnTo>
                    <a:lnTo>
                      <a:pt x="37" y="60"/>
                    </a:lnTo>
                    <a:lnTo>
                      <a:pt x="27" y="57"/>
                    </a:lnTo>
                    <a:lnTo>
                      <a:pt x="4" y="56"/>
                    </a:lnTo>
                    <a:lnTo>
                      <a:pt x="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2" name="Freeform 160">
                <a:extLst>
                  <a:ext uri="{FF2B5EF4-FFF2-40B4-BE49-F238E27FC236}">
                    <a16:creationId xmlns:a16="http://schemas.microsoft.com/office/drawing/2014/main" id="{D8D85604-8F58-4941-A8D6-F3E9D2854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9" y="1178"/>
                <a:ext cx="31" cy="25"/>
              </a:xfrm>
              <a:custGeom>
                <a:avLst/>
                <a:gdLst>
                  <a:gd name="T0" fmla="*/ 54 w 78"/>
                  <a:gd name="T1" fmla="*/ 2 h 62"/>
                  <a:gd name="T2" fmla="*/ 66 w 78"/>
                  <a:gd name="T3" fmla="*/ 27 h 62"/>
                  <a:gd name="T4" fmla="*/ 70 w 78"/>
                  <a:gd name="T5" fmla="*/ 40 h 62"/>
                  <a:gd name="T6" fmla="*/ 63 w 78"/>
                  <a:gd name="T7" fmla="*/ 51 h 62"/>
                  <a:gd name="T8" fmla="*/ 50 w 78"/>
                  <a:gd name="T9" fmla="*/ 53 h 62"/>
                  <a:gd name="T10" fmla="*/ 40 w 78"/>
                  <a:gd name="T11" fmla="*/ 46 h 62"/>
                  <a:gd name="T12" fmla="*/ 16 w 78"/>
                  <a:gd name="T13" fmla="*/ 33 h 62"/>
                  <a:gd name="T14" fmla="*/ 0 w 78"/>
                  <a:gd name="T15" fmla="*/ 13 h 62"/>
                  <a:gd name="T16" fmla="*/ 10 w 78"/>
                  <a:gd name="T17" fmla="*/ 35 h 62"/>
                  <a:gd name="T18" fmla="*/ 36 w 78"/>
                  <a:gd name="T19" fmla="*/ 56 h 62"/>
                  <a:gd name="T20" fmla="*/ 58 w 78"/>
                  <a:gd name="T21" fmla="*/ 62 h 62"/>
                  <a:gd name="T22" fmla="*/ 67 w 78"/>
                  <a:gd name="T23" fmla="*/ 58 h 62"/>
                  <a:gd name="T24" fmla="*/ 78 w 78"/>
                  <a:gd name="T25" fmla="*/ 46 h 62"/>
                  <a:gd name="T26" fmla="*/ 78 w 78"/>
                  <a:gd name="T27" fmla="*/ 34 h 62"/>
                  <a:gd name="T28" fmla="*/ 62 w 78"/>
                  <a:gd name="T29" fmla="*/ 0 h 62"/>
                  <a:gd name="T30" fmla="*/ 54 w 78"/>
                  <a:gd name="T31" fmla="*/ 2 h 6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78"/>
                  <a:gd name="T49" fmla="*/ 0 h 62"/>
                  <a:gd name="T50" fmla="*/ 78 w 78"/>
                  <a:gd name="T51" fmla="*/ 62 h 6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78" h="62">
                    <a:moveTo>
                      <a:pt x="54" y="2"/>
                    </a:moveTo>
                    <a:lnTo>
                      <a:pt x="66" y="27"/>
                    </a:lnTo>
                    <a:lnTo>
                      <a:pt x="70" y="40"/>
                    </a:lnTo>
                    <a:lnTo>
                      <a:pt x="63" y="51"/>
                    </a:lnTo>
                    <a:lnTo>
                      <a:pt x="50" y="53"/>
                    </a:lnTo>
                    <a:lnTo>
                      <a:pt x="40" y="46"/>
                    </a:lnTo>
                    <a:lnTo>
                      <a:pt x="16" y="33"/>
                    </a:lnTo>
                    <a:lnTo>
                      <a:pt x="0" y="13"/>
                    </a:lnTo>
                    <a:lnTo>
                      <a:pt x="10" y="35"/>
                    </a:lnTo>
                    <a:lnTo>
                      <a:pt x="36" y="56"/>
                    </a:lnTo>
                    <a:lnTo>
                      <a:pt x="58" y="62"/>
                    </a:lnTo>
                    <a:lnTo>
                      <a:pt x="67" y="58"/>
                    </a:lnTo>
                    <a:lnTo>
                      <a:pt x="78" y="46"/>
                    </a:lnTo>
                    <a:lnTo>
                      <a:pt x="78" y="34"/>
                    </a:lnTo>
                    <a:lnTo>
                      <a:pt x="62" y="0"/>
                    </a:lnTo>
                    <a:lnTo>
                      <a:pt x="54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3" name="Freeform 161">
                <a:extLst>
                  <a:ext uri="{FF2B5EF4-FFF2-40B4-BE49-F238E27FC236}">
                    <a16:creationId xmlns:a16="http://schemas.microsoft.com/office/drawing/2014/main" id="{D5884733-3BA9-41ED-9F90-427E691CF8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2" y="1166"/>
                <a:ext cx="26" cy="30"/>
              </a:xfrm>
              <a:custGeom>
                <a:avLst/>
                <a:gdLst>
                  <a:gd name="T0" fmla="*/ 49 w 63"/>
                  <a:gd name="T1" fmla="*/ 14 h 74"/>
                  <a:gd name="T2" fmla="*/ 31 w 63"/>
                  <a:gd name="T3" fmla="*/ 4 h 74"/>
                  <a:gd name="T4" fmla="*/ 9 w 63"/>
                  <a:gd name="T5" fmla="*/ 0 h 74"/>
                  <a:gd name="T6" fmla="*/ 0 w 63"/>
                  <a:gd name="T7" fmla="*/ 7 h 74"/>
                  <a:gd name="T8" fmla="*/ 7 w 63"/>
                  <a:gd name="T9" fmla="*/ 34 h 74"/>
                  <a:gd name="T10" fmla="*/ 19 w 63"/>
                  <a:gd name="T11" fmla="*/ 53 h 74"/>
                  <a:gd name="T12" fmla="*/ 37 w 63"/>
                  <a:gd name="T13" fmla="*/ 67 h 74"/>
                  <a:gd name="T14" fmla="*/ 50 w 63"/>
                  <a:gd name="T15" fmla="*/ 74 h 74"/>
                  <a:gd name="T16" fmla="*/ 63 w 63"/>
                  <a:gd name="T17" fmla="*/ 68 h 74"/>
                  <a:gd name="T18" fmla="*/ 63 w 63"/>
                  <a:gd name="T19" fmla="*/ 63 h 74"/>
                  <a:gd name="T20" fmla="*/ 52 w 63"/>
                  <a:gd name="T21" fmla="*/ 64 h 74"/>
                  <a:gd name="T22" fmla="*/ 40 w 63"/>
                  <a:gd name="T23" fmla="*/ 58 h 74"/>
                  <a:gd name="T24" fmla="*/ 19 w 63"/>
                  <a:gd name="T25" fmla="*/ 34 h 74"/>
                  <a:gd name="T26" fmla="*/ 14 w 63"/>
                  <a:gd name="T27" fmla="*/ 23 h 74"/>
                  <a:gd name="T28" fmla="*/ 14 w 63"/>
                  <a:gd name="T29" fmla="*/ 10 h 74"/>
                  <a:gd name="T30" fmla="*/ 34 w 63"/>
                  <a:gd name="T31" fmla="*/ 16 h 74"/>
                  <a:gd name="T32" fmla="*/ 60 w 63"/>
                  <a:gd name="T33" fmla="*/ 23 h 74"/>
                  <a:gd name="T34" fmla="*/ 49 w 63"/>
                  <a:gd name="T35" fmla="*/ 14 h 7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63"/>
                  <a:gd name="T55" fmla="*/ 0 h 74"/>
                  <a:gd name="T56" fmla="*/ 63 w 63"/>
                  <a:gd name="T57" fmla="*/ 74 h 74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63" h="74">
                    <a:moveTo>
                      <a:pt x="49" y="14"/>
                    </a:moveTo>
                    <a:lnTo>
                      <a:pt x="31" y="4"/>
                    </a:lnTo>
                    <a:lnTo>
                      <a:pt x="9" y="0"/>
                    </a:lnTo>
                    <a:lnTo>
                      <a:pt x="0" y="7"/>
                    </a:lnTo>
                    <a:lnTo>
                      <a:pt x="7" y="34"/>
                    </a:lnTo>
                    <a:lnTo>
                      <a:pt x="19" y="53"/>
                    </a:lnTo>
                    <a:lnTo>
                      <a:pt x="37" y="67"/>
                    </a:lnTo>
                    <a:lnTo>
                      <a:pt x="50" y="74"/>
                    </a:lnTo>
                    <a:lnTo>
                      <a:pt x="63" y="68"/>
                    </a:lnTo>
                    <a:lnTo>
                      <a:pt x="63" y="63"/>
                    </a:lnTo>
                    <a:lnTo>
                      <a:pt x="52" y="64"/>
                    </a:lnTo>
                    <a:lnTo>
                      <a:pt x="40" y="58"/>
                    </a:lnTo>
                    <a:lnTo>
                      <a:pt x="19" y="34"/>
                    </a:lnTo>
                    <a:lnTo>
                      <a:pt x="14" y="23"/>
                    </a:lnTo>
                    <a:lnTo>
                      <a:pt x="14" y="10"/>
                    </a:lnTo>
                    <a:lnTo>
                      <a:pt x="34" y="16"/>
                    </a:lnTo>
                    <a:lnTo>
                      <a:pt x="60" y="23"/>
                    </a:lnTo>
                    <a:lnTo>
                      <a:pt x="49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4" name="Freeform 162">
                <a:extLst>
                  <a:ext uri="{FF2B5EF4-FFF2-40B4-BE49-F238E27FC236}">
                    <a16:creationId xmlns:a16="http://schemas.microsoft.com/office/drawing/2014/main" id="{E1E37CA1-64A8-426F-88E1-7F001A9B1D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3" y="1159"/>
                <a:ext cx="14" cy="29"/>
              </a:xfrm>
              <a:custGeom>
                <a:avLst/>
                <a:gdLst>
                  <a:gd name="T0" fmla="*/ 0 w 34"/>
                  <a:gd name="T1" fmla="*/ 0 h 71"/>
                  <a:gd name="T2" fmla="*/ 4 w 34"/>
                  <a:gd name="T3" fmla="*/ 15 h 71"/>
                  <a:gd name="T4" fmla="*/ 4 w 34"/>
                  <a:gd name="T5" fmla="*/ 27 h 71"/>
                  <a:gd name="T6" fmla="*/ 7 w 34"/>
                  <a:gd name="T7" fmla="*/ 37 h 71"/>
                  <a:gd name="T8" fmla="*/ 4 w 34"/>
                  <a:gd name="T9" fmla="*/ 48 h 71"/>
                  <a:gd name="T10" fmla="*/ 16 w 34"/>
                  <a:gd name="T11" fmla="*/ 55 h 71"/>
                  <a:gd name="T12" fmla="*/ 24 w 34"/>
                  <a:gd name="T13" fmla="*/ 69 h 71"/>
                  <a:gd name="T14" fmla="*/ 34 w 34"/>
                  <a:gd name="T15" fmla="*/ 71 h 71"/>
                  <a:gd name="T16" fmla="*/ 24 w 34"/>
                  <a:gd name="T17" fmla="*/ 45 h 71"/>
                  <a:gd name="T18" fmla="*/ 14 w 34"/>
                  <a:gd name="T19" fmla="*/ 41 h 71"/>
                  <a:gd name="T20" fmla="*/ 13 w 34"/>
                  <a:gd name="T21" fmla="*/ 30 h 71"/>
                  <a:gd name="T22" fmla="*/ 10 w 34"/>
                  <a:gd name="T23" fmla="*/ 18 h 71"/>
                  <a:gd name="T24" fmla="*/ 10 w 34"/>
                  <a:gd name="T25" fmla="*/ 9 h 71"/>
                  <a:gd name="T26" fmla="*/ 0 w 34"/>
                  <a:gd name="T27" fmla="*/ 0 h 7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4"/>
                  <a:gd name="T43" fmla="*/ 0 h 71"/>
                  <a:gd name="T44" fmla="*/ 34 w 34"/>
                  <a:gd name="T45" fmla="*/ 71 h 71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4" h="71">
                    <a:moveTo>
                      <a:pt x="0" y="0"/>
                    </a:moveTo>
                    <a:lnTo>
                      <a:pt x="4" y="15"/>
                    </a:lnTo>
                    <a:lnTo>
                      <a:pt x="4" y="27"/>
                    </a:lnTo>
                    <a:lnTo>
                      <a:pt x="7" y="37"/>
                    </a:lnTo>
                    <a:lnTo>
                      <a:pt x="4" y="48"/>
                    </a:lnTo>
                    <a:lnTo>
                      <a:pt x="16" y="55"/>
                    </a:lnTo>
                    <a:lnTo>
                      <a:pt x="24" y="69"/>
                    </a:lnTo>
                    <a:lnTo>
                      <a:pt x="34" y="71"/>
                    </a:lnTo>
                    <a:lnTo>
                      <a:pt x="24" y="45"/>
                    </a:lnTo>
                    <a:lnTo>
                      <a:pt x="14" y="41"/>
                    </a:lnTo>
                    <a:lnTo>
                      <a:pt x="13" y="30"/>
                    </a:lnTo>
                    <a:lnTo>
                      <a:pt x="10" y="18"/>
                    </a:lnTo>
                    <a:lnTo>
                      <a:pt x="10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5" name="Freeform 163">
                <a:extLst>
                  <a:ext uri="{FF2B5EF4-FFF2-40B4-BE49-F238E27FC236}">
                    <a16:creationId xmlns:a16="http://schemas.microsoft.com/office/drawing/2014/main" id="{CF624C74-7AE2-47B4-AEC2-D849EAA31C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7" y="1144"/>
                <a:ext cx="21" cy="15"/>
              </a:xfrm>
              <a:custGeom>
                <a:avLst/>
                <a:gdLst>
                  <a:gd name="T0" fmla="*/ 0 w 50"/>
                  <a:gd name="T1" fmla="*/ 14 h 37"/>
                  <a:gd name="T2" fmla="*/ 18 w 50"/>
                  <a:gd name="T3" fmla="*/ 0 h 37"/>
                  <a:gd name="T4" fmla="*/ 33 w 50"/>
                  <a:gd name="T5" fmla="*/ 0 h 37"/>
                  <a:gd name="T6" fmla="*/ 45 w 50"/>
                  <a:gd name="T7" fmla="*/ 8 h 37"/>
                  <a:gd name="T8" fmla="*/ 50 w 50"/>
                  <a:gd name="T9" fmla="*/ 19 h 37"/>
                  <a:gd name="T10" fmla="*/ 50 w 50"/>
                  <a:gd name="T11" fmla="*/ 37 h 37"/>
                  <a:gd name="T12" fmla="*/ 44 w 50"/>
                  <a:gd name="T13" fmla="*/ 21 h 37"/>
                  <a:gd name="T14" fmla="*/ 36 w 50"/>
                  <a:gd name="T15" fmla="*/ 6 h 37"/>
                  <a:gd name="T16" fmla="*/ 25 w 50"/>
                  <a:gd name="T17" fmla="*/ 6 h 37"/>
                  <a:gd name="T18" fmla="*/ 16 w 50"/>
                  <a:gd name="T19" fmla="*/ 12 h 37"/>
                  <a:gd name="T20" fmla="*/ 0 w 50"/>
                  <a:gd name="T21" fmla="*/ 14 h 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50"/>
                  <a:gd name="T34" fmla="*/ 0 h 37"/>
                  <a:gd name="T35" fmla="*/ 50 w 50"/>
                  <a:gd name="T36" fmla="*/ 37 h 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50" h="37">
                    <a:moveTo>
                      <a:pt x="0" y="14"/>
                    </a:moveTo>
                    <a:lnTo>
                      <a:pt x="18" y="0"/>
                    </a:lnTo>
                    <a:lnTo>
                      <a:pt x="33" y="0"/>
                    </a:lnTo>
                    <a:lnTo>
                      <a:pt x="45" y="8"/>
                    </a:lnTo>
                    <a:lnTo>
                      <a:pt x="50" y="19"/>
                    </a:lnTo>
                    <a:lnTo>
                      <a:pt x="50" y="37"/>
                    </a:lnTo>
                    <a:lnTo>
                      <a:pt x="44" y="21"/>
                    </a:lnTo>
                    <a:lnTo>
                      <a:pt x="36" y="6"/>
                    </a:lnTo>
                    <a:lnTo>
                      <a:pt x="25" y="6"/>
                    </a:lnTo>
                    <a:lnTo>
                      <a:pt x="16" y="1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6" name="Freeform 164">
                <a:extLst>
                  <a:ext uri="{FF2B5EF4-FFF2-40B4-BE49-F238E27FC236}">
                    <a16:creationId xmlns:a16="http://schemas.microsoft.com/office/drawing/2014/main" id="{D92DD0AD-19E4-4736-A267-7D5A7EEC11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8" y="1155"/>
                <a:ext cx="16" cy="20"/>
              </a:xfrm>
              <a:custGeom>
                <a:avLst/>
                <a:gdLst>
                  <a:gd name="T0" fmla="*/ 6 w 39"/>
                  <a:gd name="T1" fmla="*/ 3 h 49"/>
                  <a:gd name="T2" fmla="*/ 21 w 39"/>
                  <a:gd name="T3" fmla="*/ 0 h 49"/>
                  <a:gd name="T4" fmla="*/ 33 w 39"/>
                  <a:gd name="T5" fmla="*/ 3 h 49"/>
                  <a:gd name="T6" fmla="*/ 37 w 39"/>
                  <a:gd name="T7" fmla="*/ 16 h 49"/>
                  <a:gd name="T8" fmla="*/ 39 w 39"/>
                  <a:gd name="T9" fmla="*/ 28 h 49"/>
                  <a:gd name="T10" fmla="*/ 33 w 39"/>
                  <a:gd name="T11" fmla="*/ 34 h 49"/>
                  <a:gd name="T12" fmla="*/ 25 w 39"/>
                  <a:gd name="T13" fmla="*/ 28 h 49"/>
                  <a:gd name="T14" fmla="*/ 15 w 39"/>
                  <a:gd name="T15" fmla="*/ 34 h 49"/>
                  <a:gd name="T16" fmla="*/ 9 w 39"/>
                  <a:gd name="T17" fmla="*/ 43 h 49"/>
                  <a:gd name="T18" fmla="*/ 2 w 39"/>
                  <a:gd name="T19" fmla="*/ 49 h 49"/>
                  <a:gd name="T20" fmla="*/ 0 w 39"/>
                  <a:gd name="T21" fmla="*/ 40 h 49"/>
                  <a:gd name="T22" fmla="*/ 8 w 39"/>
                  <a:gd name="T23" fmla="*/ 34 h 49"/>
                  <a:gd name="T24" fmla="*/ 15 w 39"/>
                  <a:gd name="T25" fmla="*/ 26 h 49"/>
                  <a:gd name="T26" fmla="*/ 25 w 39"/>
                  <a:gd name="T27" fmla="*/ 24 h 49"/>
                  <a:gd name="T28" fmla="*/ 27 w 39"/>
                  <a:gd name="T29" fmla="*/ 15 h 49"/>
                  <a:gd name="T30" fmla="*/ 21 w 39"/>
                  <a:gd name="T31" fmla="*/ 8 h 49"/>
                  <a:gd name="T32" fmla="*/ 6 w 39"/>
                  <a:gd name="T33" fmla="*/ 3 h 49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39"/>
                  <a:gd name="T52" fmla="*/ 0 h 49"/>
                  <a:gd name="T53" fmla="*/ 39 w 39"/>
                  <a:gd name="T54" fmla="*/ 49 h 49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39" h="49">
                    <a:moveTo>
                      <a:pt x="6" y="3"/>
                    </a:moveTo>
                    <a:lnTo>
                      <a:pt x="21" y="0"/>
                    </a:lnTo>
                    <a:lnTo>
                      <a:pt x="33" y="3"/>
                    </a:lnTo>
                    <a:lnTo>
                      <a:pt x="37" y="16"/>
                    </a:lnTo>
                    <a:lnTo>
                      <a:pt x="39" y="28"/>
                    </a:lnTo>
                    <a:lnTo>
                      <a:pt x="33" y="34"/>
                    </a:lnTo>
                    <a:lnTo>
                      <a:pt x="25" y="28"/>
                    </a:lnTo>
                    <a:lnTo>
                      <a:pt x="15" y="34"/>
                    </a:lnTo>
                    <a:lnTo>
                      <a:pt x="9" y="43"/>
                    </a:lnTo>
                    <a:lnTo>
                      <a:pt x="2" y="49"/>
                    </a:lnTo>
                    <a:lnTo>
                      <a:pt x="0" y="40"/>
                    </a:lnTo>
                    <a:lnTo>
                      <a:pt x="8" y="34"/>
                    </a:lnTo>
                    <a:lnTo>
                      <a:pt x="15" y="26"/>
                    </a:lnTo>
                    <a:lnTo>
                      <a:pt x="25" y="24"/>
                    </a:lnTo>
                    <a:lnTo>
                      <a:pt x="27" y="15"/>
                    </a:lnTo>
                    <a:lnTo>
                      <a:pt x="21" y="8"/>
                    </a:ln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7" name="Freeform 165">
                <a:extLst>
                  <a:ext uri="{FF2B5EF4-FFF2-40B4-BE49-F238E27FC236}">
                    <a16:creationId xmlns:a16="http://schemas.microsoft.com/office/drawing/2014/main" id="{AEF6DD25-CEDB-4ECC-B2FA-564C81BF7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0" y="1157"/>
                <a:ext cx="6" cy="9"/>
              </a:xfrm>
              <a:custGeom>
                <a:avLst/>
                <a:gdLst>
                  <a:gd name="T0" fmla="*/ 0 w 13"/>
                  <a:gd name="T1" fmla="*/ 0 h 21"/>
                  <a:gd name="T2" fmla="*/ 8 w 13"/>
                  <a:gd name="T3" fmla="*/ 9 h 21"/>
                  <a:gd name="T4" fmla="*/ 5 w 13"/>
                  <a:gd name="T5" fmla="*/ 21 h 21"/>
                  <a:gd name="T6" fmla="*/ 13 w 13"/>
                  <a:gd name="T7" fmla="*/ 11 h 21"/>
                  <a:gd name="T8" fmla="*/ 11 w 13"/>
                  <a:gd name="T9" fmla="*/ 4 h 21"/>
                  <a:gd name="T10" fmla="*/ 0 w 13"/>
                  <a:gd name="T11" fmla="*/ 0 h 2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"/>
                  <a:gd name="T19" fmla="*/ 0 h 21"/>
                  <a:gd name="T20" fmla="*/ 13 w 13"/>
                  <a:gd name="T21" fmla="*/ 21 h 21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" h="21">
                    <a:moveTo>
                      <a:pt x="0" y="0"/>
                    </a:moveTo>
                    <a:lnTo>
                      <a:pt x="8" y="9"/>
                    </a:lnTo>
                    <a:lnTo>
                      <a:pt x="5" y="21"/>
                    </a:lnTo>
                    <a:lnTo>
                      <a:pt x="13" y="11"/>
                    </a:lnTo>
                    <a:lnTo>
                      <a:pt x="11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8" name="Freeform 166">
                <a:extLst>
                  <a:ext uri="{FF2B5EF4-FFF2-40B4-BE49-F238E27FC236}">
                    <a16:creationId xmlns:a16="http://schemas.microsoft.com/office/drawing/2014/main" id="{9D6F67AC-3242-4E7F-A0E6-36690093F3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7" y="1162"/>
                <a:ext cx="27" cy="31"/>
              </a:xfrm>
              <a:custGeom>
                <a:avLst/>
                <a:gdLst>
                  <a:gd name="T0" fmla="*/ 62 w 67"/>
                  <a:gd name="T1" fmla="*/ 0 h 78"/>
                  <a:gd name="T2" fmla="*/ 52 w 67"/>
                  <a:gd name="T3" fmla="*/ 32 h 78"/>
                  <a:gd name="T4" fmla="*/ 40 w 67"/>
                  <a:gd name="T5" fmla="*/ 40 h 78"/>
                  <a:gd name="T6" fmla="*/ 31 w 67"/>
                  <a:gd name="T7" fmla="*/ 45 h 78"/>
                  <a:gd name="T8" fmla="*/ 22 w 67"/>
                  <a:gd name="T9" fmla="*/ 56 h 78"/>
                  <a:gd name="T10" fmla="*/ 0 w 67"/>
                  <a:gd name="T11" fmla="*/ 62 h 78"/>
                  <a:gd name="T12" fmla="*/ 3 w 67"/>
                  <a:gd name="T13" fmla="*/ 78 h 78"/>
                  <a:gd name="T14" fmla="*/ 62 w 67"/>
                  <a:gd name="T15" fmla="*/ 0 h 7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7"/>
                  <a:gd name="T25" fmla="*/ 0 h 78"/>
                  <a:gd name="T26" fmla="*/ 67 w 67"/>
                  <a:gd name="T27" fmla="*/ 78 h 7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7" h="78">
                    <a:moveTo>
                      <a:pt x="62" y="0"/>
                    </a:moveTo>
                    <a:lnTo>
                      <a:pt x="52" y="32"/>
                    </a:lnTo>
                    <a:lnTo>
                      <a:pt x="40" y="40"/>
                    </a:lnTo>
                    <a:lnTo>
                      <a:pt x="31" y="45"/>
                    </a:lnTo>
                    <a:lnTo>
                      <a:pt x="22" y="56"/>
                    </a:lnTo>
                    <a:lnTo>
                      <a:pt x="0" y="62"/>
                    </a:lnTo>
                    <a:lnTo>
                      <a:pt x="3" y="78"/>
                    </a:lnTo>
                    <a:cubicBezTo>
                      <a:pt x="34" y="44"/>
                      <a:pt x="67" y="54"/>
                      <a:pt x="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9" name="Freeform 167">
                <a:extLst>
                  <a:ext uri="{FF2B5EF4-FFF2-40B4-BE49-F238E27FC236}">
                    <a16:creationId xmlns:a16="http://schemas.microsoft.com/office/drawing/2014/main" id="{4C961DC9-F4E3-4A61-82B8-618DA6B1F0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3" y="1180"/>
                <a:ext cx="129" cy="284"/>
              </a:xfrm>
              <a:custGeom>
                <a:avLst/>
                <a:gdLst>
                  <a:gd name="T0" fmla="*/ 237 w 322"/>
                  <a:gd name="T1" fmla="*/ 8 h 710"/>
                  <a:gd name="T2" fmla="*/ 262 w 322"/>
                  <a:gd name="T3" fmla="*/ 44 h 710"/>
                  <a:gd name="T4" fmla="*/ 286 w 322"/>
                  <a:gd name="T5" fmla="*/ 63 h 710"/>
                  <a:gd name="T6" fmla="*/ 295 w 322"/>
                  <a:gd name="T7" fmla="*/ 74 h 710"/>
                  <a:gd name="T8" fmla="*/ 293 w 322"/>
                  <a:gd name="T9" fmla="*/ 86 h 710"/>
                  <a:gd name="T10" fmla="*/ 272 w 322"/>
                  <a:gd name="T11" fmla="*/ 106 h 710"/>
                  <a:gd name="T12" fmla="*/ 181 w 322"/>
                  <a:gd name="T13" fmla="*/ 238 h 710"/>
                  <a:gd name="T14" fmla="*/ 160 w 322"/>
                  <a:gd name="T15" fmla="*/ 256 h 710"/>
                  <a:gd name="T16" fmla="*/ 101 w 322"/>
                  <a:gd name="T17" fmla="*/ 386 h 710"/>
                  <a:gd name="T18" fmla="*/ 76 w 322"/>
                  <a:gd name="T19" fmla="*/ 457 h 710"/>
                  <a:gd name="T20" fmla="*/ 67 w 322"/>
                  <a:gd name="T21" fmla="*/ 439 h 710"/>
                  <a:gd name="T22" fmla="*/ 48 w 322"/>
                  <a:gd name="T23" fmla="*/ 500 h 710"/>
                  <a:gd name="T24" fmla="*/ 39 w 322"/>
                  <a:gd name="T25" fmla="*/ 495 h 710"/>
                  <a:gd name="T26" fmla="*/ 32 w 322"/>
                  <a:gd name="T27" fmla="*/ 415 h 710"/>
                  <a:gd name="T28" fmla="*/ 30 w 322"/>
                  <a:gd name="T29" fmla="*/ 328 h 710"/>
                  <a:gd name="T30" fmla="*/ 27 w 322"/>
                  <a:gd name="T31" fmla="*/ 298 h 710"/>
                  <a:gd name="T32" fmla="*/ 39 w 322"/>
                  <a:gd name="T33" fmla="*/ 254 h 710"/>
                  <a:gd name="T34" fmla="*/ 64 w 322"/>
                  <a:gd name="T35" fmla="*/ 224 h 710"/>
                  <a:gd name="T36" fmla="*/ 48 w 322"/>
                  <a:gd name="T37" fmla="*/ 219 h 710"/>
                  <a:gd name="T38" fmla="*/ 39 w 322"/>
                  <a:gd name="T39" fmla="*/ 225 h 710"/>
                  <a:gd name="T40" fmla="*/ 37 w 322"/>
                  <a:gd name="T41" fmla="*/ 242 h 710"/>
                  <a:gd name="T42" fmla="*/ 21 w 322"/>
                  <a:gd name="T43" fmla="*/ 295 h 710"/>
                  <a:gd name="T44" fmla="*/ 18 w 322"/>
                  <a:gd name="T45" fmla="*/ 320 h 710"/>
                  <a:gd name="T46" fmla="*/ 22 w 322"/>
                  <a:gd name="T47" fmla="*/ 396 h 710"/>
                  <a:gd name="T48" fmla="*/ 25 w 322"/>
                  <a:gd name="T49" fmla="*/ 482 h 710"/>
                  <a:gd name="T50" fmla="*/ 13 w 322"/>
                  <a:gd name="T51" fmla="*/ 560 h 710"/>
                  <a:gd name="T52" fmla="*/ 2 w 322"/>
                  <a:gd name="T53" fmla="*/ 658 h 710"/>
                  <a:gd name="T54" fmla="*/ 0 w 322"/>
                  <a:gd name="T55" fmla="*/ 710 h 710"/>
                  <a:gd name="T56" fmla="*/ 15 w 322"/>
                  <a:gd name="T57" fmla="*/ 631 h 710"/>
                  <a:gd name="T58" fmla="*/ 27 w 322"/>
                  <a:gd name="T59" fmla="*/ 572 h 710"/>
                  <a:gd name="T60" fmla="*/ 56 w 322"/>
                  <a:gd name="T61" fmla="*/ 508 h 710"/>
                  <a:gd name="T62" fmla="*/ 90 w 322"/>
                  <a:gd name="T63" fmla="*/ 439 h 710"/>
                  <a:gd name="T64" fmla="*/ 126 w 322"/>
                  <a:gd name="T65" fmla="*/ 350 h 710"/>
                  <a:gd name="T66" fmla="*/ 166 w 322"/>
                  <a:gd name="T67" fmla="*/ 261 h 710"/>
                  <a:gd name="T68" fmla="*/ 189 w 322"/>
                  <a:gd name="T69" fmla="*/ 244 h 710"/>
                  <a:gd name="T70" fmla="*/ 196 w 322"/>
                  <a:gd name="T71" fmla="*/ 254 h 710"/>
                  <a:gd name="T72" fmla="*/ 193 w 322"/>
                  <a:gd name="T73" fmla="*/ 213 h 710"/>
                  <a:gd name="T74" fmla="*/ 205 w 322"/>
                  <a:gd name="T75" fmla="*/ 178 h 710"/>
                  <a:gd name="T76" fmla="*/ 218 w 322"/>
                  <a:gd name="T77" fmla="*/ 154 h 710"/>
                  <a:gd name="T78" fmla="*/ 262 w 322"/>
                  <a:gd name="T79" fmla="*/ 126 h 710"/>
                  <a:gd name="T80" fmla="*/ 307 w 322"/>
                  <a:gd name="T81" fmla="*/ 88 h 710"/>
                  <a:gd name="T82" fmla="*/ 322 w 322"/>
                  <a:gd name="T83" fmla="*/ 64 h 710"/>
                  <a:gd name="T84" fmla="*/ 300 w 322"/>
                  <a:gd name="T85" fmla="*/ 56 h 710"/>
                  <a:gd name="T86" fmla="*/ 284 w 322"/>
                  <a:gd name="T87" fmla="*/ 51 h 710"/>
                  <a:gd name="T88" fmla="*/ 258 w 322"/>
                  <a:gd name="T89" fmla="*/ 23 h 710"/>
                  <a:gd name="T90" fmla="*/ 240 w 322"/>
                  <a:gd name="T91" fmla="*/ 0 h 710"/>
                  <a:gd name="T92" fmla="*/ 219 w 322"/>
                  <a:gd name="T93" fmla="*/ 0 h 710"/>
                  <a:gd name="T94" fmla="*/ 237 w 322"/>
                  <a:gd name="T95" fmla="*/ 8 h 71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322"/>
                  <a:gd name="T145" fmla="*/ 0 h 710"/>
                  <a:gd name="T146" fmla="*/ 322 w 322"/>
                  <a:gd name="T147" fmla="*/ 710 h 71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322" h="710">
                    <a:moveTo>
                      <a:pt x="237" y="8"/>
                    </a:moveTo>
                    <a:lnTo>
                      <a:pt x="262" y="44"/>
                    </a:lnTo>
                    <a:lnTo>
                      <a:pt x="286" y="63"/>
                    </a:lnTo>
                    <a:lnTo>
                      <a:pt x="295" y="74"/>
                    </a:lnTo>
                    <a:lnTo>
                      <a:pt x="293" y="86"/>
                    </a:lnTo>
                    <a:lnTo>
                      <a:pt x="272" y="106"/>
                    </a:lnTo>
                    <a:cubicBezTo>
                      <a:pt x="209" y="173"/>
                      <a:pt x="200" y="116"/>
                      <a:pt x="181" y="238"/>
                    </a:cubicBezTo>
                    <a:lnTo>
                      <a:pt x="160" y="256"/>
                    </a:lnTo>
                    <a:lnTo>
                      <a:pt x="101" y="386"/>
                    </a:lnTo>
                    <a:lnTo>
                      <a:pt x="76" y="457"/>
                    </a:lnTo>
                    <a:lnTo>
                      <a:pt x="67" y="439"/>
                    </a:lnTo>
                    <a:lnTo>
                      <a:pt x="48" y="500"/>
                    </a:lnTo>
                    <a:lnTo>
                      <a:pt x="39" y="495"/>
                    </a:lnTo>
                    <a:lnTo>
                      <a:pt x="32" y="415"/>
                    </a:lnTo>
                    <a:lnTo>
                      <a:pt x="30" y="328"/>
                    </a:lnTo>
                    <a:lnTo>
                      <a:pt x="27" y="298"/>
                    </a:lnTo>
                    <a:lnTo>
                      <a:pt x="39" y="254"/>
                    </a:lnTo>
                    <a:lnTo>
                      <a:pt x="64" y="224"/>
                    </a:lnTo>
                    <a:lnTo>
                      <a:pt x="48" y="219"/>
                    </a:lnTo>
                    <a:lnTo>
                      <a:pt x="39" y="225"/>
                    </a:lnTo>
                    <a:lnTo>
                      <a:pt x="37" y="242"/>
                    </a:lnTo>
                    <a:lnTo>
                      <a:pt x="21" y="295"/>
                    </a:lnTo>
                    <a:lnTo>
                      <a:pt x="18" y="320"/>
                    </a:lnTo>
                    <a:lnTo>
                      <a:pt x="22" y="396"/>
                    </a:lnTo>
                    <a:lnTo>
                      <a:pt x="25" y="482"/>
                    </a:lnTo>
                    <a:lnTo>
                      <a:pt x="13" y="560"/>
                    </a:lnTo>
                    <a:lnTo>
                      <a:pt x="2" y="658"/>
                    </a:lnTo>
                    <a:lnTo>
                      <a:pt x="0" y="710"/>
                    </a:lnTo>
                    <a:lnTo>
                      <a:pt x="15" y="631"/>
                    </a:lnTo>
                    <a:lnTo>
                      <a:pt x="27" y="572"/>
                    </a:lnTo>
                    <a:lnTo>
                      <a:pt x="56" y="508"/>
                    </a:lnTo>
                    <a:lnTo>
                      <a:pt x="90" y="439"/>
                    </a:lnTo>
                    <a:lnTo>
                      <a:pt x="126" y="350"/>
                    </a:lnTo>
                    <a:lnTo>
                      <a:pt x="166" y="261"/>
                    </a:lnTo>
                    <a:lnTo>
                      <a:pt x="189" y="244"/>
                    </a:lnTo>
                    <a:lnTo>
                      <a:pt x="196" y="254"/>
                    </a:lnTo>
                    <a:lnTo>
                      <a:pt x="193" y="213"/>
                    </a:lnTo>
                    <a:lnTo>
                      <a:pt x="205" y="178"/>
                    </a:lnTo>
                    <a:lnTo>
                      <a:pt x="218" y="154"/>
                    </a:lnTo>
                    <a:lnTo>
                      <a:pt x="262" y="126"/>
                    </a:lnTo>
                    <a:lnTo>
                      <a:pt x="307" y="88"/>
                    </a:lnTo>
                    <a:lnTo>
                      <a:pt x="322" y="64"/>
                    </a:lnTo>
                    <a:lnTo>
                      <a:pt x="300" y="56"/>
                    </a:lnTo>
                    <a:lnTo>
                      <a:pt x="284" y="51"/>
                    </a:lnTo>
                    <a:lnTo>
                      <a:pt x="258" y="23"/>
                    </a:lnTo>
                    <a:lnTo>
                      <a:pt x="240" y="0"/>
                    </a:lnTo>
                    <a:lnTo>
                      <a:pt x="219" y="0"/>
                    </a:lnTo>
                    <a:lnTo>
                      <a:pt x="237" y="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0" name="Freeform 168">
                <a:extLst>
                  <a:ext uri="{FF2B5EF4-FFF2-40B4-BE49-F238E27FC236}">
                    <a16:creationId xmlns:a16="http://schemas.microsoft.com/office/drawing/2014/main" id="{ADFE4382-1FAD-497A-AAFE-7D4575D92A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7" y="1200"/>
                <a:ext cx="127" cy="565"/>
              </a:xfrm>
              <a:custGeom>
                <a:avLst/>
                <a:gdLst>
                  <a:gd name="T0" fmla="*/ 42 w 316"/>
                  <a:gd name="T1" fmla="*/ 3 h 1412"/>
                  <a:gd name="T2" fmla="*/ 75 w 316"/>
                  <a:gd name="T3" fmla="*/ 32 h 1412"/>
                  <a:gd name="T4" fmla="*/ 56 w 316"/>
                  <a:gd name="T5" fmla="*/ 73 h 1412"/>
                  <a:gd name="T6" fmla="*/ 166 w 316"/>
                  <a:gd name="T7" fmla="*/ 125 h 1412"/>
                  <a:gd name="T8" fmla="*/ 213 w 316"/>
                  <a:gd name="T9" fmla="*/ 185 h 1412"/>
                  <a:gd name="T10" fmla="*/ 278 w 316"/>
                  <a:gd name="T11" fmla="*/ 262 h 1412"/>
                  <a:gd name="T12" fmla="*/ 314 w 316"/>
                  <a:gd name="T13" fmla="*/ 355 h 1412"/>
                  <a:gd name="T14" fmla="*/ 295 w 316"/>
                  <a:gd name="T15" fmla="*/ 549 h 1412"/>
                  <a:gd name="T16" fmla="*/ 248 w 316"/>
                  <a:gd name="T17" fmla="*/ 811 h 1412"/>
                  <a:gd name="T18" fmla="*/ 274 w 316"/>
                  <a:gd name="T19" fmla="*/ 975 h 1412"/>
                  <a:gd name="T20" fmla="*/ 223 w 316"/>
                  <a:gd name="T21" fmla="*/ 939 h 1412"/>
                  <a:gd name="T22" fmla="*/ 216 w 316"/>
                  <a:gd name="T23" fmla="*/ 946 h 1412"/>
                  <a:gd name="T24" fmla="*/ 274 w 316"/>
                  <a:gd name="T25" fmla="*/ 991 h 1412"/>
                  <a:gd name="T26" fmla="*/ 241 w 316"/>
                  <a:gd name="T27" fmla="*/ 994 h 1412"/>
                  <a:gd name="T28" fmla="*/ 240 w 316"/>
                  <a:gd name="T29" fmla="*/ 1159 h 1412"/>
                  <a:gd name="T30" fmla="*/ 229 w 316"/>
                  <a:gd name="T31" fmla="*/ 1412 h 1412"/>
                  <a:gd name="T32" fmla="*/ 255 w 316"/>
                  <a:gd name="T33" fmla="*/ 1292 h 1412"/>
                  <a:gd name="T34" fmla="*/ 252 w 316"/>
                  <a:gd name="T35" fmla="*/ 1110 h 1412"/>
                  <a:gd name="T36" fmla="*/ 268 w 316"/>
                  <a:gd name="T37" fmla="*/ 1011 h 1412"/>
                  <a:gd name="T38" fmla="*/ 283 w 316"/>
                  <a:gd name="T39" fmla="*/ 974 h 1412"/>
                  <a:gd name="T40" fmla="*/ 242 w 316"/>
                  <a:gd name="T41" fmla="*/ 880 h 1412"/>
                  <a:gd name="T42" fmla="*/ 276 w 316"/>
                  <a:gd name="T43" fmla="*/ 718 h 1412"/>
                  <a:gd name="T44" fmla="*/ 316 w 316"/>
                  <a:gd name="T45" fmla="*/ 392 h 1412"/>
                  <a:gd name="T46" fmla="*/ 307 w 316"/>
                  <a:gd name="T47" fmla="*/ 301 h 1412"/>
                  <a:gd name="T48" fmla="*/ 268 w 316"/>
                  <a:gd name="T49" fmla="*/ 236 h 1412"/>
                  <a:gd name="T50" fmla="*/ 220 w 316"/>
                  <a:gd name="T51" fmla="*/ 173 h 1412"/>
                  <a:gd name="T52" fmla="*/ 192 w 316"/>
                  <a:gd name="T53" fmla="*/ 129 h 1412"/>
                  <a:gd name="T54" fmla="*/ 124 w 316"/>
                  <a:gd name="T55" fmla="*/ 80 h 1412"/>
                  <a:gd name="T56" fmla="*/ 82 w 316"/>
                  <a:gd name="T57" fmla="*/ 35 h 1412"/>
                  <a:gd name="T58" fmla="*/ 63 w 316"/>
                  <a:gd name="T59" fmla="*/ 19 h 1412"/>
                  <a:gd name="T60" fmla="*/ 28 w 316"/>
                  <a:gd name="T61" fmla="*/ 0 h 1412"/>
                  <a:gd name="T62" fmla="*/ 15 w 316"/>
                  <a:gd name="T63" fmla="*/ 7 h 141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316"/>
                  <a:gd name="T97" fmla="*/ 0 h 1412"/>
                  <a:gd name="T98" fmla="*/ 316 w 316"/>
                  <a:gd name="T99" fmla="*/ 1412 h 141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316" h="1412">
                    <a:moveTo>
                      <a:pt x="19" y="7"/>
                    </a:moveTo>
                    <a:lnTo>
                      <a:pt x="42" y="3"/>
                    </a:lnTo>
                    <a:lnTo>
                      <a:pt x="56" y="26"/>
                    </a:lnTo>
                    <a:lnTo>
                      <a:pt x="75" y="32"/>
                    </a:lnTo>
                    <a:lnTo>
                      <a:pt x="76" y="56"/>
                    </a:lnTo>
                    <a:lnTo>
                      <a:pt x="56" y="73"/>
                    </a:lnTo>
                    <a:lnTo>
                      <a:pt x="118" y="86"/>
                    </a:lnTo>
                    <a:lnTo>
                      <a:pt x="166" y="125"/>
                    </a:lnTo>
                    <a:lnTo>
                      <a:pt x="195" y="142"/>
                    </a:lnTo>
                    <a:lnTo>
                      <a:pt x="213" y="185"/>
                    </a:lnTo>
                    <a:lnTo>
                      <a:pt x="241" y="215"/>
                    </a:lnTo>
                    <a:lnTo>
                      <a:pt x="278" y="262"/>
                    </a:lnTo>
                    <a:lnTo>
                      <a:pt x="296" y="290"/>
                    </a:lnTo>
                    <a:lnTo>
                      <a:pt x="314" y="355"/>
                    </a:lnTo>
                    <a:lnTo>
                      <a:pt x="313" y="427"/>
                    </a:lnTo>
                    <a:lnTo>
                      <a:pt x="295" y="549"/>
                    </a:lnTo>
                    <a:lnTo>
                      <a:pt x="271" y="681"/>
                    </a:lnTo>
                    <a:lnTo>
                      <a:pt x="248" y="811"/>
                    </a:lnTo>
                    <a:lnTo>
                      <a:pt x="231" y="875"/>
                    </a:lnTo>
                    <a:lnTo>
                      <a:pt x="274" y="975"/>
                    </a:lnTo>
                    <a:lnTo>
                      <a:pt x="260" y="968"/>
                    </a:lnTo>
                    <a:lnTo>
                      <a:pt x="223" y="939"/>
                    </a:lnTo>
                    <a:lnTo>
                      <a:pt x="195" y="932"/>
                    </a:lnTo>
                    <a:lnTo>
                      <a:pt x="216" y="946"/>
                    </a:lnTo>
                    <a:lnTo>
                      <a:pt x="247" y="973"/>
                    </a:lnTo>
                    <a:lnTo>
                      <a:pt x="274" y="991"/>
                    </a:lnTo>
                    <a:lnTo>
                      <a:pt x="257" y="1004"/>
                    </a:lnTo>
                    <a:lnTo>
                      <a:pt x="241" y="994"/>
                    </a:lnTo>
                    <a:lnTo>
                      <a:pt x="246" y="1112"/>
                    </a:lnTo>
                    <a:lnTo>
                      <a:pt x="240" y="1159"/>
                    </a:lnTo>
                    <a:lnTo>
                      <a:pt x="242" y="1313"/>
                    </a:lnTo>
                    <a:lnTo>
                      <a:pt x="229" y="1412"/>
                    </a:lnTo>
                    <a:lnTo>
                      <a:pt x="243" y="1380"/>
                    </a:lnTo>
                    <a:lnTo>
                      <a:pt x="255" y="1292"/>
                    </a:lnTo>
                    <a:lnTo>
                      <a:pt x="249" y="1149"/>
                    </a:lnTo>
                    <a:lnTo>
                      <a:pt x="252" y="1110"/>
                    </a:lnTo>
                    <a:lnTo>
                      <a:pt x="250" y="1020"/>
                    </a:lnTo>
                    <a:lnTo>
                      <a:pt x="268" y="1011"/>
                    </a:lnTo>
                    <a:lnTo>
                      <a:pt x="283" y="992"/>
                    </a:lnTo>
                    <a:lnTo>
                      <a:pt x="283" y="974"/>
                    </a:lnTo>
                    <a:lnTo>
                      <a:pt x="257" y="916"/>
                    </a:lnTo>
                    <a:lnTo>
                      <a:pt x="242" y="880"/>
                    </a:lnTo>
                    <a:lnTo>
                      <a:pt x="259" y="813"/>
                    </a:lnTo>
                    <a:lnTo>
                      <a:pt x="276" y="718"/>
                    </a:lnTo>
                    <a:lnTo>
                      <a:pt x="313" y="499"/>
                    </a:lnTo>
                    <a:lnTo>
                      <a:pt x="316" y="392"/>
                    </a:lnTo>
                    <a:lnTo>
                      <a:pt x="316" y="344"/>
                    </a:lnTo>
                    <a:lnTo>
                      <a:pt x="307" y="301"/>
                    </a:lnTo>
                    <a:lnTo>
                      <a:pt x="286" y="256"/>
                    </a:lnTo>
                    <a:lnTo>
                      <a:pt x="268" y="236"/>
                    </a:lnTo>
                    <a:lnTo>
                      <a:pt x="243" y="201"/>
                    </a:lnTo>
                    <a:lnTo>
                      <a:pt x="220" y="173"/>
                    </a:lnTo>
                    <a:lnTo>
                      <a:pt x="205" y="143"/>
                    </a:lnTo>
                    <a:lnTo>
                      <a:pt x="192" y="129"/>
                    </a:lnTo>
                    <a:lnTo>
                      <a:pt x="169" y="116"/>
                    </a:lnTo>
                    <a:lnTo>
                      <a:pt x="124" y="80"/>
                    </a:lnTo>
                    <a:lnTo>
                      <a:pt x="80" y="64"/>
                    </a:lnTo>
                    <a:lnTo>
                      <a:pt x="82" y="35"/>
                    </a:lnTo>
                    <a:lnTo>
                      <a:pt x="80" y="23"/>
                    </a:lnTo>
                    <a:lnTo>
                      <a:pt x="63" y="19"/>
                    </a:lnTo>
                    <a:lnTo>
                      <a:pt x="53" y="0"/>
                    </a:lnTo>
                    <a:lnTo>
                      <a:pt x="28" y="0"/>
                    </a:lnTo>
                    <a:lnTo>
                      <a:pt x="0" y="3"/>
                    </a:lnTo>
                    <a:lnTo>
                      <a:pt x="15" y="7"/>
                    </a:lnTo>
                    <a:lnTo>
                      <a:pt x="19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1" name="Freeform 169">
                <a:extLst>
                  <a:ext uri="{FF2B5EF4-FFF2-40B4-BE49-F238E27FC236}">
                    <a16:creationId xmlns:a16="http://schemas.microsoft.com/office/drawing/2014/main" id="{4F6A4455-1A99-47A1-85C4-9CED7315E9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6" y="1217"/>
                <a:ext cx="87" cy="288"/>
              </a:xfrm>
              <a:custGeom>
                <a:avLst/>
                <a:gdLst>
                  <a:gd name="T0" fmla="*/ 216 w 216"/>
                  <a:gd name="T1" fmla="*/ 7 h 720"/>
                  <a:gd name="T2" fmla="*/ 196 w 216"/>
                  <a:gd name="T3" fmla="*/ 8 h 720"/>
                  <a:gd name="T4" fmla="*/ 166 w 216"/>
                  <a:gd name="T5" fmla="*/ 32 h 720"/>
                  <a:gd name="T6" fmla="*/ 131 w 216"/>
                  <a:gd name="T7" fmla="*/ 81 h 720"/>
                  <a:gd name="T8" fmla="*/ 104 w 216"/>
                  <a:gd name="T9" fmla="*/ 139 h 720"/>
                  <a:gd name="T10" fmla="*/ 94 w 216"/>
                  <a:gd name="T11" fmla="*/ 163 h 720"/>
                  <a:gd name="T12" fmla="*/ 1 w 216"/>
                  <a:gd name="T13" fmla="*/ 720 h 720"/>
                  <a:gd name="T14" fmla="*/ 0 w 216"/>
                  <a:gd name="T15" fmla="*/ 685 h 720"/>
                  <a:gd name="T16" fmla="*/ 43 w 216"/>
                  <a:gd name="T17" fmla="*/ 477 h 720"/>
                  <a:gd name="T18" fmla="*/ 69 w 216"/>
                  <a:gd name="T19" fmla="*/ 333 h 720"/>
                  <a:gd name="T20" fmla="*/ 79 w 216"/>
                  <a:gd name="T21" fmla="*/ 266 h 720"/>
                  <a:gd name="T22" fmla="*/ 82 w 216"/>
                  <a:gd name="T23" fmla="*/ 217 h 720"/>
                  <a:gd name="T24" fmla="*/ 86 w 216"/>
                  <a:gd name="T25" fmla="*/ 177 h 720"/>
                  <a:gd name="T26" fmla="*/ 76 w 216"/>
                  <a:gd name="T27" fmla="*/ 193 h 720"/>
                  <a:gd name="T28" fmla="*/ 104 w 216"/>
                  <a:gd name="T29" fmla="*/ 120 h 720"/>
                  <a:gd name="T30" fmla="*/ 133 w 216"/>
                  <a:gd name="T31" fmla="*/ 63 h 720"/>
                  <a:gd name="T32" fmla="*/ 85 w 216"/>
                  <a:gd name="T33" fmla="*/ 94 h 720"/>
                  <a:gd name="T34" fmla="*/ 117 w 216"/>
                  <a:gd name="T35" fmla="*/ 64 h 720"/>
                  <a:gd name="T36" fmla="*/ 151 w 216"/>
                  <a:gd name="T37" fmla="*/ 40 h 720"/>
                  <a:gd name="T38" fmla="*/ 186 w 216"/>
                  <a:gd name="T39" fmla="*/ 4 h 720"/>
                  <a:gd name="T40" fmla="*/ 203 w 216"/>
                  <a:gd name="T41" fmla="*/ 0 h 720"/>
                  <a:gd name="T42" fmla="*/ 216 w 216"/>
                  <a:gd name="T43" fmla="*/ 7 h 72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16"/>
                  <a:gd name="T67" fmla="*/ 0 h 720"/>
                  <a:gd name="T68" fmla="*/ 216 w 216"/>
                  <a:gd name="T69" fmla="*/ 720 h 720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16" h="720">
                    <a:moveTo>
                      <a:pt x="216" y="7"/>
                    </a:moveTo>
                    <a:lnTo>
                      <a:pt x="196" y="8"/>
                    </a:lnTo>
                    <a:lnTo>
                      <a:pt x="166" y="32"/>
                    </a:lnTo>
                    <a:lnTo>
                      <a:pt x="131" y="81"/>
                    </a:lnTo>
                    <a:lnTo>
                      <a:pt x="104" y="139"/>
                    </a:lnTo>
                    <a:lnTo>
                      <a:pt x="94" y="163"/>
                    </a:lnTo>
                    <a:cubicBezTo>
                      <a:pt x="91" y="349"/>
                      <a:pt x="30" y="542"/>
                      <a:pt x="1" y="720"/>
                    </a:cubicBezTo>
                    <a:lnTo>
                      <a:pt x="0" y="685"/>
                    </a:lnTo>
                    <a:lnTo>
                      <a:pt x="43" y="477"/>
                    </a:lnTo>
                    <a:lnTo>
                      <a:pt x="69" y="333"/>
                    </a:lnTo>
                    <a:lnTo>
                      <a:pt x="79" y="266"/>
                    </a:lnTo>
                    <a:lnTo>
                      <a:pt x="82" y="217"/>
                    </a:lnTo>
                    <a:lnTo>
                      <a:pt x="86" y="177"/>
                    </a:lnTo>
                    <a:lnTo>
                      <a:pt x="76" y="193"/>
                    </a:lnTo>
                    <a:lnTo>
                      <a:pt x="104" y="120"/>
                    </a:lnTo>
                    <a:lnTo>
                      <a:pt x="133" y="63"/>
                    </a:lnTo>
                    <a:lnTo>
                      <a:pt x="85" y="94"/>
                    </a:lnTo>
                    <a:lnTo>
                      <a:pt x="117" y="64"/>
                    </a:lnTo>
                    <a:lnTo>
                      <a:pt x="151" y="40"/>
                    </a:lnTo>
                    <a:lnTo>
                      <a:pt x="186" y="4"/>
                    </a:lnTo>
                    <a:lnTo>
                      <a:pt x="203" y="0"/>
                    </a:lnTo>
                    <a:lnTo>
                      <a:pt x="216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2" name="Freeform 170">
                <a:extLst>
                  <a:ext uri="{FF2B5EF4-FFF2-40B4-BE49-F238E27FC236}">
                    <a16:creationId xmlns:a16="http://schemas.microsoft.com/office/drawing/2014/main" id="{DF965884-3D87-45A9-825A-DA27DF5126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3" y="1266"/>
                <a:ext cx="43" cy="98"/>
              </a:xfrm>
              <a:custGeom>
                <a:avLst/>
                <a:gdLst>
                  <a:gd name="T0" fmla="*/ 19 w 106"/>
                  <a:gd name="T1" fmla="*/ 9 h 244"/>
                  <a:gd name="T2" fmla="*/ 43 w 106"/>
                  <a:gd name="T3" fmla="*/ 0 h 244"/>
                  <a:gd name="T4" fmla="*/ 85 w 106"/>
                  <a:gd name="T5" fmla="*/ 18 h 244"/>
                  <a:gd name="T6" fmla="*/ 106 w 106"/>
                  <a:gd name="T7" fmla="*/ 27 h 244"/>
                  <a:gd name="T8" fmla="*/ 69 w 106"/>
                  <a:gd name="T9" fmla="*/ 19 h 244"/>
                  <a:gd name="T10" fmla="*/ 37 w 106"/>
                  <a:gd name="T11" fmla="*/ 58 h 244"/>
                  <a:gd name="T12" fmla="*/ 11 w 106"/>
                  <a:gd name="T13" fmla="*/ 83 h 244"/>
                  <a:gd name="T14" fmla="*/ 30 w 106"/>
                  <a:gd name="T15" fmla="*/ 105 h 244"/>
                  <a:gd name="T16" fmla="*/ 31 w 106"/>
                  <a:gd name="T17" fmla="*/ 164 h 244"/>
                  <a:gd name="T18" fmla="*/ 25 w 106"/>
                  <a:gd name="T19" fmla="*/ 191 h 244"/>
                  <a:gd name="T20" fmla="*/ 19 w 106"/>
                  <a:gd name="T21" fmla="*/ 214 h 244"/>
                  <a:gd name="T22" fmla="*/ 20 w 106"/>
                  <a:gd name="T23" fmla="*/ 244 h 244"/>
                  <a:gd name="T24" fmla="*/ 9 w 106"/>
                  <a:gd name="T25" fmla="*/ 218 h 244"/>
                  <a:gd name="T26" fmla="*/ 22 w 106"/>
                  <a:gd name="T27" fmla="*/ 158 h 244"/>
                  <a:gd name="T28" fmla="*/ 19 w 106"/>
                  <a:gd name="T29" fmla="*/ 113 h 244"/>
                  <a:gd name="T30" fmla="*/ 0 w 106"/>
                  <a:gd name="T31" fmla="*/ 90 h 244"/>
                  <a:gd name="T32" fmla="*/ 1 w 106"/>
                  <a:gd name="T33" fmla="*/ 68 h 244"/>
                  <a:gd name="T34" fmla="*/ 52 w 106"/>
                  <a:gd name="T35" fmla="*/ 18 h 244"/>
                  <a:gd name="T36" fmla="*/ 37 w 106"/>
                  <a:gd name="T37" fmla="*/ 7 h 244"/>
                  <a:gd name="T38" fmla="*/ 19 w 106"/>
                  <a:gd name="T39" fmla="*/ 9 h 24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06"/>
                  <a:gd name="T61" fmla="*/ 0 h 244"/>
                  <a:gd name="T62" fmla="*/ 106 w 106"/>
                  <a:gd name="T63" fmla="*/ 244 h 24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06" h="244">
                    <a:moveTo>
                      <a:pt x="19" y="9"/>
                    </a:moveTo>
                    <a:lnTo>
                      <a:pt x="43" y="0"/>
                    </a:lnTo>
                    <a:lnTo>
                      <a:pt x="85" y="18"/>
                    </a:lnTo>
                    <a:lnTo>
                      <a:pt x="106" y="27"/>
                    </a:lnTo>
                    <a:lnTo>
                      <a:pt x="69" y="19"/>
                    </a:lnTo>
                    <a:lnTo>
                      <a:pt x="37" y="58"/>
                    </a:lnTo>
                    <a:lnTo>
                      <a:pt x="11" y="83"/>
                    </a:lnTo>
                    <a:lnTo>
                      <a:pt x="30" y="105"/>
                    </a:lnTo>
                    <a:lnTo>
                      <a:pt x="31" y="164"/>
                    </a:lnTo>
                    <a:lnTo>
                      <a:pt x="25" y="191"/>
                    </a:lnTo>
                    <a:lnTo>
                      <a:pt x="19" y="214"/>
                    </a:lnTo>
                    <a:lnTo>
                      <a:pt x="20" y="244"/>
                    </a:lnTo>
                    <a:lnTo>
                      <a:pt x="9" y="218"/>
                    </a:lnTo>
                    <a:lnTo>
                      <a:pt x="22" y="158"/>
                    </a:lnTo>
                    <a:lnTo>
                      <a:pt x="19" y="113"/>
                    </a:lnTo>
                    <a:lnTo>
                      <a:pt x="0" y="90"/>
                    </a:lnTo>
                    <a:lnTo>
                      <a:pt x="1" y="68"/>
                    </a:lnTo>
                    <a:lnTo>
                      <a:pt x="52" y="18"/>
                    </a:lnTo>
                    <a:lnTo>
                      <a:pt x="37" y="7"/>
                    </a:lnTo>
                    <a:lnTo>
                      <a:pt x="19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3" name="Freeform 171">
                <a:extLst>
                  <a:ext uri="{FF2B5EF4-FFF2-40B4-BE49-F238E27FC236}">
                    <a16:creationId xmlns:a16="http://schemas.microsoft.com/office/drawing/2014/main" id="{023E0D63-2320-4E93-8EA4-0951217C93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1318"/>
                <a:ext cx="121" cy="196"/>
              </a:xfrm>
              <a:custGeom>
                <a:avLst/>
                <a:gdLst>
                  <a:gd name="T0" fmla="*/ 147 w 301"/>
                  <a:gd name="T1" fmla="*/ 37 h 488"/>
                  <a:gd name="T2" fmla="*/ 137 w 301"/>
                  <a:gd name="T3" fmla="*/ 95 h 488"/>
                  <a:gd name="T4" fmla="*/ 129 w 301"/>
                  <a:gd name="T5" fmla="*/ 111 h 488"/>
                  <a:gd name="T6" fmla="*/ 120 w 301"/>
                  <a:gd name="T7" fmla="*/ 121 h 488"/>
                  <a:gd name="T8" fmla="*/ 120 w 301"/>
                  <a:gd name="T9" fmla="*/ 171 h 488"/>
                  <a:gd name="T10" fmla="*/ 106 w 301"/>
                  <a:gd name="T11" fmla="*/ 206 h 488"/>
                  <a:gd name="T12" fmla="*/ 99 w 301"/>
                  <a:gd name="T13" fmla="*/ 268 h 488"/>
                  <a:gd name="T14" fmla="*/ 95 w 301"/>
                  <a:gd name="T15" fmla="*/ 293 h 488"/>
                  <a:gd name="T16" fmla="*/ 85 w 301"/>
                  <a:gd name="T17" fmla="*/ 310 h 488"/>
                  <a:gd name="T18" fmla="*/ 87 w 301"/>
                  <a:gd name="T19" fmla="*/ 347 h 488"/>
                  <a:gd name="T20" fmla="*/ 105 w 301"/>
                  <a:gd name="T21" fmla="*/ 370 h 488"/>
                  <a:gd name="T22" fmla="*/ 104 w 301"/>
                  <a:gd name="T23" fmla="*/ 382 h 488"/>
                  <a:gd name="T24" fmla="*/ 80 w 301"/>
                  <a:gd name="T25" fmla="*/ 392 h 488"/>
                  <a:gd name="T26" fmla="*/ 51 w 301"/>
                  <a:gd name="T27" fmla="*/ 400 h 488"/>
                  <a:gd name="T28" fmla="*/ 33 w 301"/>
                  <a:gd name="T29" fmla="*/ 428 h 488"/>
                  <a:gd name="T30" fmla="*/ 30 w 301"/>
                  <a:gd name="T31" fmla="*/ 453 h 488"/>
                  <a:gd name="T32" fmla="*/ 0 w 301"/>
                  <a:gd name="T33" fmla="*/ 475 h 488"/>
                  <a:gd name="T34" fmla="*/ 3 w 301"/>
                  <a:gd name="T35" fmla="*/ 476 h 488"/>
                  <a:gd name="T36" fmla="*/ 38 w 301"/>
                  <a:gd name="T37" fmla="*/ 465 h 488"/>
                  <a:gd name="T38" fmla="*/ 21 w 301"/>
                  <a:gd name="T39" fmla="*/ 488 h 488"/>
                  <a:gd name="T40" fmla="*/ 45 w 301"/>
                  <a:gd name="T41" fmla="*/ 465 h 488"/>
                  <a:gd name="T42" fmla="*/ 50 w 301"/>
                  <a:gd name="T43" fmla="*/ 415 h 488"/>
                  <a:gd name="T44" fmla="*/ 61 w 301"/>
                  <a:gd name="T45" fmla="*/ 405 h 488"/>
                  <a:gd name="T46" fmla="*/ 110 w 301"/>
                  <a:gd name="T47" fmla="*/ 392 h 488"/>
                  <a:gd name="T48" fmla="*/ 117 w 301"/>
                  <a:gd name="T49" fmla="*/ 377 h 488"/>
                  <a:gd name="T50" fmla="*/ 141 w 301"/>
                  <a:gd name="T51" fmla="*/ 394 h 488"/>
                  <a:gd name="T52" fmla="*/ 172 w 301"/>
                  <a:gd name="T53" fmla="*/ 411 h 488"/>
                  <a:gd name="T54" fmla="*/ 196 w 301"/>
                  <a:gd name="T55" fmla="*/ 428 h 488"/>
                  <a:gd name="T56" fmla="*/ 187 w 301"/>
                  <a:gd name="T57" fmla="*/ 409 h 488"/>
                  <a:gd name="T58" fmla="*/ 147 w 301"/>
                  <a:gd name="T59" fmla="*/ 382 h 488"/>
                  <a:gd name="T60" fmla="*/ 113 w 301"/>
                  <a:gd name="T61" fmla="*/ 358 h 488"/>
                  <a:gd name="T62" fmla="*/ 98 w 301"/>
                  <a:gd name="T63" fmla="*/ 347 h 488"/>
                  <a:gd name="T64" fmla="*/ 97 w 301"/>
                  <a:gd name="T65" fmla="*/ 310 h 488"/>
                  <a:gd name="T66" fmla="*/ 145 w 301"/>
                  <a:gd name="T67" fmla="*/ 255 h 488"/>
                  <a:gd name="T68" fmla="*/ 223 w 301"/>
                  <a:gd name="T69" fmla="*/ 161 h 488"/>
                  <a:gd name="T70" fmla="*/ 290 w 301"/>
                  <a:gd name="T71" fmla="*/ 73 h 488"/>
                  <a:gd name="T72" fmla="*/ 301 w 301"/>
                  <a:gd name="T73" fmla="*/ 49 h 488"/>
                  <a:gd name="T74" fmla="*/ 231 w 301"/>
                  <a:gd name="T75" fmla="*/ 135 h 488"/>
                  <a:gd name="T76" fmla="*/ 145 w 301"/>
                  <a:gd name="T77" fmla="*/ 233 h 488"/>
                  <a:gd name="T78" fmla="*/ 106 w 301"/>
                  <a:gd name="T79" fmla="*/ 283 h 488"/>
                  <a:gd name="T80" fmla="*/ 112 w 301"/>
                  <a:gd name="T81" fmla="*/ 219 h 488"/>
                  <a:gd name="T82" fmla="*/ 115 w 301"/>
                  <a:gd name="T83" fmla="*/ 194 h 488"/>
                  <a:gd name="T84" fmla="*/ 131 w 301"/>
                  <a:gd name="T85" fmla="*/ 171 h 488"/>
                  <a:gd name="T86" fmla="*/ 133 w 301"/>
                  <a:gd name="T87" fmla="*/ 122 h 488"/>
                  <a:gd name="T88" fmla="*/ 153 w 301"/>
                  <a:gd name="T89" fmla="*/ 90 h 488"/>
                  <a:gd name="T90" fmla="*/ 173 w 301"/>
                  <a:gd name="T91" fmla="*/ 41 h 488"/>
                  <a:gd name="T92" fmla="*/ 151 w 301"/>
                  <a:gd name="T93" fmla="*/ 83 h 488"/>
                  <a:gd name="T94" fmla="*/ 153 w 301"/>
                  <a:gd name="T95" fmla="*/ 41 h 488"/>
                  <a:gd name="T96" fmla="*/ 157 w 301"/>
                  <a:gd name="T97" fmla="*/ 0 h 488"/>
                  <a:gd name="T98" fmla="*/ 147 w 301"/>
                  <a:gd name="T99" fmla="*/ 37 h 488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301"/>
                  <a:gd name="T151" fmla="*/ 0 h 488"/>
                  <a:gd name="T152" fmla="*/ 301 w 301"/>
                  <a:gd name="T153" fmla="*/ 488 h 488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301" h="488">
                    <a:moveTo>
                      <a:pt x="147" y="37"/>
                    </a:moveTo>
                    <a:lnTo>
                      <a:pt x="137" y="95"/>
                    </a:lnTo>
                    <a:lnTo>
                      <a:pt x="129" y="111"/>
                    </a:lnTo>
                    <a:lnTo>
                      <a:pt x="120" y="121"/>
                    </a:lnTo>
                    <a:lnTo>
                      <a:pt x="120" y="171"/>
                    </a:lnTo>
                    <a:lnTo>
                      <a:pt x="106" y="206"/>
                    </a:lnTo>
                    <a:lnTo>
                      <a:pt x="99" y="268"/>
                    </a:lnTo>
                    <a:lnTo>
                      <a:pt x="95" y="293"/>
                    </a:lnTo>
                    <a:lnTo>
                      <a:pt x="85" y="310"/>
                    </a:lnTo>
                    <a:lnTo>
                      <a:pt x="87" y="347"/>
                    </a:lnTo>
                    <a:lnTo>
                      <a:pt x="105" y="370"/>
                    </a:lnTo>
                    <a:lnTo>
                      <a:pt x="104" y="382"/>
                    </a:lnTo>
                    <a:lnTo>
                      <a:pt x="80" y="392"/>
                    </a:lnTo>
                    <a:lnTo>
                      <a:pt x="51" y="400"/>
                    </a:lnTo>
                    <a:lnTo>
                      <a:pt x="33" y="428"/>
                    </a:lnTo>
                    <a:lnTo>
                      <a:pt x="30" y="453"/>
                    </a:lnTo>
                    <a:lnTo>
                      <a:pt x="0" y="475"/>
                    </a:lnTo>
                    <a:lnTo>
                      <a:pt x="3" y="476"/>
                    </a:lnTo>
                    <a:lnTo>
                      <a:pt x="38" y="465"/>
                    </a:lnTo>
                    <a:lnTo>
                      <a:pt x="21" y="488"/>
                    </a:lnTo>
                    <a:lnTo>
                      <a:pt x="45" y="465"/>
                    </a:lnTo>
                    <a:lnTo>
                      <a:pt x="50" y="415"/>
                    </a:lnTo>
                    <a:lnTo>
                      <a:pt x="61" y="405"/>
                    </a:lnTo>
                    <a:lnTo>
                      <a:pt x="110" y="392"/>
                    </a:lnTo>
                    <a:lnTo>
                      <a:pt x="117" y="377"/>
                    </a:lnTo>
                    <a:lnTo>
                      <a:pt x="141" y="394"/>
                    </a:lnTo>
                    <a:lnTo>
                      <a:pt x="172" y="411"/>
                    </a:lnTo>
                    <a:lnTo>
                      <a:pt x="196" y="428"/>
                    </a:lnTo>
                    <a:lnTo>
                      <a:pt x="187" y="409"/>
                    </a:lnTo>
                    <a:lnTo>
                      <a:pt x="147" y="382"/>
                    </a:lnTo>
                    <a:lnTo>
                      <a:pt x="113" y="358"/>
                    </a:lnTo>
                    <a:lnTo>
                      <a:pt x="98" y="347"/>
                    </a:lnTo>
                    <a:lnTo>
                      <a:pt x="97" y="310"/>
                    </a:lnTo>
                    <a:lnTo>
                      <a:pt x="145" y="255"/>
                    </a:lnTo>
                    <a:lnTo>
                      <a:pt x="223" y="161"/>
                    </a:lnTo>
                    <a:lnTo>
                      <a:pt x="290" y="73"/>
                    </a:lnTo>
                    <a:lnTo>
                      <a:pt x="301" y="49"/>
                    </a:lnTo>
                    <a:lnTo>
                      <a:pt x="231" y="135"/>
                    </a:lnTo>
                    <a:lnTo>
                      <a:pt x="145" y="233"/>
                    </a:lnTo>
                    <a:lnTo>
                      <a:pt x="106" y="283"/>
                    </a:lnTo>
                    <a:lnTo>
                      <a:pt x="112" y="219"/>
                    </a:lnTo>
                    <a:lnTo>
                      <a:pt x="115" y="194"/>
                    </a:lnTo>
                    <a:lnTo>
                      <a:pt x="131" y="171"/>
                    </a:lnTo>
                    <a:lnTo>
                      <a:pt x="133" y="122"/>
                    </a:lnTo>
                    <a:lnTo>
                      <a:pt x="153" y="90"/>
                    </a:lnTo>
                    <a:lnTo>
                      <a:pt x="173" y="41"/>
                    </a:lnTo>
                    <a:lnTo>
                      <a:pt x="151" y="83"/>
                    </a:lnTo>
                    <a:lnTo>
                      <a:pt x="153" y="41"/>
                    </a:lnTo>
                    <a:lnTo>
                      <a:pt x="157" y="0"/>
                    </a:lnTo>
                    <a:lnTo>
                      <a:pt x="147" y="3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4" name="Freeform 172">
                <a:extLst>
                  <a:ext uri="{FF2B5EF4-FFF2-40B4-BE49-F238E27FC236}">
                    <a16:creationId xmlns:a16="http://schemas.microsoft.com/office/drawing/2014/main" id="{6EB8B58E-7FE7-4C55-9ACB-2BB3F0BA71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7" y="1290"/>
                <a:ext cx="192" cy="326"/>
              </a:xfrm>
              <a:custGeom>
                <a:avLst/>
                <a:gdLst>
                  <a:gd name="T0" fmla="*/ 470 w 480"/>
                  <a:gd name="T1" fmla="*/ 19 h 814"/>
                  <a:gd name="T2" fmla="*/ 454 w 480"/>
                  <a:gd name="T3" fmla="*/ 0 h 814"/>
                  <a:gd name="T4" fmla="*/ 466 w 480"/>
                  <a:gd name="T5" fmla="*/ 52 h 814"/>
                  <a:gd name="T6" fmla="*/ 420 w 480"/>
                  <a:gd name="T7" fmla="*/ 115 h 814"/>
                  <a:gd name="T8" fmla="*/ 370 w 480"/>
                  <a:gd name="T9" fmla="*/ 188 h 814"/>
                  <a:gd name="T10" fmla="*/ 361 w 480"/>
                  <a:gd name="T11" fmla="*/ 235 h 814"/>
                  <a:gd name="T12" fmla="*/ 332 w 480"/>
                  <a:gd name="T13" fmla="*/ 303 h 814"/>
                  <a:gd name="T14" fmla="*/ 296 w 480"/>
                  <a:gd name="T15" fmla="*/ 404 h 814"/>
                  <a:gd name="T16" fmla="*/ 262 w 480"/>
                  <a:gd name="T17" fmla="*/ 490 h 814"/>
                  <a:gd name="T18" fmla="*/ 255 w 480"/>
                  <a:gd name="T19" fmla="*/ 532 h 814"/>
                  <a:gd name="T20" fmla="*/ 214 w 480"/>
                  <a:gd name="T21" fmla="*/ 544 h 814"/>
                  <a:gd name="T22" fmla="*/ 168 w 480"/>
                  <a:gd name="T23" fmla="*/ 542 h 814"/>
                  <a:gd name="T24" fmla="*/ 113 w 480"/>
                  <a:gd name="T25" fmla="*/ 548 h 814"/>
                  <a:gd name="T26" fmla="*/ 55 w 480"/>
                  <a:gd name="T27" fmla="*/ 567 h 814"/>
                  <a:gd name="T28" fmla="*/ 0 w 480"/>
                  <a:gd name="T29" fmla="*/ 571 h 814"/>
                  <a:gd name="T30" fmla="*/ 1 w 480"/>
                  <a:gd name="T31" fmla="*/ 650 h 814"/>
                  <a:gd name="T32" fmla="*/ 10 w 480"/>
                  <a:gd name="T33" fmla="*/ 727 h 814"/>
                  <a:gd name="T34" fmla="*/ 18 w 480"/>
                  <a:gd name="T35" fmla="*/ 792 h 814"/>
                  <a:gd name="T36" fmla="*/ 19 w 480"/>
                  <a:gd name="T37" fmla="*/ 814 h 814"/>
                  <a:gd name="T38" fmla="*/ 27 w 480"/>
                  <a:gd name="T39" fmla="*/ 814 h 814"/>
                  <a:gd name="T40" fmla="*/ 19 w 480"/>
                  <a:gd name="T41" fmla="*/ 725 h 814"/>
                  <a:gd name="T42" fmla="*/ 7 w 480"/>
                  <a:gd name="T43" fmla="*/ 649 h 814"/>
                  <a:gd name="T44" fmla="*/ 10 w 480"/>
                  <a:gd name="T45" fmla="*/ 578 h 814"/>
                  <a:gd name="T46" fmla="*/ 63 w 480"/>
                  <a:gd name="T47" fmla="*/ 573 h 814"/>
                  <a:gd name="T48" fmla="*/ 152 w 480"/>
                  <a:gd name="T49" fmla="*/ 550 h 814"/>
                  <a:gd name="T50" fmla="*/ 221 w 480"/>
                  <a:gd name="T51" fmla="*/ 553 h 814"/>
                  <a:gd name="T52" fmla="*/ 262 w 480"/>
                  <a:gd name="T53" fmla="*/ 550 h 814"/>
                  <a:gd name="T54" fmla="*/ 291 w 480"/>
                  <a:gd name="T55" fmla="*/ 535 h 814"/>
                  <a:gd name="T56" fmla="*/ 295 w 480"/>
                  <a:gd name="T57" fmla="*/ 523 h 814"/>
                  <a:gd name="T58" fmla="*/ 311 w 480"/>
                  <a:gd name="T59" fmla="*/ 508 h 814"/>
                  <a:gd name="T60" fmla="*/ 270 w 480"/>
                  <a:gd name="T61" fmla="*/ 507 h 814"/>
                  <a:gd name="T62" fmla="*/ 280 w 480"/>
                  <a:gd name="T63" fmla="*/ 476 h 814"/>
                  <a:gd name="T64" fmla="*/ 339 w 480"/>
                  <a:gd name="T65" fmla="*/ 312 h 814"/>
                  <a:gd name="T66" fmla="*/ 381 w 480"/>
                  <a:gd name="T67" fmla="*/ 210 h 814"/>
                  <a:gd name="T68" fmla="*/ 411 w 480"/>
                  <a:gd name="T69" fmla="*/ 145 h 814"/>
                  <a:gd name="T70" fmla="*/ 476 w 480"/>
                  <a:gd name="T71" fmla="*/ 52 h 814"/>
                  <a:gd name="T72" fmla="*/ 480 w 480"/>
                  <a:gd name="T73" fmla="*/ 34 h 814"/>
                  <a:gd name="T74" fmla="*/ 470 w 480"/>
                  <a:gd name="T75" fmla="*/ 19 h 814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80"/>
                  <a:gd name="T115" fmla="*/ 0 h 814"/>
                  <a:gd name="T116" fmla="*/ 480 w 480"/>
                  <a:gd name="T117" fmla="*/ 814 h 814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80" h="814">
                    <a:moveTo>
                      <a:pt x="470" y="19"/>
                    </a:moveTo>
                    <a:lnTo>
                      <a:pt x="454" y="0"/>
                    </a:lnTo>
                    <a:lnTo>
                      <a:pt x="466" y="52"/>
                    </a:lnTo>
                    <a:lnTo>
                      <a:pt x="420" y="115"/>
                    </a:lnTo>
                    <a:lnTo>
                      <a:pt x="370" y="188"/>
                    </a:lnTo>
                    <a:lnTo>
                      <a:pt x="361" y="235"/>
                    </a:lnTo>
                    <a:lnTo>
                      <a:pt x="332" y="303"/>
                    </a:lnTo>
                    <a:lnTo>
                      <a:pt x="296" y="404"/>
                    </a:lnTo>
                    <a:lnTo>
                      <a:pt x="262" y="490"/>
                    </a:lnTo>
                    <a:lnTo>
                      <a:pt x="255" y="532"/>
                    </a:lnTo>
                    <a:lnTo>
                      <a:pt x="214" y="544"/>
                    </a:lnTo>
                    <a:lnTo>
                      <a:pt x="168" y="542"/>
                    </a:lnTo>
                    <a:lnTo>
                      <a:pt x="113" y="548"/>
                    </a:lnTo>
                    <a:lnTo>
                      <a:pt x="55" y="567"/>
                    </a:lnTo>
                    <a:lnTo>
                      <a:pt x="0" y="571"/>
                    </a:lnTo>
                    <a:lnTo>
                      <a:pt x="1" y="650"/>
                    </a:lnTo>
                    <a:lnTo>
                      <a:pt x="10" y="727"/>
                    </a:lnTo>
                    <a:lnTo>
                      <a:pt x="18" y="792"/>
                    </a:lnTo>
                    <a:lnTo>
                      <a:pt x="19" y="814"/>
                    </a:lnTo>
                    <a:lnTo>
                      <a:pt x="27" y="814"/>
                    </a:lnTo>
                    <a:lnTo>
                      <a:pt x="19" y="725"/>
                    </a:lnTo>
                    <a:lnTo>
                      <a:pt x="7" y="649"/>
                    </a:lnTo>
                    <a:lnTo>
                      <a:pt x="10" y="578"/>
                    </a:lnTo>
                    <a:lnTo>
                      <a:pt x="63" y="573"/>
                    </a:lnTo>
                    <a:lnTo>
                      <a:pt x="152" y="550"/>
                    </a:lnTo>
                    <a:lnTo>
                      <a:pt x="221" y="553"/>
                    </a:lnTo>
                    <a:lnTo>
                      <a:pt x="262" y="550"/>
                    </a:lnTo>
                    <a:lnTo>
                      <a:pt x="291" y="535"/>
                    </a:lnTo>
                    <a:lnTo>
                      <a:pt x="295" y="523"/>
                    </a:lnTo>
                    <a:lnTo>
                      <a:pt x="311" y="508"/>
                    </a:lnTo>
                    <a:lnTo>
                      <a:pt x="270" y="507"/>
                    </a:lnTo>
                    <a:lnTo>
                      <a:pt x="280" y="476"/>
                    </a:lnTo>
                    <a:lnTo>
                      <a:pt x="339" y="312"/>
                    </a:lnTo>
                    <a:lnTo>
                      <a:pt x="381" y="210"/>
                    </a:lnTo>
                    <a:lnTo>
                      <a:pt x="411" y="145"/>
                    </a:lnTo>
                    <a:lnTo>
                      <a:pt x="476" y="52"/>
                    </a:lnTo>
                    <a:lnTo>
                      <a:pt x="480" y="34"/>
                    </a:lnTo>
                    <a:lnTo>
                      <a:pt x="470" y="1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5" name="Freeform 173">
                <a:extLst>
                  <a:ext uri="{FF2B5EF4-FFF2-40B4-BE49-F238E27FC236}">
                    <a16:creationId xmlns:a16="http://schemas.microsoft.com/office/drawing/2014/main" id="{A691DC1C-2B44-47CA-BEEF-4E920F3810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5" y="1343"/>
                <a:ext cx="38" cy="152"/>
              </a:xfrm>
              <a:custGeom>
                <a:avLst/>
                <a:gdLst>
                  <a:gd name="T0" fmla="*/ 94 w 94"/>
                  <a:gd name="T1" fmla="*/ 0 h 381"/>
                  <a:gd name="T2" fmla="*/ 41 w 94"/>
                  <a:gd name="T3" fmla="*/ 187 h 381"/>
                  <a:gd name="T4" fmla="*/ 22 w 94"/>
                  <a:gd name="T5" fmla="*/ 277 h 381"/>
                  <a:gd name="T6" fmla="*/ 0 w 94"/>
                  <a:gd name="T7" fmla="*/ 381 h 381"/>
                  <a:gd name="T8" fmla="*/ 15 w 94"/>
                  <a:gd name="T9" fmla="*/ 381 h 381"/>
                  <a:gd name="T10" fmla="*/ 49 w 94"/>
                  <a:gd name="T11" fmla="*/ 205 h 381"/>
                  <a:gd name="T12" fmla="*/ 83 w 94"/>
                  <a:gd name="T13" fmla="*/ 60 h 381"/>
                  <a:gd name="T14" fmla="*/ 94 w 94"/>
                  <a:gd name="T15" fmla="*/ 0 h 38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4"/>
                  <a:gd name="T25" fmla="*/ 0 h 381"/>
                  <a:gd name="T26" fmla="*/ 94 w 94"/>
                  <a:gd name="T27" fmla="*/ 381 h 38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4" h="381">
                    <a:moveTo>
                      <a:pt x="94" y="0"/>
                    </a:moveTo>
                    <a:lnTo>
                      <a:pt x="41" y="187"/>
                    </a:lnTo>
                    <a:lnTo>
                      <a:pt x="22" y="277"/>
                    </a:lnTo>
                    <a:lnTo>
                      <a:pt x="0" y="381"/>
                    </a:lnTo>
                    <a:lnTo>
                      <a:pt x="15" y="381"/>
                    </a:lnTo>
                    <a:lnTo>
                      <a:pt x="49" y="205"/>
                    </a:lnTo>
                    <a:lnTo>
                      <a:pt x="83" y="6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6" name="Freeform 174">
                <a:extLst>
                  <a:ext uri="{FF2B5EF4-FFF2-40B4-BE49-F238E27FC236}">
                    <a16:creationId xmlns:a16="http://schemas.microsoft.com/office/drawing/2014/main" id="{54142C04-A730-4885-A9E6-CBD9334ED5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2" y="1491"/>
                <a:ext cx="27" cy="18"/>
              </a:xfrm>
              <a:custGeom>
                <a:avLst/>
                <a:gdLst>
                  <a:gd name="T0" fmla="*/ 0 w 67"/>
                  <a:gd name="T1" fmla="*/ 7 h 45"/>
                  <a:gd name="T2" fmla="*/ 10 w 67"/>
                  <a:gd name="T3" fmla="*/ 6 h 45"/>
                  <a:gd name="T4" fmla="*/ 41 w 67"/>
                  <a:gd name="T5" fmla="*/ 8 h 45"/>
                  <a:gd name="T6" fmla="*/ 67 w 67"/>
                  <a:gd name="T7" fmla="*/ 45 h 45"/>
                  <a:gd name="T8" fmla="*/ 53 w 67"/>
                  <a:gd name="T9" fmla="*/ 7 h 45"/>
                  <a:gd name="T10" fmla="*/ 40 w 67"/>
                  <a:gd name="T11" fmla="*/ 1 h 45"/>
                  <a:gd name="T12" fmla="*/ 8 w 67"/>
                  <a:gd name="T13" fmla="*/ 0 h 45"/>
                  <a:gd name="T14" fmla="*/ 0 w 67"/>
                  <a:gd name="T15" fmla="*/ 7 h 4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7"/>
                  <a:gd name="T25" fmla="*/ 0 h 45"/>
                  <a:gd name="T26" fmla="*/ 67 w 67"/>
                  <a:gd name="T27" fmla="*/ 45 h 4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7" h="45">
                    <a:moveTo>
                      <a:pt x="0" y="7"/>
                    </a:moveTo>
                    <a:lnTo>
                      <a:pt x="10" y="6"/>
                    </a:lnTo>
                    <a:lnTo>
                      <a:pt x="41" y="8"/>
                    </a:lnTo>
                    <a:lnTo>
                      <a:pt x="67" y="45"/>
                    </a:lnTo>
                    <a:lnTo>
                      <a:pt x="53" y="7"/>
                    </a:lnTo>
                    <a:lnTo>
                      <a:pt x="40" y="1"/>
                    </a:lnTo>
                    <a:lnTo>
                      <a:pt x="8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7" name="Freeform 175">
                <a:extLst>
                  <a:ext uri="{FF2B5EF4-FFF2-40B4-BE49-F238E27FC236}">
                    <a16:creationId xmlns:a16="http://schemas.microsoft.com/office/drawing/2014/main" id="{C3629A74-105A-46B1-94B1-99C7697809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6" y="1331"/>
                <a:ext cx="319" cy="287"/>
              </a:xfrm>
              <a:custGeom>
                <a:avLst/>
                <a:gdLst>
                  <a:gd name="T0" fmla="*/ 699 w 798"/>
                  <a:gd name="T1" fmla="*/ 511 h 718"/>
                  <a:gd name="T2" fmla="*/ 669 w 798"/>
                  <a:gd name="T3" fmla="*/ 558 h 718"/>
                  <a:gd name="T4" fmla="*/ 631 w 798"/>
                  <a:gd name="T5" fmla="*/ 588 h 718"/>
                  <a:gd name="T6" fmla="*/ 580 w 798"/>
                  <a:gd name="T7" fmla="*/ 606 h 718"/>
                  <a:gd name="T8" fmla="*/ 584 w 798"/>
                  <a:gd name="T9" fmla="*/ 591 h 718"/>
                  <a:gd name="T10" fmla="*/ 554 w 798"/>
                  <a:gd name="T11" fmla="*/ 621 h 718"/>
                  <a:gd name="T12" fmla="*/ 424 w 798"/>
                  <a:gd name="T13" fmla="*/ 664 h 718"/>
                  <a:gd name="T14" fmla="*/ 298 w 798"/>
                  <a:gd name="T15" fmla="*/ 697 h 718"/>
                  <a:gd name="T16" fmla="*/ 248 w 798"/>
                  <a:gd name="T17" fmla="*/ 702 h 718"/>
                  <a:gd name="T18" fmla="*/ 80 w 798"/>
                  <a:gd name="T19" fmla="*/ 711 h 718"/>
                  <a:gd name="T20" fmla="*/ 0 w 798"/>
                  <a:gd name="T21" fmla="*/ 710 h 718"/>
                  <a:gd name="T22" fmla="*/ 4 w 798"/>
                  <a:gd name="T23" fmla="*/ 715 h 718"/>
                  <a:gd name="T24" fmla="*/ 90 w 798"/>
                  <a:gd name="T25" fmla="*/ 718 h 718"/>
                  <a:gd name="T26" fmla="*/ 264 w 798"/>
                  <a:gd name="T27" fmla="*/ 709 h 718"/>
                  <a:gd name="T28" fmla="*/ 307 w 798"/>
                  <a:gd name="T29" fmla="*/ 703 h 718"/>
                  <a:gd name="T30" fmla="*/ 482 w 798"/>
                  <a:gd name="T31" fmla="*/ 657 h 718"/>
                  <a:gd name="T32" fmla="*/ 572 w 798"/>
                  <a:gd name="T33" fmla="*/ 625 h 718"/>
                  <a:gd name="T34" fmla="*/ 658 w 798"/>
                  <a:gd name="T35" fmla="*/ 583 h 718"/>
                  <a:gd name="T36" fmla="*/ 700 w 798"/>
                  <a:gd name="T37" fmla="*/ 538 h 718"/>
                  <a:gd name="T38" fmla="*/ 722 w 798"/>
                  <a:gd name="T39" fmla="*/ 468 h 718"/>
                  <a:gd name="T40" fmla="*/ 761 w 798"/>
                  <a:gd name="T41" fmla="*/ 349 h 718"/>
                  <a:gd name="T42" fmla="*/ 791 w 798"/>
                  <a:gd name="T43" fmla="*/ 200 h 718"/>
                  <a:gd name="T44" fmla="*/ 798 w 798"/>
                  <a:gd name="T45" fmla="*/ 82 h 718"/>
                  <a:gd name="T46" fmla="*/ 783 w 798"/>
                  <a:gd name="T47" fmla="*/ 0 h 718"/>
                  <a:gd name="T48" fmla="*/ 699 w 798"/>
                  <a:gd name="T49" fmla="*/ 511 h 71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798"/>
                  <a:gd name="T76" fmla="*/ 0 h 718"/>
                  <a:gd name="T77" fmla="*/ 798 w 798"/>
                  <a:gd name="T78" fmla="*/ 718 h 71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798" h="718">
                    <a:moveTo>
                      <a:pt x="699" y="511"/>
                    </a:moveTo>
                    <a:lnTo>
                      <a:pt x="669" y="558"/>
                    </a:lnTo>
                    <a:lnTo>
                      <a:pt x="631" y="588"/>
                    </a:lnTo>
                    <a:lnTo>
                      <a:pt x="580" y="606"/>
                    </a:lnTo>
                    <a:lnTo>
                      <a:pt x="584" y="591"/>
                    </a:lnTo>
                    <a:lnTo>
                      <a:pt x="554" y="621"/>
                    </a:lnTo>
                    <a:lnTo>
                      <a:pt x="424" y="664"/>
                    </a:lnTo>
                    <a:lnTo>
                      <a:pt x="298" y="697"/>
                    </a:lnTo>
                    <a:lnTo>
                      <a:pt x="248" y="702"/>
                    </a:lnTo>
                    <a:lnTo>
                      <a:pt x="80" y="711"/>
                    </a:lnTo>
                    <a:lnTo>
                      <a:pt x="0" y="710"/>
                    </a:lnTo>
                    <a:lnTo>
                      <a:pt x="4" y="715"/>
                    </a:lnTo>
                    <a:lnTo>
                      <a:pt x="90" y="718"/>
                    </a:lnTo>
                    <a:lnTo>
                      <a:pt x="264" y="709"/>
                    </a:lnTo>
                    <a:lnTo>
                      <a:pt x="307" y="703"/>
                    </a:lnTo>
                    <a:lnTo>
                      <a:pt x="482" y="657"/>
                    </a:lnTo>
                    <a:lnTo>
                      <a:pt x="572" y="625"/>
                    </a:lnTo>
                    <a:lnTo>
                      <a:pt x="658" y="583"/>
                    </a:lnTo>
                    <a:lnTo>
                      <a:pt x="700" y="538"/>
                    </a:lnTo>
                    <a:lnTo>
                      <a:pt x="722" y="468"/>
                    </a:lnTo>
                    <a:lnTo>
                      <a:pt x="761" y="349"/>
                    </a:lnTo>
                    <a:lnTo>
                      <a:pt x="791" y="200"/>
                    </a:lnTo>
                    <a:lnTo>
                      <a:pt x="798" y="82"/>
                    </a:lnTo>
                    <a:lnTo>
                      <a:pt x="783" y="0"/>
                    </a:lnTo>
                    <a:cubicBezTo>
                      <a:pt x="792" y="195"/>
                      <a:pt x="761" y="324"/>
                      <a:pt x="699" y="5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8" name="Freeform 176">
                <a:extLst>
                  <a:ext uri="{FF2B5EF4-FFF2-40B4-BE49-F238E27FC236}">
                    <a16:creationId xmlns:a16="http://schemas.microsoft.com/office/drawing/2014/main" id="{E2C29BA1-3314-4CBC-8F9D-1B2B942AE2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2" y="1291"/>
                <a:ext cx="15" cy="141"/>
              </a:xfrm>
              <a:custGeom>
                <a:avLst/>
                <a:gdLst>
                  <a:gd name="T0" fmla="*/ 30 w 36"/>
                  <a:gd name="T1" fmla="*/ 0 h 351"/>
                  <a:gd name="T2" fmla="*/ 15 w 36"/>
                  <a:gd name="T3" fmla="*/ 115 h 351"/>
                  <a:gd name="T4" fmla="*/ 0 w 36"/>
                  <a:gd name="T5" fmla="*/ 111 h 351"/>
                  <a:gd name="T6" fmla="*/ 11 w 36"/>
                  <a:gd name="T7" fmla="*/ 207 h 351"/>
                  <a:gd name="T8" fmla="*/ 4 w 36"/>
                  <a:gd name="T9" fmla="*/ 207 h 351"/>
                  <a:gd name="T10" fmla="*/ 26 w 36"/>
                  <a:gd name="T11" fmla="*/ 261 h 351"/>
                  <a:gd name="T12" fmla="*/ 26 w 36"/>
                  <a:gd name="T13" fmla="*/ 351 h 351"/>
                  <a:gd name="T14" fmla="*/ 36 w 36"/>
                  <a:gd name="T15" fmla="*/ 273 h 351"/>
                  <a:gd name="T16" fmla="*/ 30 w 36"/>
                  <a:gd name="T17" fmla="*/ 241 h 351"/>
                  <a:gd name="T18" fmla="*/ 20 w 36"/>
                  <a:gd name="T19" fmla="*/ 200 h 351"/>
                  <a:gd name="T20" fmla="*/ 17 w 36"/>
                  <a:gd name="T21" fmla="*/ 125 h 351"/>
                  <a:gd name="T22" fmla="*/ 32 w 36"/>
                  <a:gd name="T23" fmla="*/ 117 h 351"/>
                  <a:gd name="T24" fmla="*/ 33 w 36"/>
                  <a:gd name="T25" fmla="*/ 12 h 351"/>
                  <a:gd name="T26" fmla="*/ 30 w 36"/>
                  <a:gd name="T27" fmla="*/ 0 h 35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6"/>
                  <a:gd name="T43" fmla="*/ 0 h 351"/>
                  <a:gd name="T44" fmla="*/ 36 w 36"/>
                  <a:gd name="T45" fmla="*/ 351 h 351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6" h="351">
                    <a:moveTo>
                      <a:pt x="30" y="0"/>
                    </a:moveTo>
                    <a:lnTo>
                      <a:pt x="15" y="115"/>
                    </a:lnTo>
                    <a:lnTo>
                      <a:pt x="0" y="111"/>
                    </a:lnTo>
                    <a:lnTo>
                      <a:pt x="11" y="207"/>
                    </a:lnTo>
                    <a:lnTo>
                      <a:pt x="4" y="207"/>
                    </a:lnTo>
                    <a:lnTo>
                      <a:pt x="26" y="261"/>
                    </a:lnTo>
                    <a:lnTo>
                      <a:pt x="26" y="351"/>
                    </a:lnTo>
                    <a:lnTo>
                      <a:pt x="36" y="273"/>
                    </a:lnTo>
                    <a:lnTo>
                      <a:pt x="30" y="241"/>
                    </a:lnTo>
                    <a:lnTo>
                      <a:pt x="20" y="200"/>
                    </a:lnTo>
                    <a:lnTo>
                      <a:pt x="17" y="125"/>
                    </a:lnTo>
                    <a:lnTo>
                      <a:pt x="32" y="117"/>
                    </a:lnTo>
                    <a:lnTo>
                      <a:pt x="33" y="12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9" name="Freeform 177">
                <a:extLst>
                  <a:ext uri="{FF2B5EF4-FFF2-40B4-BE49-F238E27FC236}">
                    <a16:creationId xmlns:a16="http://schemas.microsoft.com/office/drawing/2014/main" id="{1B787DBA-D2E8-4CFC-8CE3-C278BE3E40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1" y="1257"/>
                <a:ext cx="31" cy="252"/>
              </a:xfrm>
              <a:custGeom>
                <a:avLst/>
                <a:gdLst>
                  <a:gd name="T0" fmla="*/ 76 w 76"/>
                  <a:gd name="T1" fmla="*/ 0 h 628"/>
                  <a:gd name="T2" fmla="*/ 45 w 76"/>
                  <a:gd name="T3" fmla="*/ 68 h 628"/>
                  <a:gd name="T4" fmla="*/ 14 w 76"/>
                  <a:gd name="T5" fmla="*/ 107 h 628"/>
                  <a:gd name="T6" fmla="*/ 32 w 76"/>
                  <a:gd name="T7" fmla="*/ 222 h 628"/>
                  <a:gd name="T8" fmla="*/ 32 w 76"/>
                  <a:gd name="T9" fmla="*/ 368 h 628"/>
                  <a:gd name="T10" fmla="*/ 52 w 76"/>
                  <a:gd name="T11" fmla="*/ 517 h 628"/>
                  <a:gd name="T12" fmla="*/ 54 w 76"/>
                  <a:gd name="T13" fmla="*/ 577 h 628"/>
                  <a:gd name="T14" fmla="*/ 39 w 76"/>
                  <a:gd name="T15" fmla="*/ 545 h 628"/>
                  <a:gd name="T16" fmla="*/ 24 w 76"/>
                  <a:gd name="T17" fmla="*/ 613 h 628"/>
                  <a:gd name="T18" fmla="*/ 24 w 76"/>
                  <a:gd name="T19" fmla="*/ 628 h 628"/>
                  <a:gd name="T20" fmla="*/ 1 w 76"/>
                  <a:gd name="T21" fmla="*/ 628 h 628"/>
                  <a:gd name="T22" fmla="*/ 20 w 76"/>
                  <a:gd name="T23" fmla="*/ 567 h 628"/>
                  <a:gd name="T24" fmla="*/ 32 w 76"/>
                  <a:gd name="T25" fmla="*/ 514 h 628"/>
                  <a:gd name="T26" fmla="*/ 18 w 76"/>
                  <a:gd name="T27" fmla="*/ 352 h 628"/>
                  <a:gd name="T28" fmla="*/ 20 w 76"/>
                  <a:gd name="T29" fmla="*/ 222 h 628"/>
                  <a:gd name="T30" fmla="*/ 0 w 76"/>
                  <a:gd name="T31" fmla="*/ 104 h 628"/>
                  <a:gd name="T32" fmla="*/ 33 w 76"/>
                  <a:gd name="T33" fmla="*/ 65 h 628"/>
                  <a:gd name="T34" fmla="*/ 66 w 76"/>
                  <a:gd name="T35" fmla="*/ 0 h 628"/>
                  <a:gd name="T36" fmla="*/ 76 w 76"/>
                  <a:gd name="T37" fmla="*/ 0 h 628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76"/>
                  <a:gd name="T58" fmla="*/ 0 h 628"/>
                  <a:gd name="T59" fmla="*/ 76 w 76"/>
                  <a:gd name="T60" fmla="*/ 628 h 628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76" h="628">
                    <a:moveTo>
                      <a:pt x="76" y="0"/>
                    </a:moveTo>
                    <a:lnTo>
                      <a:pt x="45" y="68"/>
                    </a:lnTo>
                    <a:lnTo>
                      <a:pt x="14" y="107"/>
                    </a:lnTo>
                    <a:lnTo>
                      <a:pt x="32" y="222"/>
                    </a:lnTo>
                    <a:lnTo>
                      <a:pt x="32" y="368"/>
                    </a:lnTo>
                    <a:lnTo>
                      <a:pt x="52" y="517"/>
                    </a:lnTo>
                    <a:lnTo>
                      <a:pt x="54" y="577"/>
                    </a:lnTo>
                    <a:lnTo>
                      <a:pt x="39" y="545"/>
                    </a:lnTo>
                    <a:lnTo>
                      <a:pt x="24" y="613"/>
                    </a:lnTo>
                    <a:lnTo>
                      <a:pt x="24" y="628"/>
                    </a:lnTo>
                    <a:lnTo>
                      <a:pt x="1" y="628"/>
                    </a:lnTo>
                    <a:lnTo>
                      <a:pt x="20" y="567"/>
                    </a:lnTo>
                    <a:lnTo>
                      <a:pt x="32" y="514"/>
                    </a:lnTo>
                    <a:lnTo>
                      <a:pt x="18" y="352"/>
                    </a:lnTo>
                    <a:lnTo>
                      <a:pt x="20" y="222"/>
                    </a:lnTo>
                    <a:lnTo>
                      <a:pt x="0" y="104"/>
                    </a:lnTo>
                    <a:lnTo>
                      <a:pt x="33" y="65"/>
                    </a:lnTo>
                    <a:lnTo>
                      <a:pt x="66" y="0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0" name="Freeform 178">
                <a:extLst>
                  <a:ext uri="{FF2B5EF4-FFF2-40B4-BE49-F238E27FC236}">
                    <a16:creationId xmlns:a16="http://schemas.microsoft.com/office/drawing/2014/main" id="{9B57CD8A-56E4-4496-A97F-A65E8726D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3" y="1257"/>
                <a:ext cx="6" cy="17"/>
              </a:xfrm>
              <a:custGeom>
                <a:avLst/>
                <a:gdLst>
                  <a:gd name="T0" fmla="*/ 0 w 15"/>
                  <a:gd name="T1" fmla="*/ 0 h 42"/>
                  <a:gd name="T2" fmla="*/ 7 w 15"/>
                  <a:gd name="T3" fmla="*/ 42 h 42"/>
                  <a:gd name="T4" fmla="*/ 15 w 15"/>
                  <a:gd name="T5" fmla="*/ 0 h 42"/>
                  <a:gd name="T6" fmla="*/ 0 w 15"/>
                  <a:gd name="T7" fmla="*/ 0 h 4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5"/>
                  <a:gd name="T13" fmla="*/ 0 h 42"/>
                  <a:gd name="T14" fmla="*/ 15 w 15"/>
                  <a:gd name="T15" fmla="*/ 42 h 4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5" h="42">
                    <a:moveTo>
                      <a:pt x="0" y="0"/>
                    </a:moveTo>
                    <a:lnTo>
                      <a:pt x="7" y="42"/>
                    </a:lnTo>
                    <a:lnTo>
                      <a:pt x="1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1" name="Freeform 179">
                <a:extLst>
                  <a:ext uri="{FF2B5EF4-FFF2-40B4-BE49-F238E27FC236}">
                    <a16:creationId xmlns:a16="http://schemas.microsoft.com/office/drawing/2014/main" id="{31F5F2FC-3EC6-4179-887F-7A858DF37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7" y="1276"/>
                <a:ext cx="12" cy="87"/>
              </a:xfrm>
              <a:custGeom>
                <a:avLst/>
                <a:gdLst>
                  <a:gd name="T0" fmla="*/ 0 w 31"/>
                  <a:gd name="T1" fmla="*/ 24 h 216"/>
                  <a:gd name="T2" fmla="*/ 20 w 31"/>
                  <a:gd name="T3" fmla="*/ 157 h 216"/>
                  <a:gd name="T4" fmla="*/ 31 w 31"/>
                  <a:gd name="T5" fmla="*/ 216 h 216"/>
                  <a:gd name="T6" fmla="*/ 20 w 31"/>
                  <a:gd name="T7" fmla="*/ 103 h 216"/>
                  <a:gd name="T8" fmla="*/ 15 w 31"/>
                  <a:gd name="T9" fmla="*/ 36 h 216"/>
                  <a:gd name="T10" fmla="*/ 6 w 31"/>
                  <a:gd name="T11" fmla="*/ 0 h 216"/>
                  <a:gd name="T12" fmla="*/ 0 w 31"/>
                  <a:gd name="T13" fmla="*/ 24 h 2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1"/>
                  <a:gd name="T22" fmla="*/ 0 h 216"/>
                  <a:gd name="T23" fmla="*/ 31 w 31"/>
                  <a:gd name="T24" fmla="*/ 216 h 21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1" h="216">
                    <a:moveTo>
                      <a:pt x="0" y="24"/>
                    </a:moveTo>
                    <a:lnTo>
                      <a:pt x="20" y="157"/>
                    </a:lnTo>
                    <a:lnTo>
                      <a:pt x="31" y="216"/>
                    </a:lnTo>
                    <a:lnTo>
                      <a:pt x="20" y="103"/>
                    </a:lnTo>
                    <a:lnTo>
                      <a:pt x="15" y="36"/>
                    </a:lnTo>
                    <a:lnTo>
                      <a:pt x="6" y="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2" name="Freeform 180">
                <a:extLst>
                  <a:ext uri="{FF2B5EF4-FFF2-40B4-BE49-F238E27FC236}">
                    <a16:creationId xmlns:a16="http://schemas.microsoft.com/office/drawing/2014/main" id="{C07F63AD-928F-4C0A-A04B-78AF0EB93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0" y="1621"/>
                <a:ext cx="21" cy="144"/>
              </a:xfrm>
              <a:custGeom>
                <a:avLst/>
                <a:gdLst>
                  <a:gd name="T0" fmla="*/ 52 w 52"/>
                  <a:gd name="T1" fmla="*/ 0 h 360"/>
                  <a:gd name="T2" fmla="*/ 34 w 52"/>
                  <a:gd name="T3" fmla="*/ 79 h 360"/>
                  <a:gd name="T4" fmla="*/ 7 w 52"/>
                  <a:gd name="T5" fmla="*/ 283 h 360"/>
                  <a:gd name="T6" fmla="*/ 1 w 52"/>
                  <a:gd name="T7" fmla="*/ 360 h 360"/>
                  <a:gd name="T8" fmla="*/ 0 w 52"/>
                  <a:gd name="T9" fmla="*/ 262 h 360"/>
                  <a:gd name="T10" fmla="*/ 30 w 52"/>
                  <a:gd name="T11" fmla="*/ 56 h 360"/>
                  <a:gd name="T12" fmla="*/ 52 w 52"/>
                  <a:gd name="T13" fmla="*/ 0 h 36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2"/>
                  <a:gd name="T22" fmla="*/ 0 h 360"/>
                  <a:gd name="T23" fmla="*/ 52 w 52"/>
                  <a:gd name="T24" fmla="*/ 360 h 36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2" h="360">
                    <a:moveTo>
                      <a:pt x="52" y="0"/>
                    </a:moveTo>
                    <a:lnTo>
                      <a:pt x="34" y="79"/>
                    </a:lnTo>
                    <a:lnTo>
                      <a:pt x="7" y="283"/>
                    </a:lnTo>
                    <a:lnTo>
                      <a:pt x="1" y="360"/>
                    </a:lnTo>
                    <a:lnTo>
                      <a:pt x="0" y="262"/>
                    </a:lnTo>
                    <a:lnTo>
                      <a:pt x="30" y="56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3" name="Freeform 181">
                <a:extLst>
                  <a:ext uri="{FF2B5EF4-FFF2-40B4-BE49-F238E27FC236}">
                    <a16:creationId xmlns:a16="http://schemas.microsoft.com/office/drawing/2014/main" id="{50F3FFAE-0485-44D4-8FA5-303EDE144E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0" y="1616"/>
                <a:ext cx="25" cy="150"/>
              </a:xfrm>
              <a:custGeom>
                <a:avLst/>
                <a:gdLst>
                  <a:gd name="T0" fmla="*/ 63 w 63"/>
                  <a:gd name="T1" fmla="*/ 1 h 375"/>
                  <a:gd name="T2" fmla="*/ 31 w 63"/>
                  <a:gd name="T3" fmla="*/ 182 h 375"/>
                  <a:gd name="T4" fmla="*/ 13 w 63"/>
                  <a:gd name="T5" fmla="*/ 361 h 375"/>
                  <a:gd name="T6" fmla="*/ 0 w 63"/>
                  <a:gd name="T7" fmla="*/ 375 h 375"/>
                  <a:gd name="T8" fmla="*/ 21 w 63"/>
                  <a:gd name="T9" fmla="*/ 181 h 375"/>
                  <a:gd name="T10" fmla="*/ 22 w 63"/>
                  <a:gd name="T11" fmla="*/ 31 h 375"/>
                  <a:gd name="T12" fmla="*/ 23 w 63"/>
                  <a:gd name="T13" fmla="*/ 0 h 375"/>
                  <a:gd name="T14" fmla="*/ 63 w 63"/>
                  <a:gd name="T15" fmla="*/ 1 h 37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3"/>
                  <a:gd name="T25" fmla="*/ 0 h 375"/>
                  <a:gd name="T26" fmla="*/ 63 w 63"/>
                  <a:gd name="T27" fmla="*/ 375 h 37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3" h="375">
                    <a:moveTo>
                      <a:pt x="63" y="1"/>
                    </a:moveTo>
                    <a:lnTo>
                      <a:pt x="31" y="182"/>
                    </a:lnTo>
                    <a:lnTo>
                      <a:pt x="13" y="361"/>
                    </a:lnTo>
                    <a:lnTo>
                      <a:pt x="0" y="375"/>
                    </a:lnTo>
                    <a:lnTo>
                      <a:pt x="21" y="181"/>
                    </a:lnTo>
                    <a:lnTo>
                      <a:pt x="22" y="31"/>
                    </a:lnTo>
                    <a:lnTo>
                      <a:pt x="23" y="0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4" name="Freeform 182">
                <a:extLst>
                  <a:ext uri="{FF2B5EF4-FFF2-40B4-BE49-F238E27FC236}">
                    <a16:creationId xmlns:a16="http://schemas.microsoft.com/office/drawing/2014/main" id="{605AB9C0-2883-454C-A90F-F3CE218461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1" y="1539"/>
                <a:ext cx="116" cy="75"/>
              </a:xfrm>
              <a:custGeom>
                <a:avLst/>
                <a:gdLst>
                  <a:gd name="T0" fmla="*/ 26 w 291"/>
                  <a:gd name="T1" fmla="*/ 0 h 189"/>
                  <a:gd name="T2" fmla="*/ 33 w 291"/>
                  <a:gd name="T3" fmla="*/ 10 h 189"/>
                  <a:gd name="T4" fmla="*/ 33 w 291"/>
                  <a:gd name="T5" fmla="*/ 27 h 189"/>
                  <a:gd name="T6" fmla="*/ 51 w 291"/>
                  <a:gd name="T7" fmla="*/ 43 h 189"/>
                  <a:gd name="T8" fmla="*/ 72 w 291"/>
                  <a:gd name="T9" fmla="*/ 58 h 189"/>
                  <a:gd name="T10" fmla="*/ 78 w 291"/>
                  <a:gd name="T11" fmla="*/ 67 h 189"/>
                  <a:gd name="T12" fmla="*/ 133 w 291"/>
                  <a:gd name="T13" fmla="*/ 68 h 189"/>
                  <a:gd name="T14" fmla="*/ 168 w 291"/>
                  <a:gd name="T15" fmla="*/ 84 h 189"/>
                  <a:gd name="T16" fmla="*/ 196 w 291"/>
                  <a:gd name="T17" fmla="*/ 92 h 189"/>
                  <a:gd name="T18" fmla="*/ 168 w 291"/>
                  <a:gd name="T19" fmla="*/ 96 h 189"/>
                  <a:gd name="T20" fmla="*/ 130 w 291"/>
                  <a:gd name="T21" fmla="*/ 80 h 189"/>
                  <a:gd name="T22" fmla="*/ 84 w 291"/>
                  <a:gd name="T23" fmla="*/ 75 h 189"/>
                  <a:gd name="T24" fmla="*/ 100 w 291"/>
                  <a:gd name="T25" fmla="*/ 96 h 189"/>
                  <a:gd name="T26" fmla="*/ 133 w 291"/>
                  <a:gd name="T27" fmla="*/ 115 h 189"/>
                  <a:gd name="T28" fmla="*/ 156 w 291"/>
                  <a:gd name="T29" fmla="*/ 128 h 189"/>
                  <a:gd name="T30" fmla="*/ 171 w 291"/>
                  <a:gd name="T31" fmla="*/ 129 h 189"/>
                  <a:gd name="T32" fmla="*/ 189 w 291"/>
                  <a:gd name="T33" fmla="*/ 135 h 189"/>
                  <a:gd name="T34" fmla="*/ 208 w 291"/>
                  <a:gd name="T35" fmla="*/ 142 h 189"/>
                  <a:gd name="T36" fmla="*/ 250 w 291"/>
                  <a:gd name="T37" fmla="*/ 135 h 189"/>
                  <a:gd name="T38" fmla="*/ 285 w 291"/>
                  <a:gd name="T39" fmla="*/ 123 h 189"/>
                  <a:gd name="T40" fmla="*/ 291 w 291"/>
                  <a:gd name="T41" fmla="*/ 178 h 189"/>
                  <a:gd name="T42" fmla="*/ 255 w 291"/>
                  <a:gd name="T43" fmla="*/ 182 h 189"/>
                  <a:gd name="T44" fmla="*/ 220 w 291"/>
                  <a:gd name="T45" fmla="*/ 189 h 189"/>
                  <a:gd name="T46" fmla="*/ 207 w 291"/>
                  <a:gd name="T47" fmla="*/ 154 h 189"/>
                  <a:gd name="T48" fmla="*/ 195 w 291"/>
                  <a:gd name="T49" fmla="*/ 147 h 189"/>
                  <a:gd name="T50" fmla="*/ 168 w 291"/>
                  <a:gd name="T51" fmla="*/ 139 h 189"/>
                  <a:gd name="T52" fmla="*/ 122 w 291"/>
                  <a:gd name="T53" fmla="*/ 133 h 189"/>
                  <a:gd name="T54" fmla="*/ 76 w 291"/>
                  <a:gd name="T55" fmla="*/ 117 h 189"/>
                  <a:gd name="T56" fmla="*/ 31 w 291"/>
                  <a:gd name="T57" fmla="*/ 80 h 189"/>
                  <a:gd name="T58" fmla="*/ 22 w 291"/>
                  <a:gd name="T59" fmla="*/ 58 h 189"/>
                  <a:gd name="T60" fmla="*/ 0 w 291"/>
                  <a:gd name="T61" fmla="*/ 36 h 189"/>
                  <a:gd name="T62" fmla="*/ 25 w 291"/>
                  <a:gd name="T63" fmla="*/ 26 h 189"/>
                  <a:gd name="T64" fmla="*/ 20 w 291"/>
                  <a:gd name="T65" fmla="*/ 10 h 189"/>
                  <a:gd name="T66" fmla="*/ 26 w 291"/>
                  <a:gd name="T67" fmla="*/ 0 h 189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291"/>
                  <a:gd name="T103" fmla="*/ 0 h 189"/>
                  <a:gd name="T104" fmla="*/ 291 w 291"/>
                  <a:gd name="T105" fmla="*/ 189 h 189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291" h="189">
                    <a:moveTo>
                      <a:pt x="26" y="0"/>
                    </a:moveTo>
                    <a:lnTo>
                      <a:pt x="33" y="10"/>
                    </a:lnTo>
                    <a:lnTo>
                      <a:pt x="33" y="27"/>
                    </a:lnTo>
                    <a:lnTo>
                      <a:pt x="51" y="43"/>
                    </a:lnTo>
                    <a:lnTo>
                      <a:pt x="72" y="58"/>
                    </a:lnTo>
                    <a:lnTo>
                      <a:pt x="78" y="67"/>
                    </a:lnTo>
                    <a:lnTo>
                      <a:pt x="133" y="68"/>
                    </a:lnTo>
                    <a:lnTo>
                      <a:pt x="168" y="84"/>
                    </a:lnTo>
                    <a:lnTo>
                      <a:pt x="196" y="92"/>
                    </a:lnTo>
                    <a:lnTo>
                      <a:pt x="168" y="96"/>
                    </a:lnTo>
                    <a:lnTo>
                      <a:pt x="130" y="80"/>
                    </a:lnTo>
                    <a:lnTo>
                      <a:pt x="84" y="75"/>
                    </a:lnTo>
                    <a:lnTo>
                      <a:pt x="100" y="96"/>
                    </a:lnTo>
                    <a:lnTo>
                      <a:pt x="133" y="115"/>
                    </a:lnTo>
                    <a:lnTo>
                      <a:pt x="156" y="128"/>
                    </a:lnTo>
                    <a:lnTo>
                      <a:pt x="171" y="129"/>
                    </a:lnTo>
                    <a:lnTo>
                      <a:pt x="189" y="135"/>
                    </a:lnTo>
                    <a:lnTo>
                      <a:pt x="208" y="142"/>
                    </a:lnTo>
                    <a:lnTo>
                      <a:pt x="250" y="135"/>
                    </a:lnTo>
                    <a:lnTo>
                      <a:pt x="285" y="123"/>
                    </a:lnTo>
                    <a:lnTo>
                      <a:pt x="291" y="178"/>
                    </a:lnTo>
                    <a:lnTo>
                      <a:pt x="255" y="182"/>
                    </a:lnTo>
                    <a:lnTo>
                      <a:pt x="220" y="189"/>
                    </a:lnTo>
                    <a:lnTo>
                      <a:pt x="207" y="154"/>
                    </a:lnTo>
                    <a:lnTo>
                      <a:pt x="195" y="147"/>
                    </a:lnTo>
                    <a:lnTo>
                      <a:pt x="168" y="139"/>
                    </a:lnTo>
                    <a:lnTo>
                      <a:pt x="122" y="133"/>
                    </a:lnTo>
                    <a:lnTo>
                      <a:pt x="76" y="117"/>
                    </a:lnTo>
                    <a:lnTo>
                      <a:pt x="31" y="80"/>
                    </a:lnTo>
                    <a:lnTo>
                      <a:pt x="22" y="58"/>
                    </a:lnTo>
                    <a:lnTo>
                      <a:pt x="0" y="36"/>
                    </a:lnTo>
                    <a:lnTo>
                      <a:pt x="25" y="26"/>
                    </a:lnTo>
                    <a:lnTo>
                      <a:pt x="20" y="10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5" name="Freeform 183">
                <a:extLst>
                  <a:ext uri="{FF2B5EF4-FFF2-40B4-BE49-F238E27FC236}">
                    <a16:creationId xmlns:a16="http://schemas.microsoft.com/office/drawing/2014/main" id="{ACC176C7-BDD3-4BE9-878C-1A1D7BDA53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6" y="1576"/>
                <a:ext cx="46" cy="15"/>
              </a:xfrm>
              <a:custGeom>
                <a:avLst/>
                <a:gdLst>
                  <a:gd name="T0" fmla="*/ 0 w 116"/>
                  <a:gd name="T1" fmla="*/ 0 h 37"/>
                  <a:gd name="T2" fmla="*/ 32 w 116"/>
                  <a:gd name="T3" fmla="*/ 2 h 37"/>
                  <a:gd name="T4" fmla="*/ 67 w 116"/>
                  <a:gd name="T5" fmla="*/ 13 h 37"/>
                  <a:gd name="T6" fmla="*/ 79 w 116"/>
                  <a:gd name="T7" fmla="*/ 23 h 37"/>
                  <a:gd name="T8" fmla="*/ 95 w 116"/>
                  <a:gd name="T9" fmla="*/ 30 h 37"/>
                  <a:gd name="T10" fmla="*/ 116 w 116"/>
                  <a:gd name="T11" fmla="*/ 31 h 37"/>
                  <a:gd name="T12" fmla="*/ 95 w 116"/>
                  <a:gd name="T13" fmla="*/ 37 h 37"/>
                  <a:gd name="T14" fmla="*/ 68 w 116"/>
                  <a:gd name="T15" fmla="*/ 23 h 37"/>
                  <a:gd name="T16" fmla="*/ 47 w 116"/>
                  <a:gd name="T17" fmla="*/ 14 h 37"/>
                  <a:gd name="T18" fmla="*/ 0 w 116"/>
                  <a:gd name="T19" fmla="*/ 7 h 37"/>
                  <a:gd name="T20" fmla="*/ 0 w 116"/>
                  <a:gd name="T21" fmla="*/ 0 h 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16"/>
                  <a:gd name="T34" fmla="*/ 0 h 37"/>
                  <a:gd name="T35" fmla="*/ 116 w 116"/>
                  <a:gd name="T36" fmla="*/ 37 h 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16" h="37">
                    <a:moveTo>
                      <a:pt x="0" y="0"/>
                    </a:moveTo>
                    <a:lnTo>
                      <a:pt x="32" y="2"/>
                    </a:lnTo>
                    <a:lnTo>
                      <a:pt x="67" y="13"/>
                    </a:lnTo>
                    <a:lnTo>
                      <a:pt x="79" y="23"/>
                    </a:lnTo>
                    <a:lnTo>
                      <a:pt x="95" y="30"/>
                    </a:lnTo>
                    <a:lnTo>
                      <a:pt x="116" y="31"/>
                    </a:lnTo>
                    <a:lnTo>
                      <a:pt x="95" y="37"/>
                    </a:lnTo>
                    <a:lnTo>
                      <a:pt x="68" y="23"/>
                    </a:lnTo>
                    <a:lnTo>
                      <a:pt x="47" y="14"/>
                    </a:ln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6" name="Freeform 184">
                <a:extLst>
                  <a:ext uri="{FF2B5EF4-FFF2-40B4-BE49-F238E27FC236}">
                    <a16:creationId xmlns:a16="http://schemas.microsoft.com/office/drawing/2014/main" id="{49A28EB4-3B2A-4438-9AA0-899974C8E5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3" y="1538"/>
                <a:ext cx="76" cy="16"/>
              </a:xfrm>
              <a:custGeom>
                <a:avLst/>
                <a:gdLst>
                  <a:gd name="T0" fmla="*/ 0 w 188"/>
                  <a:gd name="T1" fmla="*/ 0 h 39"/>
                  <a:gd name="T2" fmla="*/ 30 w 188"/>
                  <a:gd name="T3" fmla="*/ 10 h 39"/>
                  <a:gd name="T4" fmla="*/ 54 w 188"/>
                  <a:gd name="T5" fmla="*/ 15 h 39"/>
                  <a:gd name="T6" fmla="*/ 106 w 188"/>
                  <a:gd name="T7" fmla="*/ 27 h 39"/>
                  <a:gd name="T8" fmla="*/ 160 w 188"/>
                  <a:gd name="T9" fmla="*/ 15 h 39"/>
                  <a:gd name="T10" fmla="*/ 182 w 188"/>
                  <a:gd name="T11" fmla="*/ 8 h 39"/>
                  <a:gd name="T12" fmla="*/ 188 w 188"/>
                  <a:gd name="T13" fmla="*/ 0 h 39"/>
                  <a:gd name="T14" fmla="*/ 0 w 188"/>
                  <a:gd name="T15" fmla="*/ 0 h 3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88"/>
                  <a:gd name="T25" fmla="*/ 0 h 39"/>
                  <a:gd name="T26" fmla="*/ 188 w 188"/>
                  <a:gd name="T27" fmla="*/ 39 h 39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88" h="39">
                    <a:moveTo>
                      <a:pt x="0" y="0"/>
                    </a:moveTo>
                    <a:lnTo>
                      <a:pt x="30" y="10"/>
                    </a:lnTo>
                    <a:lnTo>
                      <a:pt x="54" y="15"/>
                    </a:lnTo>
                    <a:lnTo>
                      <a:pt x="106" y="27"/>
                    </a:lnTo>
                    <a:lnTo>
                      <a:pt x="160" y="15"/>
                    </a:lnTo>
                    <a:lnTo>
                      <a:pt x="182" y="8"/>
                    </a:lnTo>
                    <a:lnTo>
                      <a:pt x="188" y="0"/>
                    </a:lnTo>
                    <a:cubicBezTo>
                      <a:pt x="57" y="39"/>
                      <a:pt x="126" y="7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7" name="Freeform 185">
                <a:extLst>
                  <a:ext uri="{FF2B5EF4-FFF2-40B4-BE49-F238E27FC236}">
                    <a16:creationId xmlns:a16="http://schemas.microsoft.com/office/drawing/2014/main" id="{DB792B9F-063F-45FB-8885-4394BDDD7B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4" y="1520"/>
                <a:ext cx="76" cy="16"/>
              </a:xfrm>
              <a:custGeom>
                <a:avLst/>
                <a:gdLst>
                  <a:gd name="T0" fmla="*/ 3 w 191"/>
                  <a:gd name="T1" fmla="*/ 39 h 39"/>
                  <a:gd name="T2" fmla="*/ 48 w 191"/>
                  <a:gd name="T3" fmla="*/ 30 h 39"/>
                  <a:gd name="T4" fmla="*/ 106 w 191"/>
                  <a:gd name="T5" fmla="*/ 13 h 39"/>
                  <a:gd name="T6" fmla="*/ 117 w 191"/>
                  <a:gd name="T7" fmla="*/ 7 h 39"/>
                  <a:gd name="T8" fmla="*/ 191 w 191"/>
                  <a:gd name="T9" fmla="*/ 7 h 39"/>
                  <a:gd name="T10" fmla="*/ 186 w 191"/>
                  <a:gd name="T11" fmla="*/ 0 h 39"/>
                  <a:gd name="T12" fmla="*/ 121 w 191"/>
                  <a:gd name="T13" fmla="*/ 0 h 39"/>
                  <a:gd name="T14" fmla="*/ 101 w 191"/>
                  <a:gd name="T15" fmla="*/ 1 h 39"/>
                  <a:gd name="T16" fmla="*/ 91 w 191"/>
                  <a:gd name="T17" fmla="*/ 10 h 39"/>
                  <a:gd name="T18" fmla="*/ 63 w 191"/>
                  <a:gd name="T19" fmla="*/ 15 h 39"/>
                  <a:gd name="T20" fmla="*/ 36 w 191"/>
                  <a:gd name="T21" fmla="*/ 25 h 39"/>
                  <a:gd name="T22" fmla="*/ 0 w 191"/>
                  <a:gd name="T23" fmla="*/ 33 h 39"/>
                  <a:gd name="T24" fmla="*/ 3 w 191"/>
                  <a:gd name="T25" fmla="*/ 39 h 3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91"/>
                  <a:gd name="T40" fmla="*/ 0 h 39"/>
                  <a:gd name="T41" fmla="*/ 191 w 191"/>
                  <a:gd name="T42" fmla="*/ 39 h 3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91" h="39">
                    <a:moveTo>
                      <a:pt x="3" y="39"/>
                    </a:moveTo>
                    <a:lnTo>
                      <a:pt x="48" y="30"/>
                    </a:lnTo>
                    <a:lnTo>
                      <a:pt x="106" y="13"/>
                    </a:lnTo>
                    <a:lnTo>
                      <a:pt x="117" y="7"/>
                    </a:lnTo>
                    <a:lnTo>
                      <a:pt x="191" y="7"/>
                    </a:lnTo>
                    <a:lnTo>
                      <a:pt x="186" y="0"/>
                    </a:lnTo>
                    <a:lnTo>
                      <a:pt x="121" y="0"/>
                    </a:lnTo>
                    <a:lnTo>
                      <a:pt x="101" y="1"/>
                    </a:lnTo>
                    <a:lnTo>
                      <a:pt x="91" y="10"/>
                    </a:lnTo>
                    <a:lnTo>
                      <a:pt x="63" y="15"/>
                    </a:lnTo>
                    <a:lnTo>
                      <a:pt x="36" y="25"/>
                    </a:lnTo>
                    <a:lnTo>
                      <a:pt x="0" y="33"/>
                    </a:lnTo>
                    <a:lnTo>
                      <a:pt x="3" y="3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8" name="Freeform 186">
                <a:extLst>
                  <a:ext uri="{FF2B5EF4-FFF2-40B4-BE49-F238E27FC236}">
                    <a16:creationId xmlns:a16="http://schemas.microsoft.com/office/drawing/2014/main" id="{D3E2A9D7-4BAF-4B91-BBC9-203573BAE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7" y="1465"/>
                <a:ext cx="117" cy="57"/>
              </a:xfrm>
              <a:custGeom>
                <a:avLst/>
                <a:gdLst>
                  <a:gd name="T0" fmla="*/ 8 w 293"/>
                  <a:gd name="T1" fmla="*/ 129 h 140"/>
                  <a:gd name="T2" fmla="*/ 33 w 293"/>
                  <a:gd name="T3" fmla="*/ 101 h 140"/>
                  <a:gd name="T4" fmla="*/ 50 w 293"/>
                  <a:gd name="T5" fmla="*/ 66 h 140"/>
                  <a:gd name="T6" fmla="*/ 198 w 293"/>
                  <a:gd name="T7" fmla="*/ 21 h 140"/>
                  <a:gd name="T8" fmla="*/ 230 w 293"/>
                  <a:gd name="T9" fmla="*/ 36 h 140"/>
                  <a:gd name="T10" fmla="*/ 249 w 293"/>
                  <a:gd name="T11" fmla="*/ 65 h 140"/>
                  <a:gd name="T12" fmla="*/ 254 w 293"/>
                  <a:gd name="T13" fmla="*/ 87 h 140"/>
                  <a:gd name="T14" fmla="*/ 249 w 293"/>
                  <a:gd name="T15" fmla="*/ 113 h 140"/>
                  <a:gd name="T16" fmla="*/ 234 w 293"/>
                  <a:gd name="T17" fmla="*/ 140 h 140"/>
                  <a:gd name="T18" fmla="*/ 252 w 293"/>
                  <a:gd name="T19" fmla="*/ 135 h 140"/>
                  <a:gd name="T20" fmla="*/ 91 w 293"/>
                  <a:gd name="T21" fmla="*/ 26 h 140"/>
                  <a:gd name="T22" fmla="*/ 58 w 293"/>
                  <a:gd name="T23" fmla="*/ 53 h 140"/>
                  <a:gd name="T24" fmla="*/ 39 w 293"/>
                  <a:gd name="T25" fmla="*/ 66 h 140"/>
                  <a:gd name="T26" fmla="*/ 21 w 293"/>
                  <a:gd name="T27" fmla="*/ 105 h 140"/>
                  <a:gd name="T28" fmla="*/ 0 w 293"/>
                  <a:gd name="T29" fmla="*/ 128 h 140"/>
                  <a:gd name="T30" fmla="*/ 8 w 293"/>
                  <a:gd name="T31" fmla="*/ 129 h 14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293"/>
                  <a:gd name="T49" fmla="*/ 0 h 140"/>
                  <a:gd name="T50" fmla="*/ 293 w 293"/>
                  <a:gd name="T51" fmla="*/ 140 h 140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293" h="140">
                    <a:moveTo>
                      <a:pt x="8" y="129"/>
                    </a:moveTo>
                    <a:lnTo>
                      <a:pt x="33" y="101"/>
                    </a:lnTo>
                    <a:lnTo>
                      <a:pt x="50" y="66"/>
                    </a:lnTo>
                    <a:cubicBezTo>
                      <a:pt x="103" y="20"/>
                      <a:pt x="131" y="29"/>
                      <a:pt x="198" y="21"/>
                    </a:cubicBezTo>
                    <a:lnTo>
                      <a:pt x="230" y="36"/>
                    </a:lnTo>
                    <a:lnTo>
                      <a:pt x="249" y="65"/>
                    </a:lnTo>
                    <a:lnTo>
                      <a:pt x="254" y="87"/>
                    </a:lnTo>
                    <a:lnTo>
                      <a:pt x="249" y="113"/>
                    </a:lnTo>
                    <a:lnTo>
                      <a:pt x="234" y="140"/>
                    </a:lnTo>
                    <a:lnTo>
                      <a:pt x="252" y="135"/>
                    </a:lnTo>
                    <a:cubicBezTo>
                      <a:pt x="293" y="0"/>
                      <a:pt x="192" y="5"/>
                      <a:pt x="91" y="26"/>
                    </a:cubicBezTo>
                    <a:lnTo>
                      <a:pt x="58" y="53"/>
                    </a:lnTo>
                    <a:lnTo>
                      <a:pt x="39" y="66"/>
                    </a:lnTo>
                    <a:lnTo>
                      <a:pt x="21" y="105"/>
                    </a:lnTo>
                    <a:lnTo>
                      <a:pt x="0" y="128"/>
                    </a:lnTo>
                    <a:lnTo>
                      <a:pt x="8" y="12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9" name="Freeform 187">
                <a:extLst>
                  <a:ext uri="{FF2B5EF4-FFF2-40B4-BE49-F238E27FC236}">
                    <a16:creationId xmlns:a16="http://schemas.microsoft.com/office/drawing/2014/main" id="{8A9117C2-B414-4C69-A09C-ABCD3C18E8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0" y="1479"/>
                <a:ext cx="159" cy="65"/>
              </a:xfrm>
              <a:custGeom>
                <a:avLst/>
                <a:gdLst>
                  <a:gd name="T0" fmla="*/ 395 w 395"/>
                  <a:gd name="T1" fmla="*/ 164 h 164"/>
                  <a:gd name="T2" fmla="*/ 338 w 395"/>
                  <a:gd name="T3" fmla="*/ 134 h 164"/>
                  <a:gd name="T4" fmla="*/ 242 w 395"/>
                  <a:gd name="T5" fmla="*/ 100 h 164"/>
                  <a:gd name="T6" fmla="*/ 182 w 395"/>
                  <a:gd name="T7" fmla="*/ 87 h 164"/>
                  <a:gd name="T8" fmla="*/ 83 w 395"/>
                  <a:gd name="T9" fmla="*/ 45 h 164"/>
                  <a:gd name="T10" fmla="*/ 53 w 395"/>
                  <a:gd name="T11" fmla="*/ 36 h 164"/>
                  <a:gd name="T12" fmla="*/ 32 w 395"/>
                  <a:gd name="T13" fmla="*/ 39 h 164"/>
                  <a:gd name="T14" fmla="*/ 0 w 395"/>
                  <a:gd name="T15" fmla="*/ 58 h 164"/>
                  <a:gd name="T16" fmla="*/ 141 w 395"/>
                  <a:gd name="T17" fmla="*/ 62 h 164"/>
                  <a:gd name="T18" fmla="*/ 395 w 395"/>
                  <a:gd name="T19" fmla="*/ 164 h 16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95"/>
                  <a:gd name="T31" fmla="*/ 0 h 164"/>
                  <a:gd name="T32" fmla="*/ 395 w 395"/>
                  <a:gd name="T33" fmla="*/ 164 h 16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95" h="164">
                    <a:moveTo>
                      <a:pt x="395" y="164"/>
                    </a:moveTo>
                    <a:lnTo>
                      <a:pt x="338" y="134"/>
                    </a:lnTo>
                    <a:lnTo>
                      <a:pt x="242" y="100"/>
                    </a:lnTo>
                    <a:lnTo>
                      <a:pt x="182" y="87"/>
                    </a:lnTo>
                    <a:lnTo>
                      <a:pt x="83" y="45"/>
                    </a:lnTo>
                    <a:lnTo>
                      <a:pt x="53" y="36"/>
                    </a:lnTo>
                    <a:lnTo>
                      <a:pt x="32" y="39"/>
                    </a:lnTo>
                    <a:lnTo>
                      <a:pt x="0" y="58"/>
                    </a:lnTo>
                    <a:cubicBezTo>
                      <a:pt x="32" y="0"/>
                      <a:pt x="101" y="40"/>
                      <a:pt x="141" y="62"/>
                    </a:cubicBezTo>
                    <a:cubicBezTo>
                      <a:pt x="222" y="104"/>
                      <a:pt x="325" y="98"/>
                      <a:pt x="395" y="16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0" name="Freeform 188">
                <a:extLst>
                  <a:ext uri="{FF2B5EF4-FFF2-40B4-BE49-F238E27FC236}">
                    <a16:creationId xmlns:a16="http://schemas.microsoft.com/office/drawing/2014/main" id="{9DF62C76-AA1B-4AEC-AEF0-DC0C7220E7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4" y="1491"/>
                <a:ext cx="36" cy="37"/>
              </a:xfrm>
              <a:custGeom>
                <a:avLst/>
                <a:gdLst>
                  <a:gd name="T0" fmla="*/ 90 w 90"/>
                  <a:gd name="T1" fmla="*/ 0 h 93"/>
                  <a:gd name="T2" fmla="*/ 68 w 90"/>
                  <a:gd name="T3" fmla="*/ 38 h 93"/>
                  <a:gd name="T4" fmla="*/ 61 w 90"/>
                  <a:gd name="T5" fmla="*/ 67 h 93"/>
                  <a:gd name="T6" fmla="*/ 67 w 90"/>
                  <a:gd name="T7" fmla="*/ 93 h 93"/>
                  <a:gd name="T8" fmla="*/ 58 w 90"/>
                  <a:gd name="T9" fmla="*/ 86 h 93"/>
                  <a:gd name="T10" fmla="*/ 52 w 90"/>
                  <a:gd name="T11" fmla="*/ 62 h 93"/>
                  <a:gd name="T12" fmla="*/ 52 w 90"/>
                  <a:gd name="T13" fmla="*/ 37 h 93"/>
                  <a:gd name="T14" fmla="*/ 32 w 90"/>
                  <a:gd name="T15" fmla="*/ 49 h 93"/>
                  <a:gd name="T16" fmla="*/ 11 w 90"/>
                  <a:gd name="T17" fmla="*/ 72 h 93"/>
                  <a:gd name="T18" fmla="*/ 0 w 90"/>
                  <a:gd name="T19" fmla="*/ 72 h 93"/>
                  <a:gd name="T20" fmla="*/ 17 w 90"/>
                  <a:gd name="T21" fmla="*/ 52 h 93"/>
                  <a:gd name="T22" fmla="*/ 28 w 90"/>
                  <a:gd name="T23" fmla="*/ 37 h 93"/>
                  <a:gd name="T24" fmla="*/ 60 w 90"/>
                  <a:gd name="T25" fmla="*/ 22 h 93"/>
                  <a:gd name="T26" fmla="*/ 77 w 90"/>
                  <a:gd name="T27" fmla="*/ 10 h 93"/>
                  <a:gd name="T28" fmla="*/ 90 w 90"/>
                  <a:gd name="T29" fmla="*/ 0 h 9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90"/>
                  <a:gd name="T46" fmla="*/ 0 h 93"/>
                  <a:gd name="T47" fmla="*/ 90 w 90"/>
                  <a:gd name="T48" fmla="*/ 93 h 93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90" h="93">
                    <a:moveTo>
                      <a:pt x="90" y="0"/>
                    </a:moveTo>
                    <a:lnTo>
                      <a:pt x="68" y="38"/>
                    </a:lnTo>
                    <a:lnTo>
                      <a:pt x="61" y="67"/>
                    </a:lnTo>
                    <a:lnTo>
                      <a:pt x="67" y="93"/>
                    </a:lnTo>
                    <a:lnTo>
                      <a:pt x="58" y="86"/>
                    </a:lnTo>
                    <a:lnTo>
                      <a:pt x="52" y="62"/>
                    </a:lnTo>
                    <a:lnTo>
                      <a:pt x="52" y="37"/>
                    </a:lnTo>
                    <a:lnTo>
                      <a:pt x="32" y="49"/>
                    </a:lnTo>
                    <a:lnTo>
                      <a:pt x="11" y="72"/>
                    </a:lnTo>
                    <a:lnTo>
                      <a:pt x="0" y="72"/>
                    </a:lnTo>
                    <a:lnTo>
                      <a:pt x="17" y="52"/>
                    </a:lnTo>
                    <a:lnTo>
                      <a:pt x="28" y="37"/>
                    </a:lnTo>
                    <a:lnTo>
                      <a:pt x="60" y="22"/>
                    </a:lnTo>
                    <a:lnTo>
                      <a:pt x="77" y="10"/>
                    </a:lnTo>
                    <a:lnTo>
                      <a:pt x="9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1" name="Freeform 189">
                <a:extLst>
                  <a:ext uri="{FF2B5EF4-FFF2-40B4-BE49-F238E27FC236}">
                    <a16:creationId xmlns:a16="http://schemas.microsoft.com/office/drawing/2014/main" id="{7C82C1BC-55FD-467B-A28A-F143452F6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1" y="1497"/>
                <a:ext cx="16" cy="37"/>
              </a:xfrm>
              <a:custGeom>
                <a:avLst/>
                <a:gdLst>
                  <a:gd name="T0" fmla="*/ 25 w 38"/>
                  <a:gd name="T1" fmla="*/ 10 h 92"/>
                  <a:gd name="T2" fmla="*/ 1 w 38"/>
                  <a:gd name="T3" fmla="*/ 62 h 92"/>
                  <a:gd name="T4" fmla="*/ 0 w 38"/>
                  <a:gd name="T5" fmla="*/ 81 h 92"/>
                  <a:gd name="T6" fmla="*/ 7 w 38"/>
                  <a:gd name="T7" fmla="*/ 92 h 92"/>
                  <a:gd name="T8" fmla="*/ 16 w 38"/>
                  <a:gd name="T9" fmla="*/ 88 h 92"/>
                  <a:gd name="T10" fmla="*/ 10 w 38"/>
                  <a:gd name="T11" fmla="*/ 81 h 92"/>
                  <a:gd name="T12" fmla="*/ 10 w 38"/>
                  <a:gd name="T13" fmla="*/ 60 h 92"/>
                  <a:gd name="T14" fmla="*/ 32 w 38"/>
                  <a:gd name="T15" fmla="*/ 14 h 92"/>
                  <a:gd name="T16" fmla="*/ 38 w 38"/>
                  <a:gd name="T17" fmla="*/ 9 h 92"/>
                  <a:gd name="T18" fmla="*/ 25 w 38"/>
                  <a:gd name="T19" fmla="*/ 0 h 92"/>
                  <a:gd name="T20" fmla="*/ 25 w 38"/>
                  <a:gd name="T21" fmla="*/ 10 h 9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8"/>
                  <a:gd name="T34" fmla="*/ 0 h 92"/>
                  <a:gd name="T35" fmla="*/ 38 w 38"/>
                  <a:gd name="T36" fmla="*/ 92 h 92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8" h="92">
                    <a:moveTo>
                      <a:pt x="25" y="10"/>
                    </a:moveTo>
                    <a:lnTo>
                      <a:pt x="1" y="62"/>
                    </a:lnTo>
                    <a:lnTo>
                      <a:pt x="0" y="81"/>
                    </a:lnTo>
                    <a:lnTo>
                      <a:pt x="7" y="92"/>
                    </a:lnTo>
                    <a:lnTo>
                      <a:pt x="16" y="88"/>
                    </a:lnTo>
                    <a:lnTo>
                      <a:pt x="10" y="81"/>
                    </a:lnTo>
                    <a:lnTo>
                      <a:pt x="10" y="60"/>
                    </a:lnTo>
                    <a:lnTo>
                      <a:pt x="32" y="14"/>
                    </a:lnTo>
                    <a:lnTo>
                      <a:pt x="38" y="9"/>
                    </a:lnTo>
                    <a:lnTo>
                      <a:pt x="25" y="0"/>
                    </a:lnTo>
                    <a:lnTo>
                      <a:pt x="25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2" name="Freeform 190">
                <a:extLst>
                  <a:ext uri="{FF2B5EF4-FFF2-40B4-BE49-F238E27FC236}">
                    <a16:creationId xmlns:a16="http://schemas.microsoft.com/office/drawing/2014/main" id="{F843710F-5589-4774-A893-B2FC5D4F97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7" y="1506"/>
                <a:ext cx="14" cy="25"/>
              </a:xfrm>
              <a:custGeom>
                <a:avLst/>
                <a:gdLst>
                  <a:gd name="T0" fmla="*/ 31 w 35"/>
                  <a:gd name="T1" fmla="*/ 0 h 63"/>
                  <a:gd name="T2" fmla="*/ 0 w 35"/>
                  <a:gd name="T3" fmla="*/ 56 h 63"/>
                  <a:gd name="T4" fmla="*/ 9 w 35"/>
                  <a:gd name="T5" fmla="*/ 63 h 63"/>
                  <a:gd name="T6" fmla="*/ 35 w 35"/>
                  <a:gd name="T7" fmla="*/ 8 h 63"/>
                  <a:gd name="T8" fmla="*/ 31 w 35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"/>
                  <a:gd name="T16" fmla="*/ 0 h 63"/>
                  <a:gd name="T17" fmla="*/ 35 w 35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" h="63">
                    <a:moveTo>
                      <a:pt x="31" y="0"/>
                    </a:moveTo>
                    <a:lnTo>
                      <a:pt x="0" y="56"/>
                    </a:lnTo>
                    <a:lnTo>
                      <a:pt x="9" y="63"/>
                    </a:lnTo>
                    <a:lnTo>
                      <a:pt x="35" y="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3" name="Freeform 191">
                <a:extLst>
                  <a:ext uri="{FF2B5EF4-FFF2-40B4-BE49-F238E27FC236}">
                    <a16:creationId xmlns:a16="http://schemas.microsoft.com/office/drawing/2014/main" id="{7058CB82-CD34-4D6A-98B0-A3B839616E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6" y="1509"/>
                <a:ext cx="6" cy="16"/>
              </a:xfrm>
              <a:custGeom>
                <a:avLst/>
                <a:gdLst>
                  <a:gd name="T0" fmla="*/ 13 w 13"/>
                  <a:gd name="T1" fmla="*/ 0 h 39"/>
                  <a:gd name="T2" fmla="*/ 7 w 13"/>
                  <a:gd name="T3" fmla="*/ 10 h 39"/>
                  <a:gd name="T4" fmla="*/ 7 w 13"/>
                  <a:gd name="T5" fmla="*/ 39 h 39"/>
                  <a:gd name="T6" fmla="*/ 0 w 13"/>
                  <a:gd name="T7" fmla="*/ 34 h 39"/>
                  <a:gd name="T8" fmla="*/ 0 w 13"/>
                  <a:gd name="T9" fmla="*/ 10 h 39"/>
                  <a:gd name="T10" fmla="*/ 4 w 13"/>
                  <a:gd name="T11" fmla="*/ 0 h 39"/>
                  <a:gd name="T12" fmla="*/ 13 w 13"/>
                  <a:gd name="T13" fmla="*/ 0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3"/>
                  <a:gd name="T22" fmla="*/ 0 h 39"/>
                  <a:gd name="T23" fmla="*/ 13 w 13"/>
                  <a:gd name="T24" fmla="*/ 39 h 3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3" h="39">
                    <a:moveTo>
                      <a:pt x="13" y="0"/>
                    </a:moveTo>
                    <a:lnTo>
                      <a:pt x="7" y="10"/>
                    </a:lnTo>
                    <a:lnTo>
                      <a:pt x="7" y="39"/>
                    </a:lnTo>
                    <a:lnTo>
                      <a:pt x="0" y="34"/>
                    </a:lnTo>
                    <a:lnTo>
                      <a:pt x="0" y="10"/>
                    </a:lnTo>
                    <a:lnTo>
                      <a:pt x="4" y="0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" name="Freeform 192">
                <a:extLst>
                  <a:ext uri="{FF2B5EF4-FFF2-40B4-BE49-F238E27FC236}">
                    <a16:creationId xmlns:a16="http://schemas.microsoft.com/office/drawing/2014/main" id="{E55199DD-5D93-4D31-9E11-D06F95256E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3" y="1487"/>
                <a:ext cx="30" cy="13"/>
              </a:xfrm>
              <a:custGeom>
                <a:avLst/>
                <a:gdLst>
                  <a:gd name="T0" fmla="*/ 74 w 74"/>
                  <a:gd name="T1" fmla="*/ 0 h 31"/>
                  <a:gd name="T2" fmla="*/ 46 w 74"/>
                  <a:gd name="T3" fmla="*/ 5 h 31"/>
                  <a:gd name="T4" fmla="*/ 3 w 74"/>
                  <a:gd name="T5" fmla="*/ 7 h 31"/>
                  <a:gd name="T6" fmla="*/ 0 w 74"/>
                  <a:gd name="T7" fmla="*/ 20 h 31"/>
                  <a:gd name="T8" fmla="*/ 43 w 74"/>
                  <a:gd name="T9" fmla="*/ 31 h 31"/>
                  <a:gd name="T10" fmla="*/ 52 w 74"/>
                  <a:gd name="T11" fmla="*/ 11 h 31"/>
                  <a:gd name="T12" fmla="*/ 74 w 74"/>
                  <a:gd name="T13" fmla="*/ 0 h 3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4"/>
                  <a:gd name="T22" fmla="*/ 0 h 31"/>
                  <a:gd name="T23" fmla="*/ 74 w 74"/>
                  <a:gd name="T24" fmla="*/ 31 h 3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4" h="31">
                    <a:moveTo>
                      <a:pt x="74" y="0"/>
                    </a:moveTo>
                    <a:lnTo>
                      <a:pt x="46" y="5"/>
                    </a:lnTo>
                    <a:lnTo>
                      <a:pt x="3" y="7"/>
                    </a:lnTo>
                    <a:lnTo>
                      <a:pt x="0" y="20"/>
                    </a:lnTo>
                    <a:lnTo>
                      <a:pt x="43" y="31"/>
                    </a:lnTo>
                    <a:lnTo>
                      <a:pt x="52" y="11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" name="Freeform 193">
                <a:extLst>
                  <a:ext uri="{FF2B5EF4-FFF2-40B4-BE49-F238E27FC236}">
                    <a16:creationId xmlns:a16="http://schemas.microsoft.com/office/drawing/2014/main" id="{D09B979C-B209-493F-894E-998CED269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" y="1427"/>
                <a:ext cx="77" cy="56"/>
              </a:xfrm>
              <a:custGeom>
                <a:avLst/>
                <a:gdLst>
                  <a:gd name="T0" fmla="*/ 0 w 193"/>
                  <a:gd name="T1" fmla="*/ 115 h 139"/>
                  <a:gd name="T2" fmla="*/ 123 w 193"/>
                  <a:gd name="T3" fmla="*/ 123 h 139"/>
                  <a:gd name="T4" fmla="*/ 168 w 193"/>
                  <a:gd name="T5" fmla="*/ 139 h 139"/>
                  <a:gd name="T6" fmla="*/ 134 w 193"/>
                  <a:gd name="T7" fmla="*/ 115 h 139"/>
                  <a:gd name="T8" fmla="*/ 141 w 193"/>
                  <a:gd name="T9" fmla="*/ 107 h 139"/>
                  <a:gd name="T10" fmla="*/ 193 w 193"/>
                  <a:gd name="T11" fmla="*/ 121 h 139"/>
                  <a:gd name="T12" fmla="*/ 159 w 193"/>
                  <a:gd name="T13" fmla="*/ 106 h 139"/>
                  <a:gd name="T14" fmla="*/ 178 w 193"/>
                  <a:gd name="T15" fmla="*/ 67 h 139"/>
                  <a:gd name="T16" fmla="*/ 193 w 193"/>
                  <a:gd name="T17" fmla="*/ 0 h 139"/>
                  <a:gd name="T18" fmla="*/ 170 w 193"/>
                  <a:gd name="T19" fmla="*/ 68 h 139"/>
                  <a:gd name="T20" fmla="*/ 154 w 193"/>
                  <a:gd name="T21" fmla="*/ 91 h 139"/>
                  <a:gd name="T22" fmla="*/ 146 w 193"/>
                  <a:gd name="T23" fmla="*/ 99 h 139"/>
                  <a:gd name="T24" fmla="*/ 130 w 193"/>
                  <a:gd name="T25" fmla="*/ 103 h 139"/>
                  <a:gd name="T26" fmla="*/ 111 w 193"/>
                  <a:gd name="T27" fmla="*/ 115 h 139"/>
                  <a:gd name="T28" fmla="*/ 25 w 193"/>
                  <a:gd name="T29" fmla="*/ 110 h 139"/>
                  <a:gd name="T30" fmla="*/ 0 w 193"/>
                  <a:gd name="T31" fmla="*/ 115 h 13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93"/>
                  <a:gd name="T49" fmla="*/ 0 h 139"/>
                  <a:gd name="T50" fmla="*/ 193 w 193"/>
                  <a:gd name="T51" fmla="*/ 139 h 13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93" h="139">
                    <a:moveTo>
                      <a:pt x="0" y="115"/>
                    </a:moveTo>
                    <a:lnTo>
                      <a:pt x="123" y="123"/>
                    </a:lnTo>
                    <a:lnTo>
                      <a:pt x="168" y="139"/>
                    </a:lnTo>
                    <a:lnTo>
                      <a:pt x="134" y="115"/>
                    </a:lnTo>
                    <a:lnTo>
                      <a:pt x="141" y="107"/>
                    </a:lnTo>
                    <a:lnTo>
                      <a:pt x="193" y="121"/>
                    </a:lnTo>
                    <a:lnTo>
                      <a:pt x="159" y="106"/>
                    </a:lnTo>
                    <a:lnTo>
                      <a:pt x="178" y="67"/>
                    </a:lnTo>
                    <a:lnTo>
                      <a:pt x="193" y="0"/>
                    </a:lnTo>
                    <a:lnTo>
                      <a:pt x="170" y="68"/>
                    </a:lnTo>
                    <a:lnTo>
                      <a:pt x="154" y="91"/>
                    </a:lnTo>
                    <a:lnTo>
                      <a:pt x="146" y="99"/>
                    </a:lnTo>
                    <a:lnTo>
                      <a:pt x="130" y="103"/>
                    </a:lnTo>
                    <a:lnTo>
                      <a:pt x="111" y="115"/>
                    </a:lnTo>
                    <a:lnTo>
                      <a:pt x="25" y="110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" name="Freeform 194">
                <a:extLst>
                  <a:ext uri="{FF2B5EF4-FFF2-40B4-BE49-F238E27FC236}">
                    <a16:creationId xmlns:a16="http://schemas.microsoft.com/office/drawing/2014/main" id="{DE40A0E6-B303-4F69-81EC-8933B34D8A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7" y="1380"/>
                <a:ext cx="16" cy="116"/>
              </a:xfrm>
              <a:custGeom>
                <a:avLst/>
                <a:gdLst>
                  <a:gd name="T0" fmla="*/ 39 w 39"/>
                  <a:gd name="T1" fmla="*/ 82 h 289"/>
                  <a:gd name="T2" fmla="*/ 25 w 39"/>
                  <a:gd name="T3" fmla="*/ 147 h 289"/>
                  <a:gd name="T4" fmla="*/ 22 w 39"/>
                  <a:gd name="T5" fmla="*/ 201 h 289"/>
                  <a:gd name="T6" fmla="*/ 19 w 39"/>
                  <a:gd name="T7" fmla="*/ 248 h 289"/>
                  <a:gd name="T8" fmla="*/ 34 w 39"/>
                  <a:gd name="T9" fmla="*/ 275 h 289"/>
                  <a:gd name="T10" fmla="*/ 27 w 39"/>
                  <a:gd name="T11" fmla="*/ 289 h 289"/>
                  <a:gd name="T12" fmla="*/ 10 w 39"/>
                  <a:gd name="T13" fmla="*/ 248 h 289"/>
                  <a:gd name="T14" fmla="*/ 14 w 39"/>
                  <a:gd name="T15" fmla="*/ 184 h 289"/>
                  <a:gd name="T16" fmla="*/ 0 w 39"/>
                  <a:gd name="T17" fmla="*/ 158 h 289"/>
                  <a:gd name="T18" fmla="*/ 7 w 39"/>
                  <a:gd name="T19" fmla="*/ 56 h 289"/>
                  <a:gd name="T20" fmla="*/ 27 w 39"/>
                  <a:gd name="T21" fmla="*/ 0 h 289"/>
                  <a:gd name="T22" fmla="*/ 11 w 39"/>
                  <a:gd name="T23" fmla="*/ 87 h 289"/>
                  <a:gd name="T24" fmla="*/ 11 w 39"/>
                  <a:gd name="T25" fmla="*/ 158 h 289"/>
                  <a:gd name="T26" fmla="*/ 34 w 39"/>
                  <a:gd name="T27" fmla="*/ 61 h 289"/>
                  <a:gd name="T28" fmla="*/ 39 w 39"/>
                  <a:gd name="T29" fmla="*/ 82 h 28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39"/>
                  <a:gd name="T46" fmla="*/ 0 h 289"/>
                  <a:gd name="T47" fmla="*/ 39 w 39"/>
                  <a:gd name="T48" fmla="*/ 289 h 289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39" h="289">
                    <a:moveTo>
                      <a:pt x="39" y="82"/>
                    </a:moveTo>
                    <a:lnTo>
                      <a:pt x="25" y="147"/>
                    </a:lnTo>
                    <a:lnTo>
                      <a:pt x="22" y="201"/>
                    </a:lnTo>
                    <a:lnTo>
                      <a:pt x="19" y="248"/>
                    </a:lnTo>
                    <a:lnTo>
                      <a:pt x="34" y="275"/>
                    </a:lnTo>
                    <a:lnTo>
                      <a:pt x="27" y="289"/>
                    </a:lnTo>
                    <a:lnTo>
                      <a:pt x="10" y="248"/>
                    </a:lnTo>
                    <a:lnTo>
                      <a:pt x="14" y="184"/>
                    </a:lnTo>
                    <a:lnTo>
                      <a:pt x="0" y="158"/>
                    </a:lnTo>
                    <a:lnTo>
                      <a:pt x="7" y="56"/>
                    </a:lnTo>
                    <a:lnTo>
                      <a:pt x="27" y="0"/>
                    </a:lnTo>
                    <a:lnTo>
                      <a:pt x="11" y="87"/>
                    </a:lnTo>
                    <a:lnTo>
                      <a:pt x="11" y="158"/>
                    </a:lnTo>
                    <a:lnTo>
                      <a:pt x="34" y="61"/>
                    </a:lnTo>
                    <a:lnTo>
                      <a:pt x="39" y="8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" name="Freeform 195">
                <a:extLst>
                  <a:ext uri="{FF2B5EF4-FFF2-40B4-BE49-F238E27FC236}">
                    <a16:creationId xmlns:a16="http://schemas.microsoft.com/office/drawing/2014/main" id="{C0659C10-08E1-4111-B41D-29F578EB77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0" y="1283"/>
                <a:ext cx="98" cy="125"/>
              </a:xfrm>
              <a:custGeom>
                <a:avLst/>
                <a:gdLst>
                  <a:gd name="T0" fmla="*/ 0 w 244"/>
                  <a:gd name="T1" fmla="*/ 0 h 313"/>
                  <a:gd name="T2" fmla="*/ 15 w 244"/>
                  <a:gd name="T3" fmla="*/ 39 h 313"/>
                  <a:gd name="T4" fmla="*/ 50 w 244"/>
                  <a:gd name="T5" fmla="*/ 63 h 313"/>
                  <a:gd name="T6" fmla="*/ 87 w 244"/>
                  <a:gd name="T7" fmla="*/ 84 h 313"/>
                  <a:gd name="T8" fmla="*/ 135 w 244"/>
                  <a:gd name="T9" fmla="*/ 110 h 313"/>
                  <a:gd name="T10" fmla="*/ 180 w 244"/>
                  <a:gd name="T11" fmla="*/ 122 h 313"/>
                  <a:gd name="T12" fmla="*/ 226 w 244"/>
                  <a:gd name="T13" fmla="*/ 164 h 313"/>
                  <a:gd name="T14" fmla="*/ 231 w 244"/>
                  <a:gd name="T15" fmla="*/ 208 h 313"/>
                  <a:gd name="T16" fmla="*/ 233 w 244"/>
                  <a:gd name="T17" fmla="*/ 262 h 313"/>
                  <a:gd name="T18" fmla="*/ 227 w 244"/>
                  <a:gd name="T19" fmla="*/ 313 h 313"/>
                  <a:gd name="T20" fmla="*/ 244 w 244"/>
                  <a:gd name="T21" fmla="*/ 254 h 313"/>
                  <a:gd name="T22" fmla="*/ 238 w 244"/>
                  <a:gd name="T23" fmla="*/ 207 h 313"/>
                  <a:gd name="T24" fmla="*/ 237 w 244"/>
                  <a:gd name="T25" fmla="*/ 164 h 313"/>
                  <a:gd name="T26" fmla="*/ 218 w 244"/>
                  <a:gd name="T27" fmla="*/ 136 h 313"/>
                  <a:gd name="T28" fmla="*/ 167 w 244"/>
                  <a:gd name="T29" fmla="*/ 108 h 313"/>
                  <a:gd name="T30" fmla="*/ 130 w 244"/>
                  <a:gd name="T31" fmla="*/ 100 h 313"/>
                  <a:gd name="T32" fmla="*/ 79 w 244"/>
                  <a:gd name="T33" fmla="*/ 68 h 313"/>
                  <a:gd name="T34" fmla="*/ 43 w 244"/>
                  <a:gd name="T35" fmla="*/ 49 h 313"/>
                  <a:gd name="T36" fmla="*/ 30 w 244"/>
                  <a:gd name="T37" fmla="*/ 38 h 313"/>
                  <a:gd name="T38" fmla="*/ 15 w 244"/>
                  <a:gd name="T39" fmla="*/ 13 h 313"/>
                  <a:gd name="T40" fmla="*/ 0 w 244"/>
                  <a:gd name="T41" fmla="*/ 0 h 313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44"/>
                  <a:gd name="T64" fmla="*/ 0 h 313"/>
                  <a:gd name="T65" fmla="*/ 244 w 244"/>
                  <a:gd name="T66" fmla="*/ 313 h 313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44" h="313">
                    <a:moveTo>
                      <a:pt x="0" y="0"/>
                    </a:moveTo>
                    <a:lnTo>
                      <a:pt x="15" y="39"/>
                    </a:lnTo>
                    <a:lnTo>
                      <a:pt x="50" y="63"/>
                    </a:lnTo>
                    <a:lnTo>
                      <a:pt x="87" y="84"/>
                    </a:lnTo>
                    <a:lnTo>
                      <a:pt x="135" y="110"/>
                    </a:lnTo>
                    <a:lnTo>
                      <a:pt x="180" y="122"/>
                    </a:lnTo>
                    <a:lnTo>
                      <a:pt x="226" y="164"/>
                    </a:lnTo>
                    <a:lnTo>
                      <a:pt x="231" y="208"/>
                    </a:lnTo>
                    <a:lnTo>
                      <a:pt x="233" y="262"/>
                    </a:lnTo>
                    <a:lnTo>
                      <a:pt x="227" y="313"/>
                    </a:lnTo>
                    <a:lnTo>
                      <a:pt x="244" y="254"/>
                    </a:lnTo>
                    <a:lnTo>
                      <a:pt x="238" y="207"/>
                    </a:lnTo>
                    <a:lnTo>
                      <a:pt x="237" y="164"/>
                    </a:lnTo>
                    <a:lnTo>
                      <a:pt x="218" y="136"/>
                    </a:lnTo>
                    <a:lnTo>
                      <a:pt x="167" y="108"/>
                    </a:lnTo>
                    <a:lnTo>
                      <a:pt x="130" y="100"/>
                    </a:lnTo>
                    <a:lnTo>
                      <a:pt x="79" y="68"/>
                    </a:lnTo>
                    <a:lnTo>
                      <a:pt x="43" y="49"/>
                    </a:lnTo>
                    <a:lnTo>
                      <a:pt x="30" y="38"/>
                    </a:lnTo>
                    <a:lnTo>
                      <a:pt x="15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" name="Freeform 196">
                <a:extLst>
                  <a:ext uri="{FF2B5EF4-FFF2-40B4-BE49-F238E27FC236}">
                    <a16:creationId xmlns:a16="http://schemas.microsoft.com/office/drawing/2014/main" id="{4D469885-3E25-46D6-B810-E27E7F1A8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9" y="1195"/>
                <a:ext cx="142" cy="154"/>
              </a:xfrm>
              <a:custGeom>
                <a:avLst/>
                <a:gdLst>
                  <a:gd name="T0" fmla="*/ 280 w 353"/>
                  <a:gd name="T1" fmla="*/ 194 h 385"/>
                  <a:gd name="T2" fmla="*/ 261 w 353"/>
                  <a:gd name="T3" fmla="*/ 244 h 385"/>
                  <a:gd name="T4" fmla="*/ 206 w 353"/>
                  <a:gd name="T5" fmla="*/ 291 h 385"/>
                  <a:gd name="T6" fmla="*/ 199 w 353"/>
                  <a:gd name="T7" fmla="*/ 301 h 385"/>
                  <a:gd name="T8" fmla="*/ 255 w 353"/>
                  <a:gd name="T9" fmla="*/ 268 h 385"/>
                  <a:gd name="T10" fmla="*/ 283 w 353"/>
                  <a:gd name="T11" fmla="*/ 224 h 385"/>
                  <a:gd name="T12" fmla="*/ 277 w 353"/>
                  <a:gd name="T13" fmla="*/ 268 h 385"/>
                  <a:gd name="T14" fmla="*/ 185 w 353"/>
                  <a:gd name="T15" fmla="*/ 319 h 385"/>
                  <a:gd name="T16" fmla="*/ 173 w 353"/>
                  <a:gd name="T17" fmla="*/ 385 h 385"/>
                  <a:gd name="T18" fmla="*/ 187 w 353"/>
                  <a:gd name="T19" fmla="*/ 328 h 385"/>
                  <a:gd name="T20" fmla="*/ 236 w 353"/>
                  <a:gd name="T21" fmla="*/ 301 h 385"/>
                  <a:gd name="T22" fmla="*/ 296 w 353"/>
                  <a:gd name="T23" fmla="*/ 250 h 385"/>
                  <a:gd name="T24" fmla="*/ 298 w 353"/>
                  <a:gd name="T25" fmla="*/ 226 h 385"/>
                  <a:gd name="T26" fmla="*/ 286 w 353"/>
                  <a:gd name="T27" fmla="*/ 206 h 385"/>
                  <a:gd name="T28" fmla="*/ 292 w 353"/>
                  <a:gd name="T29" fmla="*/ 151 h 385"/>
                  <a:gd name="T30" fmla="*/ 313 w 353"/>
                  <a:gd name="T31" fmla="*/ 130 h 385"/>
                  <a:gd name="T32" fmla="*/ 330 w 353"/>
                  <a:gd name="T33" fmla="*/ 107 h 385"/>
                  <a:gd name="T34" fmla="*/ 343 w 353"/>
                  <a:gd name="T35" fmla="*/ 82 h 385"/>
                  <a:gd name="T36" fmla="*/ 353 w 353"/>
                  <a:gd name="T37" fmla="*/ 32 h 385"/>
                  <a:gd name="T38" fmla="*/ 319 w 353"/>
                  <a:gd name="T39" fmla="*/ 10 h 385"/>
                  <a:gd name="T40" fmla="*/ 110 w 353"/>
                  <a:gd name="T41" fmla="*/ 12 h 385"/>
                  <a:gd name="T42" fmla="*/ 21 w 353"/>
                  <a:gd name="T43" fmla="*/ 32 h 385"/>
                  <a:gd name="T44" fmla="*/ 0 w 353"/>
                  <a:gd name="T45" fmla="*/ 83 h 385"/>
                  <a:gd name="T46" fmla="*/ 3 w 353"/>
                  <a:gd name="T47" fmla="*/ 143 h 385"/>
                  <a:gd name="T48" fmla="*/ 30 w 353"/>
                  <a:gd name="T49" fmla="*/ 164 h 385"/>
                  <a:gd name="T50" fmla="*/ 47 w 353"/>
                  <a:gd name="T51" fmla="*/ 150 h 385"/>
                  <a:gd name="T52" fmla="*/ 46 w 353"/>
                  <a:gd name="T53" fmla="*/ 83 h 385"/>
                  <a:gd name="T54" fmla="*/ 146 w 353"/>
                  <a:gd name="T55" fmla="*/ 25 h 385"/>
                  <a:gd name="T56" fmla="*/ 231 w 353"/>
                  <a:gd name="T57" fmla="*/ 25 h 385"/>
                  <a:gd name="T58" fmla="*/ 274 w 353"/>
                  <a:gd name="T59" fmla="*/ 62 h 385"/>
                  <a:gd name="T60" fmla="*/ 287 w 353"/>
                  <a:gd name="T61" fmla="*/ 109 h 385"/>
                  <a:gd name="T62" fmla="*/ 289 w 353"/>
                  <a:gd name="T63" fmla="*/ 129 h 385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353"/>
                  <a:gd name="T97" fmla="*/ 0 h 385"/>
                  <a:gd name="T98" fmla="*/ 353 w 353"/>
                  <a:gd name="T99" fmla="*/ 385 h 385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353" h="385">
                    <a:moveTo>
                      <a:pt x="289" y="129"/>
                    </a:moveTo>
                    <a:lnTo>
                      <a:pt x="280" y="194"/>
                    </a:lnTo>
                    <a:lnTo>
                      <a:pt x="274" y="225"/>
                    </a:lnTo>
                    <a:lnTo>
                      <a:pt x="261" y="244"/>
                    </a:lnTo>
                    <a:lnTo>
                      <a:pt x="240" y="268"/>
                    </a:lnTo>
                    <a:lnTo>
                      <a:pt x="206" y="291"/>
                    </a:lnTo>
                    <a:lnTo>
                      <a:pt x="169" y="302"/>
                    </a:lnTo>
                    <a:lnTo>
                      <a:pt x="199" y="301"/>
                    </a:lnTo>
                    <a:lnTo>
                      <a:pt x="221" y="289"/>
                    </a:lnTo>
                    <a:lnTo>
                      <a:pt x="255" y="268"/>
                    </a:lnTo>
                    <a:lnTo>
                      <a:pt x="274" y="237"/>
                    </a:lnTo>
                    <a:lnTo>
                      <a:pt x="283" y="224"/>
                    </a:lnTo>
                    <a:lnTo>
                      <a:pt x="280" y="250"/>
                    </a:lnTo>
                    <a:lnTo>
                      <a:pt x="277" y="268"/>
                    </a:lnTo>
                    <a:lnTo>
                      <a:pt x="224" y="298"/>
                    </a:lnTo>
                    <a:lnTo>
                      <a:pt x="185" y="319"/>
                    </a:lnTo>
                    <a:lnTo>
                      <a:pt x="173" y="316"/>
                    </a:lnTo>
                    <a:lnTo>
                      <a:pt x="173" y="385"/>
                    </a:lnTo>
                    <a:lnTo>
                      <a:pt x="185" y="381"/>
                    </a:lnTo>
                    <a:lnTo>
                      <a:pt x="187" y="328"/>
                    </a:lnTo>
                    <a:lnTo>
                      <a:pt x="195" y="320"/>
                    </a:lnTo>
                    <a:lnTo>
                      <a:pt x="236" y="301"/>
                    </a:lnTo>
                    <a:lnTo>
                      <a:pt x="281" y="272"/>
                    </a:lnTo>
                    <a:lnTo>
                      <a:pt x="296" y="250"/>
                    </a:lnTo>
                    <a:lnTo>
                      <a:pt x="304" y="237"/>
                    </a:lnTo>
                    <a:lnTo>
                      <a:pt x="298" y="226"/>
                    </a:lnTo>
                    <a:lnTo>
                      <a:pt x="287" y="219"/>
                    </a:lnTo>
                    <a:lnTo>
                      <a:pt x="286" y="206"/>
                    </a:lnTo>
                    <a:lnTo>
                      <a:pt x="291" y="172"/>
                    </a:lnTo>
                    <a:lnTo>
                      <a:pt x="292" y="151"/>
                    </a:lnTo>
                    <a:lnTo>
                      <a:pt x="296" y="135"/>
                    </a:lnTo>
                    <a:lnTo>
                      <a:pt x="313" y="130"/>
                    </a:lnTo>
                    <a:lnTo>
                      <a:pt x="319" y="120"/>
                    </a:lnTo>
                    <a:lnTo>
                      <a:pt x="330" y="107"/>
                    </a:lnTo>
                    <a:lnTo>
                      <a:pt x="337" y="99"/>
                    </a:lnTo>
                    <a:lnTo>
                      <a:pt x="343" y="82"/>
                    </a:lnTo>
                    <a:lnTo>
                      <a:pt x="351" y="72"/>
                    </a:lnTo>
                    <a:lnTo>
                      <a:pt x="353" y="32"/>
                    </a:lnTo>
                    <a:lnTo>
                      <a:pt x="341" y="33"/>
                    </a:lnTo>
                    <a:lnTo>
                      <a:pt x="319" y="10"/>
                    </a:lnTo>
                    <a:lnTo>
                      <a:pt x="230" y="0"/>
                    </a:lnTo>
                    <a:lnTo>
                      <a:pt x="110" y="12"/>
                    </a:lnTo>
                    <a:lnTo>
                      <a:pt x="49" y="22"/>
                    </a:lnTo>
                    <a:lnTo>
                      <a:pt x="21" y="32"/>
                    </a:lnTo>
                    <a:lnTo>
                      <a:pt x="7" y="65"/>
                    </a:lnTo>
                    <a:lnTo>
                      <a:pt x="0" y="83"/>
                    </a:lnTo>
                    <a:lnTo>
                      <a:pt x="8" y="90"/>
                    </a:lnTo>
                    <a:lnTo>
                      <a:pt x="3" y="143"/>
                    </a:lnTo>
                    <a:lnTo>
                      <a:pt x="20" y="158"/>
                    </a:lnTo>
                    <a:lnTo>
                      <a:pt x="30" y="164"/>
                    </a:lnTo>
                    <a:lnTo>
                      <a:pt x="41" y="158"/>
                    </a:lnTo>
                    <a:lnTo>
                      <a:pt x="47" y="150"/>
                    </a:lnTo>
                    <a:lnTo>
                      <a:pt x="44" y="109"/>
                    </a:lnTo>
                    <a:lnTo>
                      <a:pt x="46" y="83"/>
                    </a:lnTo>
                    <a:lnTo>
                      <a:pt x="83" y="34"/>
                    </a:lnTo>
                    <a:lnTo>
                      <a:pt x="146" y="25"/>
                    </a:lnTo>
                    <a:lnTo>
                      <a:pt x="195" y="21"/>
                    </a:lnTo>
                    <a:lnTo>
                      <a:pt x="231" y="25"/>
                    </a:lnTo>
                    <a:lnTo>
                      <a:pt x="245" y="39"/>
                    </a:lnTo>
                    <a:lnTo>
                      <a:pt x="274" y="62"/>
                    </a:lnTo>
                    <a:lnTo>
                      <a:pt x="281" y="93"/>
                    </a:lnTo>
                    <a:lnTo>
                      <a:pt x="287" y="109"/>
                    </a:lnTo>
                    <a:lnTo>
                      <a:pt x="302" y="122"/>
                    </a:lnTo>
                    <a:lnTo>
                      <a:pt x="289" y="12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9" name="Freeform 197">
                <a:extLst>
                  <a:ext uri="{FF2B5EF4-FFF2-40B4-BE49-F238E27FC236}">
                    <a16:creationId xmlns:a16="http://schemas.microsoft.com/office/drawing/2014/main" id="{D6B3FFFF-B1C4-4DA6-BFDB-22C6F5F88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" y="1117"/>
                <a:ext cx="144" cy="93"/>
              </a:xfrm>
              <a:custGeom>
                <a:avLst/>
                <a:gdLst>
                  <a:gd name="T0" fmla="*/ 358 w 361"/>
                  <a:gd name="T1" fmla="*/ 212 h 232"/>
                  <a:gd name="T2" fmla="*/ 354 w 361"/>
                  <a:gd name="T3" fmla="*/ 200 h 232"/>
                  <a:gd name="T4" fmla="*/ 345 w 361"/>
                  <a:gd name="T5" fmla="*/ 198 h 232"/>
                  <a:gd name="T6" fmla="*/ 340 w 361"/>
                  <a:gd name="T7" fmla="*/ 168 h 232"/>
                  <a:gd name="T8" fmla="*/ 328 w 361"/>
                  <a:gd name="T9" fmla="*/ 166 h 232"/>
                  <a:gd name="T10" fmla="*/ 304 w 361"/>
                  <a:gd name="T11" fmla="*/ 91 h 232"/>
                  <a:gd name="T12" fmla="*/ 279 w 361"/>
                  <a:gd name="T13" fmla="*/ 56 h 232"/>
                  <a:gd name="T14" fmla="*/ 226 w 361"/>
                  <a:gd name="T15" fmla="*/ 26 h 232"/>
                  <a:gd name="T16" fmla="*/ 192 w 361"/>
                  <a:gd name="T17" fmla="*/ 20 h 232"/>
                  <a:gd name="T18" fmla="*/ 171 w 361"/>
                  <a:gd name="T19" fmla="*/ 7 h 232"/>
                  <a:gd name="T20" fmla="*/ 141 w 361"/>
                  <a:gd name="T21" fmla="*/ 6 h 232"/>
                  <a:gd name="T22" fmla="*/ 112 w 361"/>
                  <a:gd name="T23" fmla="*/ 15 h 232"/>
                  <a:gd name="T24" fmla="*/ 99 w 361"/>
                  <a:gd name="T25" fmla="*/ 25 h 232"/>
                  <a:gd name="T26" fmla="*/ 96 w 361"/>
                  <a:gd name="T27" fmla="*/ 68 h 232"/>
                  <a:gd name="T28" fmla="*/ 92 w 361"/>
                  <a:gd name="T29" fmla="*/ 33 h 232"/>
                  <a:gd name="T30" fmla="*/ 60 w 361"/>
                  <a:gd name="T31" fmla="*/ 51 h 232"/>
                  <a:gd name="T32" fmla="*/ 34 w 361"/>
                  <a:gd name="T33" fmla="*/ 85 h 232"/>
                  <a:gd name="T34" fmla="*/ 22 w 361"/>
                  <a:gd name="T35" fmla="*/ 118 h 232"/>
                  <a:gd name="T36" fmla="*/ 12 w 361"/>
                  <a:gd name="T37" fmla="*/ 160 h 232"/>
                  <a:gd name="T38" fmla="*/ 13 w 361"/>
                  <a:gd name="T39" fmla="*/ 206 h 232"/>
                  <a:gd name="T40" fmla="*/ 6 w 361"/>
                  <a:gd name="T41" fmla="*/ 216 h 232"/>
                  <a:gd name="T42" fmla="*/ 6 w 361"/>
                  <a:gd name="T43" fmla="*/ 228 h 232"/>
                  <a:gd name="T44" fmla="*/ 0 w 361"/>
                  <a:gd name="T45" fmla="*/ 232 h 232"/>
                  <a:gd name="T46" fmla="*/ 0 w 361"/>
                  <a:gd name="T47" fmla="*/ 210 h 232"/>
                  <a:gd name="T48" fmla="*/ 6 w 361"/>
                  <a:gd name="T49" fmla="*/ 196 h 232"/>
                  <a:gd name="T50" fmla="*/ 4 w 361"/>
                  <a:gd name="T51" fmla="*/ 158 h 232"/>
                  <a:gd name="T52" fmla="*/ 19 w 361"/>
                  <a:gd name="T53" fmla="*/ 104 h 232"/>
                  <a:gd name="T54" fmla="*/ 128 w 361"/>
                  <a:gd name="T55" fmla="*/ 4 h 232"/>
                  <a:gd name="T56" fmla="*/ 152 w 361"/>
                  <a:gd name="T57" fmla="*/ 0 h 232"/>
                  <a:gd name="T58" fmla="*/ 183 w 361"/>
                  <a:gd name="T59" fmla="*/ 2 h 232"/>
                  <a:gd name="T60" fmla="*/ 196 w 361"/>
                  <a:gd name="T61" fmla="*/ 14 h 232"/>
                  <a:gd name="T62" fmla="*/ 236 w 361"/>
                  <a:gd name="T63" fmla="*/ 25 h 232"/>
                  <a:gd name="T64" fmla="*/ 282 w 361"/>
                  <a:gd name="T65" fmla="*/ 49 h 232"/>
                  <a:gd name="T66" fmla="*/ 290 w 361"/>
                  <a:gd name="T67" fmla="*/ 58 h 232"/>
                  <a:gd name="T68" fmla="*/ 304 w 361"/>
                  <a:gd name="T69" fmla="*/ 80 h 232"/>
                  <a:gd name="T70" fmla="*/ 314 w 361"/>
                  <a:gd name="T71" fmla="*/ 96 h 232"/>
                  <a:gd name="T72" fmla="*/ 331 w 361"/>
                  <a:gd name="T73" fmla="*/ 156 h 232"/>
                  <a:gd name="T74" fmla="*/ 345 w 361"/>
                  <a:gd name="T75" fmla="*/ 164 h 232"/>
                  <a:gd name="T76" fmla="*/ 349 w 361"/>
                  <a:gd name="T77" fmla="*/ 189 h 232"/>
                  <a:gd name="T78" fmla="*/ 361 w 361"/>
                  <a:gd name="T79" fmla="*/ 198 h 232"/>
                  <a:gd name="T80" fmla="*/ 358 w 361"/>
                  <a:gd name="T81" fmla="*/ 212 h 232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361"/>
                  <a:gd name="T124" fmla="*/ 0 h 232"/>
                  <a:gd name="T125" fmla="*/ 361 w 361"/>
                  <a:gd name="T126" fmla="*/ 232 h 232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361" h="232">
                    <a:moveTo>
                      <a:pt x="358" y="212"/>
                    </a:moveTo>
                    <a:lnTo>
                      <a:pt x="354" y="200"/>
                    </a:lnTo>
                    <a:lnTo>
                      <a:pt x="345" y="198"/>
                    </a:lnTo>
                    <a:lnTo>
                      <a:pt x="340" y="168"/>
                    </a:lnTo>
                    <a:lnTo>
                      <a:pt x="328" y="166"/>
                    </a:lnTo>
                    <a:lnTo>
                      <a:pt x="304" y="91"/>
                    </a:lnTo>
                    <a:lnTo>
                      <a:pt x="279" y="56"/>
                    </a:lnTo>
                    <a:lnTo>
                      <a:pt x="226" y="26"/>
                    </a:lnTo>
                    <a:lnTo>
                      <a:pt x="192" y="20"/>
                    </a:lnTo>
                    <a:lnTo>
                      <a:pt x="171" y="7"/>
                    </a:lnTo>
                    <a:lnTo>
                      <a:pt x="141" y="6"/>
                    </a:lnTo>
                    <a:lnTo>
                      <a:pt x="112" y="15"/>
                    </a:lnTo>
                    <a:lnTo>
                      <a:pt x="99" y="25"/>
                    </a:lnTo>
                    <a:lnTo>
                      <a:pt x="96" y="68"/>
                    </a:lnTo>
                    <a:lnTo>
                      <a:pt x="92" y="33"/>
                    </a:lnTo>
                    <a:lnTo>
                      <a:pt x="60" y="51"/>
                    </a:lnTo>
                    <a:lnTo>
                      <a:pt x="34" y="85"/>
                    </a:lnTo>
                    <a:lnTo>
                      <a:pt x="22" y="118"/>
                    </a:lnTo>
                    <a:lnTo>
                      <a:pt x="12" y="160"/>
                    </a:lnTo>
                    <a:lnTo>
                      <a:pt x="13" y="206"/>
                    </a:lnTo>
                    <a:lnTo>
                      <a:pt x="6" y="216"/>
                    </a:lnTo>
                    <a:lnTo>
                      <a:pt x="6" y="228"/>
                    </a:lnTo>
                    <a:lnTo>
                      <a:pt x="0" y="232"/>
                    </a:lnTo>
                    <a:lnTo>
                      <a:pt x="0" y="210"/>
                    </a:lnTo>
                    <a:lnTo>
                      <a:pt x="6" y="196"/>
                    </a:lnTo>
                    <a:lnTo>
                      <a:pt x="4" y="158"/>
                    </a:lnTo>
                    <a:lnTo>
                      <a:pt x="19" y="104"/>
                    </a:lnTo>
                    <a:cubicBezTo>
                      <a:pt x="42" y="53"/>
                      <a:pt x="77" y="23"/>
                      <a:pt x="128" y="4"/>
                    </a:cubicBezTo>
                    <a:lnTo>
                      <a:pt x="152" y="0"/>
                    </a:lnTo>
                    <a:lnTo>
                      <a:pt x="183" y="2"/>
                    </a:lnTo>
                    <a:lnTo>
                      <a:pt x="196" y="14"/>
                    </a:lnTo>
                    <a:lnTo>
                      <a:pt x="236" y="25"/>
                    </a:lnTo>
                    <a:lnTo>
                      <a:pt x="282" y="49"/>
                    </a:lnTo>
                    <a:lnTo>
                      <a:pt x="290" y="58"/>
                    </a:lnTo>
                    <a:lnTo>
                      <a:pt x="304" y="80"/>
                    </a:lnTo>
                    <a:lnTo>
                      <a:pt x="314" y="96"/>
                    </a:lnTo>
                    <a:lnTo>
                      <a:pt x="331" y="156"/>
                    </a:lnTo>
                    <a:lnTo>
                      <a:pt x="345" y="164"/>
                    </a:lnTo>
                    <a:lnTo>
                      <a:pt x="349" y="189"/>
                    </a:lnTo>
                    <a:lnTo>
                      <a:pt x="361" y="198"/>
                    </a:lnTo>
                    <a:lnTo>
                      <a:pt x="358" y="21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0" name="Freeform 198">
                <a:extLst>
                  <a:ext uri="{FF2B5EF4-FFF2-40B4-BE49-F238E27FC236}">
                    <a16:creationId xmlns:a16="http://schemas.microsoft.com/office/drawing/2014/main" id="{C4CE76C4-36FF-49CD-BB54-9E61FB54E5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2" y="1121"/>
                <a:ext cx="8" cy="46"/>
              </a:xfrm>
              <a:custGeom>
                <a:avLst/>
                <a:gdLst>
                  <a:gd name="T0" fmla="*/ 10 w 19"/>
                  <a:gd name="T1" fmla="*/ 0 h 113"/>
                  <a:gd name="T2" fmla="*/ 0 w 19"/>
                  <a:gd name="T3" fmla="*/ 39 h 113"/>
                  <a:gd name="T4" fmla="*/ 0 w 19"/>
                  <a:gd name="T5" fmla="*/ 113 h 113"/>
                  <a:gd name="T6" fmla="*/ 7 w 19"/>
                  <a:gd name="T7" fmla="*/ 46 h 113"/>
                  <a:gd name="T8" fmla="*/ 19 w 19"/>
                  <a:gd name="T9" fmla="*/ 3 h 113"/>
                  <a:gd name="T10" fmla="*/ 10 w 19"/>
                  <a:gd name="T11" fmla="*/ 0 h 11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"/>
                  <a:gd name="T19" fmla="*/ 0 h 113"/>
                  <a:gd name="T20" fmla="*/ 19 w 19"/>
                  <a:gd name="T21" fmla="*/ 113 h 11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" h="113">
                    <a:moveTo>
                      <a:pt x="10" y="0"/>
                    </a:moveTo>
                    <a:lnTo>
                      <a:pt x="0" y="39"/>
                    </a:lnTo>
                    <a:lnTo>
                      <a:pt x="0" y="113"/>
                    </a:lnTo>
                    <a:lnTo>
                      <a:pt x="7" y="46"/>
                    </a:lnTo>
                    <a:lnTo>
                      <a:pt x="19" y="3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1" name="Freeform 199">
                <a:extLst>
                  <a:ext uri="{FF2B5EF4-FFF2-40B4-BE49-F238E27FC236}">
                    <a16:creationId xmlns:a16="http://schemas.microsoft.com/office/drawing/2014/main" id="{F86A1BFD-F97A-40E1-BA58-6A22D20137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0" y="1226"/>
                <a:ext cx="32" cy="13"/>
              </a:xfrm>
              <a:custGeom>
                <a:avLst/>
                <a:gdLst>
                  <a:gd name="T0" fmla="*/ 81 w 81"/>
                  <a:gd name="T1" fmla="*/ 3 h 31"/>
                  <a:gd name="T2" fmla="*/ 62 w 81"/>
                  <a:gd name="T3" fmla="*/ 10 h 31"/>
                  <a:gd name="T4" fmla="*/ 41 w 81"/>
                  <a:gd name="T5" fmla="*/ 14 h 31"/>
                  <a:gd name="T6" fmla="*/ 22 w 81"/>
                  <a:gd name="T7" fmla="*/ 15 h 31"/>
                  <a:gd name="T8" fmla="*/ 0 w 81"/>
                  <a:gd name="T9" fmla="*/ 31 h 31"/>
                  <a:gd name="T10" fmla="*/ 0 w 81"/>
                  <a:gd name="T11" fmla="*/ 21 h 31"/>
                  <a:gd name="T12" fmla="*/ 19 w 81"/>
                  <a:gd name="T13" fmla="*/ 8 h 31"/>
                  <a:gd name="T14" fmla="*/ 43 w 81"/>
                  <a:gd name="T15" fmla="*/ 5 h 31"/>
                  <a:gd name="T16" fmla="*/ 62 w 81"/>
                  <a:gd name="T17" fmla="*/ 0 h 31"/>
                  <a:gd name="T18" fmla="*/ 81 w 81"/>
                  <a:gd name="T19" fmla="*/ 3 h 3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81"/>
                  <a:gd name="T31" fmla="*/ 0 h 31"/>
                  <a:gd name="T32" fmla="*/ 81 w 81"/>
                  <a:gd name="T33" fmla="*/ 31 h 3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81" h="31">
                    <a:moveTo>
                      <a:pt x="81" y="3"/>
                    </a:moveTo>
                    <a:lnTo>
                      <a:pt x="62" y="10"/>
                    </a:lnTo>
                    <a:lnTo>
                      <a:pt x="41" y="14"/>
                    </a:lnTo>
                    <a:lnTo>
                      <a:pt x="22" y="15"/>
                    </a:lnTo>
                    <a:lnTo>
                      <a:pt x="0" y="31"/>
                    </a:lnTo>
                    <a:lnTo>
                      <a:pt x="0" y="21"/>
                    </a:lnTo>
                    <a:lnTo>
                      <a:pt x="19" y="8"/>
                    </a:lnTo>
                    <a:lnTo>
                      <a:pt x="43" y="5"/>
                    </a:lnTo>
                    <a:lnTo>
                      <a:pt x="62" y="0"/>
                    </a:lnTo>
                    <a:lnTo>
                      <a:pt x="81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2" name="Freeform 200">
                <a:extLst>
                  <a:ext uri="{FF2B5EF4-FFF2-40B4-BE49-F238E27FC236}">
                    <a16:creationId xmlns:a16="http://schemas.microsoft.com/office/drawing/2014/main" id="{9C481DB9-9757-488E-9F18-6FB733635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6" y="1233"/>
                <a:ext cx="28" cy="6"/>
              </a:xfrm>
              <a:custGeom>
                <a:avLst/>
                <a:gdLst>
                  <a:gd name="T0" fmla="*/ 16 w 71"/>
                  <a:gd name="T1" fmla="*/ 14 h 14"/>
                  <a:gd name="T2" fmla="*/ 46 w 71"/>
                  <a:gd name="T3" fmla="*/ 10 h 14"/>
                  <a:gd name="T4" fmla="*/ 71 w 71"/>
                  <a:gd name="T5" fmla="*/ 10 h 14"/>
                  <a:gd name="T6" fmla="*/ 53 w 71"/>
                  <a:gd name="T7" fmla="*/ 1 h 14"/>
                  <a:gd name="T8" fmla="*/ 32 w 71"/>
                  <a:gd name="T9" fmla="*/ 0 h 14"/>
                  <a:gd name="T10" fmla="*/ 15 w 71"/>
                  <a:gd name="T11" fmla="*/ 0 h 14"/>
                  <a:gd name="T12" fmla="*/ 0 w 71"/>
                  <a:gd name="T13" fmla="*/ 1 h 14"/>
                  <a:gd name="T14" fmla="*/ 9 w 71"/>
                  <a:gd name="T15" fmla="*/ 8 h 14"/>
                  <a:gd name="T16" fmla="*/ 16 w 71"/>
                  <a:gd name="T17" fmla="*/ 14 h 1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1"/>
                  <a:gd name="T28" fmla="*/ 0 h 14"/>
                  <a:gd name="T29" fmla="*/ 71 w 71"/>
                  <a:gd name="T30" fmla="*/ 14 h 1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1" h="14">
                    <a:moveTo>
                      <a:pt x="16" y="14"/>
                    </a:moveTo>
                    <a:lnTo>
                      <a:pt x="46" y="10"/>
                    </a:lnTo>
                    <a:lnTo>
                      <a:pt x="71" y="10"/>
                    </a:lnTo>
                    <a:lnTo>
                      <a:pt x="53" y="1"/>
                    </a:lnTo>
                    <a:lnTo>
                      <a:pt x="32" y="0"/>
                    </a:lnTo>
                    <a:lnTo>
                      <a:pt x="15" y="0"/>
                    </a:lnTo>
                    <a:lnTo>
                      <a:pt x="0" y="1"/>
                    </a:lnTo>
                    <a:lnTo>
                      <a:pt x="9" y="8"/>
                    </a:lnTo>
                    <a:lnTo>
                      <a:pt x="16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3" name="Freeform 201">
                <a:extLst>
                  <a:ext uri="{FF2B5EF4-FFF2-40B4-BE49-F238E27FC236}">
                    <a16:creationId xmlns:a16="http://schemas.microsoft.com/office/drawing/2014/main" id="{8DCE9EDA-E255-43F1-993A-594528A251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8" y="1249"/>
                <a:ext cx="59" cy="75"/>
              </a:xfrm>
              <a:custGeom>
                <a:avLst/>
                <a:gdLst>
                  <a:gd name="T0" fmla="*/ 1 w 146"/>
                  <a:gd name="T1" fmla="*/ 15 h 187"/>
                  <a:gd name="T2" fmla="*/ 146 w 146"/>
                  <a:gd name="T3" fmla="*/ 163 h 187"/>
                  <a:gd name="T4" fmla="*/ 117 w 146"/>
                  <a:gd name="T5" fmla="*/ 159 h 187"/>
                  <a:gd name="T6" fmla="*/ 101 w 146"/>
                  <a:gd name="T7" fmla="*/ 154 h 187"/>
                  <a:gd name="T8" fmla="*/ 91 w 146"/>
                  <a:gd name="T9" fmla="*/ 147 h 187"/>
                  <a:gd name="T10" fmla="*/ 68 w 146"/>
                  <a:gd name="T11" fmla="*/ 125 h 187"/>
                  <a:gd name="T12" fmla="*/ 0 w 146"/>
                  <a:gd name="T13" fmla="*/ 0 h 187"/>
                  <a:gd name="T14" fmla="*/ 1 w 146"/>
                  <a:gd name="T15" fmla="*/ 15 h 18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46"/>
                  <a:gd name="T25" fmla="*/ 0 h 187"/>
                  <a:gd name="T26" fmla="*/ 146 w 146"/>
                  <a:gd name="T27" fmla="*/ 187 h 18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46" h="187">
                    <a:moveTo>
                      <a:pt x="1" y="15"/>
                    </a:moveTo>
                    <a:cubicBezTo>
                      <a:pt x="14" y="66"/>
                      <a:pt x="77" y="187"/>
                      <a:pt x="146" y="163"/>
                    </a:cubicBezTo>
                    <a:lnTo>
                      <a:pt x="117" y="159"/>
                    </a:lnTo>
                    <a:lnTo>
                      <a:pt x="101" y="154"/>
                    </a:lnTo>
                    <a:lnTo>
                      <a:pt x="91" y="147"/>
                    </a:lnTo>
                    <a:lnTo>
                      <a:pt x="68" y="125"/>
                    </a:lnTo>
                    <a:cubicBezTo>
                      <a:pt x="42" y="99"/>
                      <a:pt x="9" y="36"/>
                      <a:pt x="0" y="0"/>
                    </a:cubicBezTo>
                    <a:lnTo>
                      <a:pt x="1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4" name="Freeform 202">
                <a:extLst>
                  <a:ext uri="{FF2B5EF4-FFF2-40B4-BE49-F238E27FC236}">
                    <a16:creationId xmlns:a16="http://schemas.microsoft.com/office/drawing/2014/main" id="{5FE9D13D-687C-4AF6-A11F-1A80AF6953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9" y="1238"/>
                <a:ext cx="24" cy="8"/>
              </a:xfrm>
              <a:custGeom>
                <a:avLst/>
                <a:gdLst>
                  <a:gd name="T0" fmla="*/ 61 w 61"/>
                  <a:gd name="T1" fmla="*/ 0 h 19"/>
                  <a:gd name="T2" fmla="*/ 46 w 61"/>
                  <a:gd name="T3" fmla="*/ 2 h 19"/>
                  <a:gd name="T4" fmla="*/ 38 w 61"/>
                  <a:gd name="T5" fmla="*/ 4 h 19"/>
                  <a:gd name="T6" fmla="*/ 26 w 61"/>
                  <a:gd name="T7" fmla="*/ 11 h 19"/>
                  <a:gd name="T8" fmla="*/ 15 w 61"/>
                  <a:gd name="T9" fmla="*/ 10 h 19"/>
                  <a:gd name="T10" fmla="*/ 10 w 61"/>
                  <a:gd name="T11" fmla="*/ 7 h 19"/>
                  <a:gd name="T12" fmla="*/ 0 w 61"/>
                  <a:gd name="T13" fmla="*/ 11 h 19"/>
                  <a:gd name="T14" fmla="*/ 1 w 61"/>
                  <a:gd name="T15" fmla="*/ 15 h 19"/>
                  <a:gd name="T16" fmla="*/ 6 w 61"/>
                  <a:gd name="T17" fmla="*/ 19 h 19"/>
                  <a:gd name="T18" fmla="*/ 26 w 61"/>
                  <a:gd name="T19" fmla="*/ 19 h 19"/>
                  <a:gd name="T20" fmla="*/ 40 w 61"/>
                  <a:gd name="T21" fmla="*/ 13 h 19"/>
                  <a:gd name="T22" fmla="*/ 50 w 61"/>
                  <a:gd name="T23" fmla="*/ 7 h 19"/>
                  <a:gd name="T24" fmla="*/ 61 w 61"/>
                  <a:gd name="T25" fmla="*/ 0 h 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61"/>
                  <a:gd name="T40" fmla="*/ 0 h 19"/>
                  <a:gd name="T41" fmla="*/ 61 w 61"/>
                  <a:gd name="T42" fmla="*/ 19 h 1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61" h="19">
                    <a:moveTo>
                      <a:pt x="61" y="0"/>
                    </a:moveTo>
                    <a:lnTo>
                      <a:pt x="46" y="2"/>
                    </a:lnTo>
                    <a:lnTo>
                      <a:pt x="38" y="4"/>
                    </a:lnTo>
                    <a:lnTo>
                      <a:pt x="26" y="11"/>
                    </a:lnTo>
                    <a:lnTo>
                      <a:pt x="15" y="10"/>
                    </a:lnTo>
                    <a:lnTo>
                      <a:pt x="10" y="7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6" y="19"/>
                    </a:lnTo>
                    <a:lnTo>
                      <a:pt x="26" y="19"/>
                    </a:lnTo>
                    <a:lnTo>
                      <a:pt x="40" y="13"/>
                    </a:lnTo>
                    <a:lnTo>
                      <a:pt x="50" y="7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5" name="Freeform 203">
                <a:extLst>
                  <a:ext uri="{FF2B5EF4-FFF2-40B4-BE49-F238E27FC236}">
                    <a16:creationId xmlns:a16="http://schemas.microsoft.com/office/drawing/2014/main" id="{15E5F164-244D-4A9C-8A22-A06CA9492A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6" y="1243"/>
                <a:ext cx="22" cy="8"/>
              </a:xfrm>
              <a:custGeom>
                <a:avLst/>
                <a:gdLst>
                  <a:gd name="T0" fmla="*/ 0 w 56"/>
                  <a:gd name="T1" fmla="*/ 4 h 19"/>
                  <a:gd name="T2" fmla="*/ 9 w 56"/>
                  <a:gd name="T3" fmla="*/ 11 h 19"/>
                  <a:gd name="T4" fmla="*/ 31 w 56"/>
                  <a:gd name="T5" fmla="*/ 11 h 19"/>
                  <a:gd name="T6" fmla="*/ 30 w 56"/>
                  <a:gd name="T7" fmla="*/ 7 h 19"/>
                  <a:gd name="T8" fmla="*/ 48 w 56"/>
                  <a:gd name="T9" fmla="*/ 7 h 19"/>
                  <a:gd name="T10" fmla="*/ 52 w 56"/>
                  <a:gd name="T11" fmla="*/ 0 h 19"/>
                  <a:gd name="T12" fmla="*/ 56 w 56"/>
                  <a:gd name="T13" fmla="*/ 10 h 19"/>
                  <a:gd name="T14" fmla="*/ 50 w 56"/>
                  <a:gd name="T15" fmla="*/ 11 h 19"/>
                  <a:gd name="T16" fmla="*/ 43 w 56"/>
                  <a:gd name="T17" fmla="*/ 13 h 19"/>
                  <a:gd name="T18" fmla="*/ 32 w 56"/>
                  <a:gd name="T19" fmla="*/ 19 h 19"/>
                  <a:gd name="T20" fmla="*/ 10 w 56"/>
                  <a:gd name="T21" fmla="*/ 19 h 19"/>
                  <a:gd name="T22" fmla="*/ 6 w 56"/>
                  <a:gd name="T23" fmla="*/ 16 h 19"/>
                  <a:gd name="T24" fmla="*/ 0 w 56"/>
                  <a:gd name="T25" fmla="*/ 4 h 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6"/>
                  <a:gd name="T40" fmla="*/ 0 h 19"/>
                  <a:gd name="T41" fmla="*/ 56 w 56"/>
                  <a:gd name="T42" fmla="*/ 19 h 1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6" h="19">
                    <a:moveTo>
                      <a:pt x="0" y="4"/>
                    </a:moveTo>
                    <a:lnTo>
                      <a:pt x="9" y="11"/>
                    </a:lnTo>
                    <a:lnTo>
                      <a:pt x="31" y="11"/>
                    </a:lnTo>
                    <a:lnTo>
                      <a:pt x="30" y="7"/>
                    </a:lnTo>
                    <a:lnTo>
                      <a:pt x="48" y="7"/>
                    </a:lnTo>
                    <a:lnTo>
                      <a:pt x="52" y="0"/>
                    </a:lnTo>
                    <a:lnTo>
                      <a:pt x="56" y="10"/>
                    </a:lnTo>
                    <a:lnTo>
                      <a:pt x="50" y="11"/>
                    </a:lnTo>
                    <a:lnTo>
                      <a:pt x="43" y="13"/>
                    </a:lnTo>
                    <a:lnTo>
                      <a:pt x="32" y="19"/>
                    </a:lnTo>
                    <a:lnTo>
                      <a:pt x="10" y="19"/>
                    </a:lnTo>
                    <a:lnTo>
                      <a:pt x="6" y="16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6" name="Freeform 204">
                <a:extLst>
                  <a:ext uri="{FF2B5EF4-FFF2-40B4-BE49-F238E27FC236}">
                    <a16:creationId xmlns:a16="http://schemas.microsoft.com/office/drawing/2014/main" id="{DDBA7ABD-4631-4296-AFC1-B45F38065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3" y="1266"/>
                <a:ext cx="8" cy="16"/>
              </a:xfrm>
              <a:custGeom>
                <a:avLst/>
                <a:gdLst>
                  <a:gd name="T0" fmla="*/ 9 w 20"/>
                  <a:gd name="T1" fmla="*/ 0 h 39"/>
                  <a:gd name="T2" fmla="*/ 12 w 20"/>
                  <a:gd name="T3" fmla="*/ 11 h 39"/>
                  <a:gd name="T4" fmla="*/ 20 w 20"/>
                  <a:gd name="T5" fmla="*/ 21 h 39"/>
                  <a:gd name="T6" fmla="*/ 10 w 20"/>
                  <a:gd name="T7" fmla="*/ 25 h 39"/>
                  <a:gd name="T8" fmla="*/ 4 w 20"/>
                  <a:gd name="T9" fmla="*/ 33 h 39"/>
                  <a:gd name="T10" fmla="*/ 10 w 20"/>
                  <a:gd name="T11" fmla="*/ 39 h 39"/>
                  <a:gd name="T12" fmla="*/ 0 w 20"/>
                  <a:gd name="T13" fmla="*/ 34 h 39"/>
                  <a:gd name="T14" fmla="*/ 2 w 20"/>
                  <a:gd name="T15" fmla="*/ 26 h 39"/>
                  <a:gd name="T16" fmla="*/ 6 w 20"/>
                  <a:gd name="T17" fmla="*/ 18 h 39"/>
                  <a:gd name="T18" fmla="*/ 9 w 20"/>
                  <a:gd name="T19" fmla="*/ 0 h 3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"/>
                  <a:gd name="T31" fmla="*/ 0 h 39"/>
                  <a:gd name="T32" fmla="*/ 20 w 20"/>
                  <a:gd name="T33" fmla="*/ 39 h 3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" h="39">
                    <a:moveTo>
                      <a:pt x="9" y="0"/>
                    </a:moveTo>
                    <a:lnTo>
                      <a:pt x="12" y="11"/>
                    </a:lnTo>
                    <a:lnTo>
                      <a:pt x="20" y="21"/>
                    </a:lnTo>
                    <a:lnTo>
                      <a:pt x="10" y="25"/>
                    </a:lnTo>
                    <a:lnTo>
                      <a:pt x="4" y="33"/>
                    </a:lnTo>
                    <a:lnTo>
                      <a:pt x="10" y="39"/>
                    </a:lnTo>
                    <a:lnTo>
                      <a:pt x="0" y="34"/>
                    </a:lnTo>
                    <a:lnTo>
                      <a:pt x="2" y="26"/>
                    </a:lnTo>
                    <a:lnTo>
                      <a:pt x="6" y="1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7" name="Freeform 205">
                <a:extLst>
                  <a:ext uri="{FF2B5EF4-FFF2-40B4-BE49-F238E27FC236}">
                    <a16:creationId xmlns:a16="http://schemas.microsoft.com/office/drawing/2014/main" id="{58BA61FC-2C8E-4FDB-B62E-D94F137328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5" y="1280"/>
                <a:ext cx="44" cy="13"/>
              </a:xfrm>
              <a:custGeom>
                <a:avLst/>
                <a:gdLst>
                  <a:gd name="T0" fmla="*/ 0 w 109"/>
                  <a:gd name="T1" fmla="*/ 4 h 34"/>
                  <a:gd name="T2" fmla="*/ 15 w 109"/>
                  <a:gd name="T3" fmla="*/ 17 h 34"/>
                  <a:gd name="T4" fmla="*/ 28 w 109"/>
                  <a:gd name="T5" fmla="*/ 28 h 34"/>
                  <a:gd name="T6" fmla="*/ 44 w 109"/>
                  <a:gd name="T7" fmla="*/ 31 h 34"/>
                  <a:gd name="T8" fmla="*/ 70 w 109"/>
                  <a:gd name="T9" fmla="*/ 30 h 34"/>
                  <a:gd name="T10" fmla="*/ 86 w 109"/>
                  <a:gd name="T11" fmla="*/ 23 h 34"/>
                  <a:gd name="T12" fmla="*/ 100 w 109"/>
                  <a:gd name="T13" fmla="*/ 8 h 34"/>
                  <a:gd name="T14" fmla="*/ 109 w 109"/>
                  <a:gd name="T15" fmla="*/ 1 h 34"/>
                  <a:gd name="T16" fmla="*/ 100 w 109"/>
                  <a:gd name="T17" fmla="*/ 0 h 34"/>
                  <a:gd name="T18" fmla="*/ 94 w 109"/>
                  <a:gd name="T19" fmla="*/ 7 h 34"/>
                  <a:gd name="T20" fmla="*/ 90 w 109"/>
                  <a:gd name="T21" fmla="*/ 11 h 34"/>
                  <a:gd name="T22" fmla="*/ 83 w 109"/>
                  <a:gd name="T23" fmla="*/ 20 h 34"/>
                  <a:gd name="T24" fmla="*/ 74 w 109"/>
                  <a:gd name="T25" fmla="*/ 23 h 34"/>
                  <a:gd name="T26" fmla="*/ 15 w 109"/>
                  <a:gd name="T27" fmla="*/ 4 h 34"/>
                  <a:gd name="T28" fmla="*/ 6 w 109"/>
                  <a:gd name="T29" fmla="*/ 4 h 34"/>
                  <a:gd name="T30" fmla="*/ 0 w 109"/>
                  <a:gd name="T31" fmla="*/ 0 h 34"/>
                  <a:gd name="T32" fmla="*/ 0 w 109"/>
                  <a:gd name="T33" fmla="*/ 4 h 3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09"/>
                  <a:gd name="T52" fmla="*/ 0 h 34"/>
                  <a:gd name="T53" fmla="*/ 109 w 109"/>
                  <a:gd name="T54" fmla="*/ 34 h 34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09" h="34">
                    <a:moveTo>
                      <a:pt x="0" y="4"/>
                    </a:moveTo>
                    <a:lnTo>
                      <a:pt x="15" y="17"/>
                    </a:lnTo>
                    <a:lnTo>
                      <a:pt x="28" y="28"/>
                    </a:lnTo>
                    <a:lnTo>
                      <a:pt x="44" y="31"/>
                    </a:lnTo>
                    <a:lnTo>
                      <a:pt x="70" y="30"/>
                    </a:lnTo>
                    <a:lnTo>
                      <a:pt x="86" y="23"/>
                    </a:lnTo>
                    <a:lnTo>
                      <a:pt x="100" y="8"/>
                    </a:lnTo>
                    <a:lnTo>
                      <a:pt x="109" y="1"/>
                    </a:lnTo>
                    <a:lnTo>
                      <a:pt x="100" y="0"/>
                    </a:lnTo>
                    <a:lnTo>
                      <a:pt x="94" y="7"/>
                    </a:lnTo>
                    <a:lnTo>
                      <a:pt x="90" y="11"/>
                    </a:lnTo>
                    <a:lnTo>
                      <a:pt x="83" y="20"/>
                    </a:lnTo>
                    <a:lnTo>
                      <a:pt x="74" y="23"/>
                    </a:lnTo>
                    <a:cubicBezTo>
                      <a:pt x="48" y="27"/>
                      <a:pt x="27" y="34"/>
                      <a:pt x="15" y="4"/>
                    </a:cubicBezTo>
                    <a:lnTo>
                      <a:pt x="6" y="4"/>
                    </a:lnTo>
                    <a:lnTo>
                      <a:pt x="0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8" name="Freeform 206">
                <a:extLst>
                  <a:ext uri="{FF2B5EF4-FFF2-40B4-BE49-F238E27FC236}">
                    <a16:creationId xmlns:a16="http://schemas.microsoft.com/office/drawing/2014/main" id="{663F37E9-8D2D-4F64-9DF0-0AFB493E1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5" y="1263"/>
                <a:ext cx="38" cy="21"/>
              </a:xfrm>
              <a:custGeom>
                <a:avLst/>
                <a:gdLst>
                  <a:gd name="T0" fmla="*/ 0 w 93"/>
                  <a:gd name="T1" fmla="*/ 34 h 51"/>
                  <a:gd name="T2" fmla="*/ 19 w 93"/>
                  <a:gd name="T3" fmla="*/ 33 h 51"/>
                  <a:gd name="T4" fmla="*/ 30 w 93"/>
                  <a:gd name="T5" fmla="*/ 21 h 51"/>
                  <a:gd name="T6" fmla="*/ 45 w 93"/>
                  <a:gd name="T7" fmla="*/ 13 h 51"/>
                  <a:gd name="T8" fmla="*/ 49 w 93"/>
                  <a:gd name="T9" fmla="*/ 0 h 51"/>
                  <a:gd name="T10" fmla="*/ 58 w 93"/>
                  <a:gd name="T11" fmla="*/ 2 h 51"/>
                  <a:gd name="T12" fmla="*/ 70 w 93"/>
                  <a:gd name="T13" fmla="*/ 13 h 51"/>
                  <a:gd name="T14" fmla="*/ 88 w 93"/>
                  <a:gd name="T15" fmla="*/ 17 h 51"/>
                  <a:gd name="T16" fmla="*/ 93 w 93"/>
                  <a:gd name="T17" fmla="*/ 26 h 51"/>
                  <a:gd name="T18" fmla="*/ 92 w 93"/>
                  <a:gd name="T19" fmla="*/ 42 h 51"/>
                  <a:gd name="T20" fmla="*/ 90 w 93"/>
                  <a:gd name="T21" fmla="*/ 51 h 51"/>
                  <a:gd name="T22" fmla="*/ 84 w 93"/>
                  <a:gd name="T23" fmla="*/ 26 h 51"/>
                  <a:gd name="T24" fmla="*/ 66 w 93"/>
                  <a:gd name="T25" fmla="*/ 20 h 51"/>
                  <a:gd name="T26" fmla="*/ 56 w 93"/>
                  <a:gd name="T27" fmla="*/ 8 h 51"/>
                  <a:gd name="T28" fmla="*/ 50 w 93"/>
                  <a:gd name="T29" fmla="*/ 16 h 51"/>
                  <a:gd name="T30" fmla="*/ 40 w 93"/>
                  <a:gd name="T31" fmla="*/ 20 h 51"/>
                  <a:gd name="T32" fmla="*/ 31 w 93"/>
                  <a:gd name="T33" fmla="*/ 27 h 51"/>
                  <a:gd name="T34" fmla="*/ 24 w 93"/>
                  <a:gd name="T35" fmla="*/ 36 h 51"/>
                  <a:gd name="T36" fmla="*/ 9 w 93"/>
                  <a:gd name="T37" fmla="*/ 39 h 51"/>
                  <a:gd name="T38" fmla="*/ 0 w 93"/>
                  <a:gd name="T39" fmla="*/ 34 h 51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3"/>
                  <a:gd name="T61" fmla="*/ 0 h 51"/>
                  <a:gd name="T62" fmla="*/ 93 w 93"/>
                  <a:gd name="T63" fmla="*/ 51 h 51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3" h="51">
                    <a:moveTo>
                      <a:pt x="0" y="34"/>
                    </a:moveTo>
                    <a:lnTo>
                      <a:pt x="19" y="33"/>
                    </a:lnTo>
                    <a:lnTo>
                      <a:pt x="30" y="21"/>
                    </a:lnTo>
                    <a:lnTo>
                      <a:pt x="45" y="13"/>
                    </a:lnTo>
                    <a:lnTo>
                      <a:pt x="49" y="0"/>
                    </a:lnTo>
                    <a:lnTo>
                      <a:pt x="58" y="2"/>
                    </a:lnTo>
                    <a:lnTo>
                      <a:pt x="70" y="13"/>
                    </a:lnTo>
                    <a:lnTo>
                      <a:pt x="88" y="17"/>
                    </a:lnTo>
                    <a:lnTo>
                      <a:pt x="93" y="26"/>
                    </a:lnTo>
                    <a:lnTo>
                      <a:pt x="92" y="42"/>
                    </a:lnTo>
                    <a:lnTo>
                      <a:pt x="90" y="51"/>
                    </a:lnTo>
                    <a:lnTo>
                      <a:pt x="84" y="26"/>
                    </a:lnTo>
                    <a:lnTo>
                      <a:pt x="66" y="20"/>
                    </a:lnTo>
                    <a:lnTo>
                      <a:pt x="56" y="8"/>
                    </a:lnTo>
                    <a:lnTo>
                      <a:pt x="50" y="16"/>
                    </a:lnTo>
                    <a:lnTo>
                      <a:pt x="40" y="20"/>
                    </a:lnTo>
                    <a:lnTo>
                      <a:pt x="31" y="27"/>
                    </a:lnTo>
                    <a:lnTo>
                      <a:pt x="24" y="36"/>
                    </a:lnTo>
                    <a:lnTo>
                      <a:pt x="9" y="39"/>
                    </a:ln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9" name="Freeform 207">
                <a:extLst>
                  <a:ext uri="{FF2B5EF4-FFF2-40B4-BE49-F238E27FC236}">
                    <a16:creationId xmlns:a16="http://schemas.microsoft.com/office/drawing/2014/main" id="{686BD666-408B-4528-A3AD-DE49644C96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8" y="1297"/>
                <a:ext cx="36" cy="34"/>
              </a:xfrm>
              <a:custGeom>
                <a:avLst/>
                <a:gdLst>
                  <a:gd name="T0" fmla="*/ 7 w 88"/>
                  <a:gd name="T1" fmla="*/ 0 h 83"/>
                  <a:gd name="T2" fmla="*/ 11 w 88"/>
                  <a:gd name="T3" fmla="*/ 15 h 83"/>
                  <a:gd name="T4" fmla="*/ 36 w 88"/>
                  <a:gd name="T5" fmla="*/ 40 h 83"/>
                  <a:gd name="T6" fmla="*/ 88 w 88"/>
                  <a:gd name="T7" fmla="*/ 69 h 83"/>
                  <a:gd name="T8" fmla="*/ 84 w 88"/>
                  <a:gd name="T9" fmla="*/ 83 h 83"/>
                  <a:gd name="T10" fmla="*/ 60 w 88"/>
                  <a:gd name="T11" fmla="*/ 60 h 83"/>
                  <a:gd name="T12" fmla="*/ 27 w 88"/>
                  <a:gd name="T13" fmla="*/ 41 h 83"/>
                  <a:gd name="T14" fmla="*/ 0 w 88"/>
                  <a:gd name="T15" fmla="*/ 13 h 83"/>
                  <a:gd name="T16" fmla="*/ 7 w 88"/>
                  <a:gd name="T17" fmla="*/ 0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8"/>
                  <a:gd name="T28" fmla="*/ 0 h 83"/>
                  <a:gd name="T29" fmla="*/ 88 w 88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8" h="83">
                    <a:moveTo>
                      <a:pt x="7" y="0"/>
                    </a:moveTo>
                    <a:lnTo>
                      <a:pt x="11" y="15"/>
                    </a:lnTo>
                    <a:lnTo>
                      <a:pt x="36" y="40"/>
                    </a:lnTo>
                    <a:lnTo>
                      <a:pt x="88" y="69"/>
                    </a:lnTo>
                    <a:lnTo>
                      <a:pt x="84" y="83"/>
                    </a:lnTo>
                    <a:lnTo>
                      <a:pt x="60" y="60"/>
                    </a:lnTo>
                    <a:lnTo>
                      <a:pt x="27" y="41"/>
                    </a:lnTo>
                    <a:lnTo>
                      <a:pt x="0" y="13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0" name="Freeform 208">
                <a:extLst>
                  <a:ext uri="{FF2B5EF4-FFF2-40B4-BE49-F238E27FC236}">
                    <a16:creationId xmlns:a16="http://schemas.microsoft.com/office/drawing/2014/main" id="{7833859A-A18E-420F-A5D8-224BF8F7C0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5" y="1299"/>
                <a:ext cx="135" cy="132"/>
              </a:xfrm>
              <a:custGeom>
                <a:avLst/>
                <a:gdLst>
                  <a:gd name="T0" fmla="*/ 336 w 336"/>
                  <a:gd name="T1" fmla="*/ 0 h 331"/>
                  <a:gd name="T2" fmla="*/ 269 w 336"/>
                  <a:gd name="T3" fmla="*/ 27 h 331"/>
                  <a:gd name="T4" fmla="*/ 234 w 336"/>
                  <a:gd name="T5" fmla="*/ 37 h 331"/>
                  <a:gd name="T6" fmla="*/ 185 w 336"/>
                  <a:gd name="T7" fmla="*/ 39 h 331"/>
                  <a:gd name="T8" fmla="*/ 131 w 336"/>
                  <a:gd name="T9" fmla="*/ 74 h 331"/>
                  <a:gd name="T10" fmla="*/ 88 w 336"/>
                  <a:gd name="T11" fmla="*/ 118 h 331"/>
                  <a:gd name="T12" fmla="*/ 42 w 336"/>
                  <a:gd name="T13" fmla="*/ 195 h 331"/>
                  <a:gd name="T14" fmla="*/ 17 w 336"/>
                  <a:gd name="T15" fmla="*/ 265 h 331"/>
                  <a:gd name="T16" fmla="*/ 8 w 336"/>
                  <a:gd name="T17" fmla="*/ 331 h 331"/>
                  <a:gd name="T18" fmla="*/ 125 w 336"/>
                  <a:gd name="T19" fmla="*/ 67 h 331"/>
                  <a:gd name="T20" fmla="*/ 173 w 336"/>
                  <a:gd name="T21" fmla="*/ 39 h 331"/>
                  <a:gd name="T22" fmla="*/ 188 w 336"/>
                  <a:gd name="T23" fmla="*/ 33 h 331"/>
                  <a:gd name="T24" fmla="*/ 244 w 336"/>
                  <a:gd name="T25" fmla="*/ 27 h 331"/>
                  <a:gd name="T26" fmla="*/ 279 w 336"/>
                  <a:gd name="T27" fmla="*/ 19 h 331"/>
                  <a:gd name="T28" fmla="*/ 336 w 336"/>
                  <a:gd name="T29" fmla="*/ 0 h 33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336"/>
                  <a:gd name="T46" fmla="*/ 0 h 331"/>
                  <a:gd name="T47" fmla="*/ 336 w 336"/>
                  <a:gd name="T48" fmla="*/ 331 h 331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336" h="331">
                    <a:moveTo>
                      <a:pt x="336" y="0"/>
                    </a:moveTo>
                    <a:lnTo>
                      <a:pt x="269" y="27"/>
                    </a:lnTo>
                    <a:lnTo>
                      <a:pt x="234" y="37"/>
                    </a:lnTo>
                    <a:lnTo>
                      <a:pt x="185" y="39"/>
                    </a:lnTo>
                    <a:lnTo>
                      <a:pt x="131" y="74"/>
                    </a:lnTo>
                    <a:lnTo>
                      <a:pt x="88" y="118"/>
                    </a:lnTo>
                    <a:lnTo>
                      <a:pt x="42" y="195"/>
                    </a:lnTo>
                    <a:lnTo>
                      <a:pt x="17" y="265"/>
                    </a:lnTo>
                    <a:lnTo>
                      <a:pt x="8" y="331"/>
                    </a:lnTo>
                    <a:cubicBezTo>
                      <a:pt x="0" y="239"/>
                      <a:pt x="60" y="130"/>
                      <a:pt x="125" y="67"/>
                    </a:cubicBezTo>
                    <a:lnTo>
                      <a:pt x="173" y="39"/>
                    </a:lnTo>
                    <a:lnTo>
                      <a:pt x="188" y="33"/>
                    </a:lnTo>
                    <a:lnTo>
                      <a:pt x="244" y="27"/>
                    </a:lnTo>
                    <a:lnTo>
                      <a:pt x="279" y="19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1" name="Freeform 209">
                <a:extLst>
                  <a:ext uri="{FF2B5EF4-FFF2-40B4-BE49-F238E27FC236}">
                    <a16:creationId xmlns:a16="http://schemas.microsoft.com/office/drawing/2014/main" id="{DEF25974-727B-4E82-8878-6B8A0FB988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8" y="1456"/>
                <a:ext cx="98" cy="40"/>
              </a:xfrm>
              <a:custGeom>
                <a:avLst/>
                <a:gdLst>
                  <a:gd name="T0" fmla="*/ 246 w 246"/>
                  <a:gd name="T1" fmla="*/ 99 h 99"/>
                  <a:gd name="T2" fmla="*/ 0 w 246"/>
                  <a:gd name="T3" fmla="*/ 6 h 99"/>
                  <a:gd name="T4" fmla="*/ 2 w 246"/>
                  <a:gd name="T5" fmla="*/ 0 h 99"/>
                  <a:gd name="T6" fmla="*/ 243 w 246"/>
                  <a:gd name="T7" fmla="*/ 92 h 99"/>
                  <a:gd name="T8" fmla="*/ 246 w 246"/>
                  <a:gd name="T9" fmla="*/ 99 h 9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46"/>
                  <a:gd name="T16" fmla="*/ 0 h 99"/>
                  <a:gd name="T17" fmla="*/ 246 w 246"/>
                  <a:gd name="T18" fmla="*/ 99 h 9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46" h="99">
                    <a:moveTo>
                      <a:pt x="246" y="99"/>
                    </a:moveTo>
                    <a:lnTo>
                      <a:pt x="0" y="6"/>
                    </a:lnTo>
                    <a:lnTo>
                      <a:pt x="2" y="0"/>
                    </a:lnTo>
                    <a:lnTo>
                      <a:pt x="243" y="92"/>
                    </a:lnTo>
                    <a:lnTo>
                      <a:pt x="246" y="9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2" name="Freeform 210">
                <a:extLst>
                  <a:ext uri="{FF2B5EF4-FFF2-40B4-BE49-F238E27FC236}">
                    <a16:creationId xmlns:a16="http://schemas.microsoft.com/office/drawing/2014/main" id="{D3AD33FF-06D0-4594-8DA2-EEBEC0405C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8" y="1527"/>
                <a:ext cx="129" cy="36"/>
              </a:xfrm>
              <a:custGeom>
                <a:avLst/>
                <a:gdLst>
                  <a:gd name="T0" fmla="*/ 0 w 322"/>
                  <a:gd name="T1" fmla="*/ 0 h 92"/>
                  <a:gd name="T2" fmla="*/ 21 w 322"/>
                  <a:gd name="T3" fmla="*/ 0 h 92"/>
                  <a:gd name="T4" fmla="*/ 286 w 322"/>
                  <a:gd name="T5" fmla="*/ 86 h 92"/>
                  <a:gd name="T6" fmla="*/ 322 w 322"/>
                  <a:gd name="T7" fmla="*/ 87 h 92"/>
                  <a:gd name="T8" fmla="*/ 284 w 322"/>
                  <a:gd name="T9" fmla="*/ 92 h 92"/>
                  <a:gd name="T10" fmla="*/ 139 w 322"/>
                  <a:gd name="T11" fmla="*/ 47 h 92"/>
                  <a:gd name="T12" fmla="*/ 11 w 322"/>
                  <a:gd name="T13" fmla="*/ 7 h 92"/>
                  <a:gd name="T14" fmla="*/ 0 w 322"/>
                  <a:gd name="T15" fmla="*/ 0 h 9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22"/>
                  <a:gd name="T25" fmla="*/ 0 h 92"/>
                  <a:gd name="T26" fmla="*/ 322 w 322"/>
                  <a:gd name="T27" fmla="*/ 92 h 9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22" h="92">
                    <a:moveTo>
                      <a:pt x="0" y="0"/>
                    </a:moveTo>
                    <a:lnTo>
                      <a:pt x="21" y="0"/>
                    </a:lnTo>
                    <a:lnTo>
                      <a:pt x="286" y="86"/>
                    </a:lnTo>
                    <a:lnTo>
                      <a:pt x="322" y="87"/>
                    </a:lnTo>
                    <a:lnTo>
                      <a:pt x="284" y="92"/>
                    </a:lnTo>
                    <a:lnTo>
                      <a:pt x="139" y="47"/>
                    </a:lnTo>
                    <a:lnTo>
                      <a:pt x="11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3" name="Freeform 211">
                <a:extLst>
                  <a:ext uri="{FF2B5EF4-FFF2-40B4-BE49-F238E27FC236}">
                    <a16:creationId xmlns:a16="http://schemas.microsoft.com/office/drawing/2014/main" id="{AAA56D36-F0B7-4E38-A191-ADE0B59B9E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3" y="1543"/>
                <a:ext cx="41" cy="222"/>
              </a:xfrm>
              <a:custGeom>
                <a:avLst/>
                <a:gdLst>
                  <a:gd name="T0" fmla="*/ 91 w 102"/>
                  <a:gd name="T1" fmla="*/ 14 h 554"/>
                  <a:gd name="T2" fmla="*/ 81 w 102"/>
                  <a:gd name="T3" fmla="*/ 26 h 554"/>
                  <a:gd name="T4" fmla="*/ 67 w 102"/>
                  <a:gd name="T5" fmla="*/ 108 h 554"/>
                  <a:gd name="T6" fmla="*/ 52 w 102"/>
                  <a:gd name="T7" fmla="*/ 154 h 554"/>
                  <a:gd name="T8" fmla="*/ 45 w 102"/>
                  <a:gd name="T9" fmla="*/ 247 h 554"/>
                  <a:gd name="T10" fmla="*/ 34 w 102"/>
                  <a:gd name="T11" fmla="*/ 281 h 554"/>
                  <a:gd name="T12" fmla="*/ 31 w 102"/>
                  <a:gd name="T13" fmla="*/ 344 h 554"/>
                  <a:gd name="T14" fmla="*/ 22 w 102"/>
                  <a:gd name="T15" fmla="*/ 396 h 554"/>
                  <a:gd name="T16" fmla="*/ 20 w 102"/>
                  <a:gd name="T17" fmla="*/ 499 h 554"/>
                  <a:gd name="T18" fmla="*/ 10 w 102"/>
                  <a:gd name="T19" fmla="*/ 517 h 554"/>
                  <a:gd name="T20" fmla="*/ 8 w 102"/>
                  <a:gd name="T21" fmla="*/ 553 h 554"/>
                  <a:gd name="T22" fmla="*/ 0 w 102"/>
                  <a:gd name="T23" fmla="*/ 554 h 554"/>
                  <a:gd name="T24" fmla="*/ 3 w 102"/>
                  <a:gd name="T25" fmla="*/ 517 h 554"/>
                  <a:gd name="T26" fmla="*/ 14 w 102"/>
                  <a:gd name="T27" fmla="*/ 495 h 554"/>
                  <a:gd name="T28" fmla="*/ 15 w 102"/>
                  <a:gd name="T29" fmla="*/ 396 h 554"/>
                  <a:gd name="T30" fmla="*/ 25 w 102"/>
                  <a:gd name="T31" fmla="*/ 331 h 554"/>
                  <a:gd name="T32" fmla="*/ 26 w 102"/>
                  <a:gd name="T33" fmla="*/ 284 h 554"/>
                  <a:gd name="T34" fmla="*/ 32 w 102"/>
                  <a:gd name="T35" fmla="*/ 266 h 554"/>
                  <a:gd name="T36" fmla="*/ 38 w 102"/>
                  <a:gd name="T37" fmla="*/ 244 h 554"/>
                  <a:gd name="T38" fmla="*/ 45 w 102"/>
                  <a:gd name="T39" fmla="*/ 151 h 554"/>
                  <a:gd name="T40" fmla="*/ 58 w 102"/>
                  <a:gd name="T41" fmla="*/ 104 h 554"/>
                  <a:gd name="T42" fmla="*/ 67 w 102"/>
                  <a:gd name="T43" fmla="*/ 53 h 554"/>
                  <a:gd name="T44" fmla="*/ 74 w 102"/>
                  <a:gd name="T45" fmla="*/ 27 h 554"/>
                  <a:gd name="T46" fmla="*/ 91 w 102"/>
                  <a:gd name="T47" fmla="*/ 0 h 554"/>
                  <a:gd name="T48" fmla="*/ 102 w 102"/>
                  <a:gd name="T49" fmla="*/ 7 h 554"/>
                  <a:gd name="T50" fmla="*/ 91 w 102"/>
                  <a:gd name="T51" fmla="*/ 14 h 554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02"/>
                  <a:gd name="T79" fmla="*/ 0 h 554"/>
                  <a:gd name="T80" fmla="*/ 102 w 102"/>
                  <a:gd name="T81" fmla="*/ 554 h 554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02" h="554">
                    <a:moveTo>
                      <a:pt x="91" y="14"/>
                    </a:moveTo>
                    <a:lnTo>
                      <a:pt x="81" y="26"/>
                    </a:lnTo>
                    <a:lnTo>
                      <a:pt x="67" y="108"/>
                    </a:lnTo>
                    <a:lnTo>
                      <a:pt x="52" y="154"/>
                    </a:lnTo>
                    <a:lnTo>
                      <a:pt x="45" y="247"/>
                    </a:lnTo>
                    <a:lnTo>
                      <a:pt x="34" y="281"/>
                    </a:lnTo>
                    <a:lnTo>
                      <a:pt x="31" y="344"/>
                    </a:lnTo>
                    <a:lnTo>
                      <a:pt x="22" y="396"/>
                    </a:lnTo>
                    <a:lnTo>
                      <a:pt x="20" y="499"/>
                    </a:lnTo>
                    <a:lnTo>
                      <a:pt x="10" y="517"/>
                    </a:lnTo>
                    <a:lnTo>
                      <a:pt x="8" y="553"/>
                    </a:lnTo>
                    <a:lnTo>
                      <a:pt x="0" y="554"/>
                    </a:lnTo>
                    <a:lnTo>
                      <a:pt x="3" y="517"/>
                    </a:lnTo>
                    <a:lnTo>
                      <a:pt x="14" y="495"/>
                    </a:lnTo>
                    <a:lnTo>
                      <a:pt x="15" y="396"/>
                    </a:lnTo>
                    <a:lnTo>
                      <a:pt x="25" y="331"/>
                    </a:lnTo>
                    <a:lnTo>
                      <a:pt x="26" y="284"/>
                    </a:lnTo>
                    <a:lnTo>
                      <a:pt x="32" y="266"/>
                    </a:lnTo>
                    <a:lnTo>
                      <a:pt x="38" y="244"/>
                    </a:lnTo>
                    <a:lnTo>
                      <a:pt x="45" y="151"/>
                    </a:lnTo>
                    <a:lnTo>
                      <a:pt x="58" y="104"/>
                    </a:lnTo>
                    <a:lnTo>
                      <a:pt x="67" y="53"/>
                    </a:lnTo>
                    <a:lnTo>
                      <a:pt x="74" y="27"/>
                    </a:lnTo>
                    <a:lnTo>
                      <a:pt x="91" y="0"/>
                    </a:lnTo>
                    <a:lnTo>
                      <a:pt x="102" y="7"/>
                    </a:lnTo>
                    <a:lnTo>
                      <a:pt x="91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4" name="Freeform 212">
                <a:extLst>
                  <a:ext uri="{FF2B5EF4-FFF2-40B4-BE49-F238E27FC236}">
                    <a16:creationId xmlns:a16="http://schemas.microsoft.com/office/drawing/2014/main" id="{391E6CD5-C4D1-4479-8839-6CE7E88A4E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8" y="1551"/>
                <a:ext cx="47" cy="34"/>
              </a:xfrm>
              <a:custGeom>
                <a:avLst/>
                <a:gdLst>
                  <a:gd name="T0" fmla="*/ 117 w 117"/>
                  <a:gd name="T1" fmla="*/ 0 h 83"/>
                  <a:gd name="T2" fmla="*/ 83 w 117"/>
                  <a:gd name="T3" fmla="*/ 4 h 83"/>
                  <a:gd name="T4" fmla="*/ 68 w 117"/>
                  <a:gd name="T5" fmla="*/ 19 h 83"/>
                  <a:gd name="T6" fmla="*/ 50 w 117"/>
                  <a:gd name="T7" fmla="*/ 40 h 83"/>
                  <a:gd name="T8" fmla="*/ 35 w 117"/>
                  <a:gd name="T9" fmla="*/ 68 h 83"/>
                  <a:gd name="T10" fmla="*/ 25 w 117"/>
                  <a:gd name="T11" fmla="*/ 76 h 83"/>
                  <a:gd name="T12" fmla="*/ 9 w 117"/>
                  <a:gd name="T13" fmla="*/ 68 h 83"/>
                  <a:gd name="T14" fmla="*/ 0 w 117"/>
                  <a:gd name="T15" fmla="*/ 64 h 83"/>
                  <a:gd name="T16" fmla="*/ 0 w 117"/>
                  <a:gd name="T17" fmla="*/ 72 h 83"/>
                  <a:gd name="T18" fmla="*/ 25 w 117"/>
                  <a:gd name="T19" fmla="*/ 83 h 83"/>
                  <a:gd name="T20" fmla="*/ 39 w 117"/>
                  <a:gd name="T21" fmla="*/ 76 h 83"/>
                  <a:gd name="T22" fmla="*/ 60 w 117"/>
                  <a:gd name="T23" fmla="*/ 40 h 83"/>
                  <a:gd name="T24" fmla="*/ 82 w 117"/>
                  <a:gd name="T25" fmla="*/ 13 h 83"/>
                  <a:gd name="T26" fmla="*/ 113 w 117"/>
                  <a:gd name="T27" fmla="*/ 12 h 83"/>
                  <a:gd name="T28" fmla="*/ 117 w 117"/>
                  <a:gd name="T29" fmla="*/ 0 h 8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17"/>
                  <a:gd name="T46" fmla="*/ 0 h 83"/>
                  <a:gd name="T47" fmla="*/ 117 w 117"/>
                  <a:gd name="T48" fmla="*/ 83 h 83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17" h="83">
                    <a:moveTo>
                      <a:pt x="117" y="0"/>
                    </a:moveTo>
                    <a:lnTo>
                      <a:pt x="83" y="4"/>
                    </a:lnTo>
                    <a:lnTo>
                      <a:pt x="68" y="19"/>
                    </a:lnTo>
                    <a:lnTo>
                      <a:pt x="50" y="40"/>
                    </a:lnTo>
                    <a:lnTo>
                      <a:pt x="35" y="68"/>
                    </a:lnTo>
                    <a:lnTo>
                      <a:pt x="25" y="76"/>
                    </a:lnTo>
                    <a:lnTo>
                      <a:pt x="9" y="68"/>
                    </a:lnTo>
                    <a:lnTo>
                      <a:pt x="0" y="64"/>
                    </a:lnTo>
                    <a:lnTo>
                      <a:pt x="0" y="72"/>
                    </a:lnTo>
                    <a:lnTo>
                      <a:pt x="25" y="83"/>
                    </a:lnTo>
                    <a:lnTo>
                      <a:pt x="39" y="76"/>
                    </a:lnTo>
                    <a:lnTo>
                      <a:pt x="60" y="40"/>
                    </a:lnTo>
                    <a:lnTo>
                      <a:pt x="82" y="13"/>
                    </a:lnTo>
                    <a:lnTo>
                      <a:pt x="113" y="12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5" name="Freeform 213">
                <a:extLst>
                  <a:ext uri="{FF2B5EF4-FFF2-40B4-BE49-F238E27FC236}">
                    <a16:creationId xmlns:a16="http://schemas.microsoft.com/office/drawing/2014/main" id="{D8372142-E305-48ED-8B0A-E4288ACF47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3" y="1563"/>
                <a:ext cx="21" cy="201"/>
              </a:xfrm>
              <a:custGeom>
                <a:avLst/>
                <a:gdLst>
                  <a:gd name="T0" fmla="*/ 0 w 51"/>
                  <a:gd name="T1" fmla="*/ 0 h 500"/>
                  <a:gd name="T2" fmla="*/ 39 w 51"/>
                  <a:gd name="T3" fmla="*/ 118 h 500"/>
                  <a:gd name="T4" fmla="*/ 26 w 51"/>
                  <a:gd name="T5" fmla="*/ 250 h 500"/>
                  <a:gd name="T6" fmla="*/ 26 w 51"/>
                  <a:gd name="T7" fmla="*/ 415 h 500"/>
                  <a:gd name="T8" fmla="*/ 20 w 51"/>
                  <a:gd name="T9" fmla="*/ 496 h 500"/>
                  <a:gd name="T10" fmla="*/ 31 w 51"/>
                  <a:gd name="T11" fmla="*/ 500 h 500"/>
                  <a:gd name="T12" fmla="*/ 36 w 51"/>
                  <a:gd name="T13" fmla="*/ 411 h 500"/>
                  <a:gd name="T14" fmla="*/ 34 w 51"/>
                  <a:gd name="T15" fmla="*/ 241 h 500"/>
                  <a:gd name="T16" fmla="*/ 51 w 51"/>
                  <a:gd name="T17" fmla="*/ 110 h 500"/>
                  <a:gd name="T18" fmla="*/ 31 w 51"/>
                  <a:gd name="T19" fmla="*/ 62 h 500"/>
                  <a:gd name="T20" fmla="*/ 11 w 51"/>
                  <a:gd name="T21" fmla="*/ 1 h 500"/>
                  <a:gd name="T22" fmla="*/ 0 w 51"/>
                  <a:gd name="T23" fmla="*/ 0 h 50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500"/>
                  <a:gd name="T38" fmla="*/ 51 w 51"/>
                  <a:gd name="T39" fmla="*/ 500 h 50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500">
                    <a:moveTo>
                      <a:pt x="0" y="0"/>
                    </a:moveTo>
                    <a:lnTo>
                      <a:pt x="39" y="118"/>
                    </a:lnTo>
                    <a:lnTo>
                      <a:pt x="26" y="250"/>
                    </a:lnTo>
                    <a:lnTo>
                      <a:pt x="26" y="415"/>
                    </a:lnTo>
                    <a:lnTo>
                      <a:pt x="20" y="496"/>
                    </a:lnTo>
                    <a:lnTo>
                      <a:pt x="31" y="500"/>
                    </a:lnTo>
                    <a:lnTo>
                      <a:pt x="36" y="411"/>
                    </a:lnTo>
                    <a:lnTo>
                      <a:pt x="34" y="241"/>
                    </a:lnTo>
                    <a:lnTo>
                      <a:pt x="51" y="110"/>
                    </a:lnTo>
                    <a:lnTo>
                      <a:pt x="31" y="62"/>
                    </a:lnTo>
                    <a:lnTo>
                      <a:pt x="11" y="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6" name="Freeform 214">
                <a:extLst>
                  <a:ext uri="{FF2B5EF4-FFF2-40B4-BE49-F238E27FC236}">
                    <a16:creationId xmlns:a16="http://schemas.microsoft.com/office/drawing/2014/main" id="{1AAC824D-A320-434B-BD3D-90B933B287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8" y="1396"/>
                <a:ext cx="12" cy="85"/>
              </a:xfrm>
              <a:custGeom>
                <a:avLst/>
                <a:gdLst>
                  <a:gd name="T0" fmla="*/ 22 w 28"/>
                  <a:gd name="T1" fmla="*/ 212 h 212"/>
                  <a:gd name="T2" fmla="*/ 16 w 28"/>
                  <a:gd name="T3" fmla="*/ 177 h 212"/>
                  <a:gd name="T4" fmla="*/ 28 w 28"/>
                  <a:gd name="T5" fmla="*/ 164 h 212"/>
                  <a:gd name="T6" fmla="*/ 22 w 28"/>
                  <a:gd name="T7" fmla="*/ 74 h 212"/>
                  <a:gd name="T8" fmla="*/ 8 w 28"/>
                  <a:gd name="T9" fmla="*/ 27 h 212"/>
                  <a:gd name="T10" fmla="*/ 2 w 28"/>
                  <a:gd name="T11" fmla="*/ 0 h 212"/>
                  <a:gd name="T12" fmla="*/ 0 w 28"/>
                  <a:gd name="T13" fmla="*/ 33 h 212"/>
                  <a:gd name="T14" fmla="*/ 16 w 28"/>
                  <a:gd name="T15" fmla="*/ 78 h 212"/>
                  <a:gd name="T16" fmla="*/ 20 w 28"/>
                  <a:gd name="T17" fmla="*/ 156 h 212"/>
                  <a:gd name="T18" fmla="*/ 4 w 28"/>
                  <a:gd name="T19" fmla="*/ 180 h 212"/>
                  <a:gd name="T20" fmla="*/ 8 w 28"/>
                  <a:gd name="T21" fmla="*/ 205 h 212"/>
                  <a:gd name="T22" fmla="*/ 22 w 28"/>
                  <a:gd name="T23" fmla="*/ 212 h 212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28"/>
                  <a:gd name="T37" fmla="*/ 0 h 212"/>
                  <a:gd name="T38" fmla="*/ 28 w 28"/>
                  <a:gd name="T39" fmla="*/ 212 h 212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28" h="212">
                    <a:moveTo>
                      <a:pt x="22" y="212"/>
                    </a:moveTo>
                    <a:lnTo>
                      <a:pt x="16" y="177"/>
                    </a:lnTo>
                    <a:lnTo>
                      <a:pt x="28" y="164"/>
                    </a:lnTo>
                    <a:lnTo>
                      <a:pt x="22" y="74"/>
                    </a:lnTo>
                    <a:lnTo>
                      <a:pt x="8" y="27"/>
                    </a:lnTo>
                    <a:lnTo>
                      <a:pt x="2" y="0"/>
                    </a:lnTo>
                    <a:lnTo>
                      <a:pt x="0" y="33"/>
                    </a:lnTo>
                    <a:lnTo>
                      <a:pt x="16" y="78"/>
                    </a:lnTo>
                    <a:lnTo>
                      <a:pt x="20" y="156"/>
                    </a:lnTo>
                    <a:lnTo>
                      <a:pt x="4" y="180"/>
                    </a:lnTo>
                    <a:lnTo>
                      <a:pt x="8" y="205"/>
                    </a:lnTo>
                    <a:lnTo>
                      <a:pt x="22" y="21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7" name="Freeform 215">
                <a:extLst>
                  <a:ext uri="{FF2B5EF4-FFF2-40B4-BE49-F238E27FC236}">
                    <a16:creationId xmlns:a16="http://schemas.microsoft.com/office/drawing/2014/main" id="{A276243B-5183-470E-ADDE-365D395E16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7" y="1338"/>
                <a:ext cx="56" cy="91"/>
              </a:xfrm>
              <a:custGeom>
                <a:avLst/>
                <a:gdLst>
                  <a:gd name="T0" fmla="*/ 138 w 138"/>
                  <a:gd name="T1" fmla="*/ 0 h 225"/>
                  <a:gd name="T2" fmla="*/ 75 w 138"/>
                  <a:gd name="T3" fmla="*/ 99 h 225"/>
                  <a:gd name="T4" fmla="*/ 27 w 138"/>
                  <a:gd name="T5" fmla="*/ 155 h 225"/>
                  <a:gd name="T6" fmla="*/ 0 w 138"/>
                  <a:gd name="T7" fmla="*/ 225 h 225"/>
                  <a:gd name="T8" fmla="*/ 42 w 138"/>
                  <a:gd name="T9" fmla="*/ 150 h 225"/>
                  <a:gd name="T10" fmla="*/ 97 w 138"/>
                  <a:gd name="T11" fmla="*/ 90 h 225"/>
                  <a:gd name="T12" fmla="*/ 138 w 138"/>
                  <a:gd name="T13" fmla="*/ 0 h 2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38"/>
                  <a:gd name="T22" fmla="*/ 0 h 225"/>
                  <a:gd name="T23" fmla="*/ 138 w 138"/>
                  <a:gd name="T24" fmla="*/ 225 h 22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38" h="225">
                    <a:moveTo>
                      <a:pt x="138" y="0"/>
                    </a:moveTo>
                    <a:lnTo>
                      <a:pt x="75" y="99"/>
                    </a:lnTo>
                    <a:lnTo>
                      <a:pt x="27" y="155"/>
                    </a:lnTo>
                    <a:lnTo>
                      <a:pt x="0" y="225"/>
                    </a:lnTo>
                    <a:lnTo>
                      <a:pt x="42" y="150"/>
                    </a:lnTo>
                    <a:lnTo>
                      <a:pt x="97" y="90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8" name="Freeform 216">
                <a:extLst>
                  <a:ext uri="{FF2B5EF4-FFF2-40B4-BE49-F238E27FC236}">
                    <a16:creationId xmlns:a16="http://schemas.microsoft.com/office/drawing/2014/main" id="{80F70FC0-9F8D-46AB-820A-A297DBF5A8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5" y="1543"/>
                <a:ext cx="13" cy="34"/>
              </a:xfrm>
              <a:custGeom>
                <a:avLst/>
                <a:gdLst>
                  <a:gd name="T0" fmla="*/ 0 w 33"/>
                  <a:gd name="T1" fmla="*/ 0 h 83"/>
                  <a:gd name="T2" fmla="*/ 9 w 33"/>
                  <a:gd name="T3" fmla="*/ 28 h 83"/>
                  <a:gd name="T4" fmla="*/ 10 w 33"/>
                  <a:gd name="T5" fmla="*/ 83 h 83"/>
                  <a:gd name="T6" fmla="*/ 24 w 33"/>
                  <a:gd name="T7" fmla="*/ 20 h 83"/>
                  <a:gd name="T8" fmla="*/ 33 w 33"/>
                  <a:gd name="T9" fmla="*/ 13 h 83"/>
                  <a:gd name="T10" fmla="*/ 0 w 33"/>
                  <a:gd name="T11" fmla="*/ 0 h 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3"/>
                  <a:gd name="T19" fmla="*/ 0 h 83"/>
                  <a:gd name="T20" fmla="*/ 33 w 33"/>
                  <a:gd name="T21" fmla="*/ 83 h 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3" h="83">
                    <a:moveTo>
                      <a:pt x="0" y="0"/>
                    </a:moveTo>
                    <a:lnTo>
                      <a:pt x="9" y="28"/>
                    </a:lnTo>
                    <a:lnTo>
                      <a:pt x="10" y="83"/>
                    </a:lnTo>
                    <a:lnTo>
                      <a:pt x="24" y="20"/>
                    </a:lnTo>
                    <a:lnTo>
                      <a:pt x="33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9" name="Freeform 217">
                <a:extLst>
                  <a:ext uri="{FF2B5EF4-FFF2-40B4-BE49-F238E27FC236}">
                    <a16:creationId xmlns:a16="http://schemas.microsoft.com/office/drawing/2014/main" id="{39386C94-A0E6-42BF-B740-46727391DA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3" y="1527"/>
                <a:ext cx="16" cy="38"/>
              </a:xfrm>
              <a:custGeom>
                <a:avLst/>
                <a:gdLst>
                  <a:gd name="T0" fmla="*/ 0 w 39"/>
                  <a:gd name="T1" fmla="*/ 0 h 93"/>
                  <a:gd name="T2" fmla="*/ 22 w 39"/>
                  <a:gd name="T3" fmla="*/ 28 h 93"/>
                  <a:gd name="T4" fmla="*/ 14 w 39"/>
                  <a:gd name="T5" fmla="*/ 73 h 93"/>
                  <a:gd name="T6" fmla="*/ 19 w 39"/>
                  <a:gd name="T7" fmla="*/ 93 h 93"/>
                  <a:gd name="T8" fmla="*/ 39 w 39"/>
                  <a:gd name="T9" fmla="*/ 15 h 93"/>
                  <a:gd name="T10" fmla="*/ 0 w 39"/>
                  <a:gd name="T11" fmla="*/ 0 h 9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9"/>
                  <a:gd name="T19" fmla="*/ 0 h 93"/>
                  <a:gd name="T20" fmla="*/ 39 w 39"/>
                  <a:gd name="T21" fmla="*/ 93 h 9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9" h="93">
                    <a:moveTo>
                      <a:pt x="0" y="0"/>
                    </a:moveTo>
                    <a:lnTo>
                      <a:pt x="22" y="28"/>
                    </a:lnTo>
                    <a:lnTo>
                      <a:pt x="14" y="73"/>
                    </a:lnTo>
                    <a:lnTo>
                      <a:pt x="19" y="93"/>
                    </a:lnTo>
                    <a:lnTo>
                      <a:pt x="39" y="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0" name="Freeform 218">
                <a:extLst>
                  <a:ext uri="{FF2B5EF4-FFF2-40B4-BE49-F238E27FC236}">
                    <a16:creationId xmlns:a16="http://schemas.microsoft.com/office/drawing/2014/main" id="{2CF0A31D-AE21-4311-8AEA-166C97833E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1535"/>
                <a:ext cx="9" cy="14"/>
              </a:xfrm>
              <a:custGeom>
                <a:avLst/>
                <a:gdLst>
                  <a:gd name="T0" fmla="*/ 9 w 22"/>
                  <a:gd name="T1" fmla="*/ 0 h 34"/>
                  <a:gd name="T2" fmla="*/ 0 w 22"/>
                  <a:gd name="T3" fmla="*/ 34 h 34"/>
                  <a:gd name="T4" fmla="*/ 22 w 22"/>
                  <a:gd name="T5" fmla="*/ 9 h 34"/>
                  <a:gd name="T6" fmla="*/ 9 w 22"/>
                  <a:gd name="T7" fmla="*/ 0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34"/>
                  <a:gd name="T14" fmla="*/ 22 w 22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34">
                    <a:moveTo>
                      <a:pt x="9" y="0"/>
                    </a:moveTo>
                    <a:lnTo>
                      <a:pt x="0" y="34"/>
                    </a:lnTo>
                    <a:lnTo>
                      <a:pt x="22" y="9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1" name="Freeform 219">
                <a:extLst>
                  <a:ext uri="{FF2B5EF4-FFF2-40B4-BE49-F238E27FC236}">
                    <a16:creationId xmlns:a16="http://schemas.microsoft.com/office/drawing/2014/main" id="{7336F45B-7EBC-42DB-88B4-4D8650989B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3" y="1594"/>
                <a:ext cx="27" cy="165"/>
              </a:xfrm>
              <a:custGeom>
                <a:avLst/>
                <a:gdLst>
                  <a:gd name="T0" fmla="*/ 67 w 67"/>
                  <a:gd name="T1" fmla="*/ 0 h 412"/>
                  <a:gd name="T2" fmla="*/ 31 w 67"/>
                  <a:gd name="T3" fmla="*/ 114 h 412"/>
                  <a:gd name="T4" fmla="*/ 6 w 67"/>
                  <a:gd name="T5" fmla="*/ 315 h 412"/>
                  <a:gd name="T6" fmla="*/ 0 w 67"/>
                  <a:gd name="T7" fmla="*/ 412 h 412"/>
                  <a:gd name="T8" fmla="*/ 37 w 67"/>
                  <a:gd name="T9" fmla="*/ 171 h 412"/>
                  <a:gd name="T10" fmla="*/ 51 w 67"/>
                  <a:gd name="T11" fmla="*/ 72 h 412"/>
                  <a:gd name="T12" fmla="*/ 67 w 67"/>
                  <a:gd name="T13" fmla="*/ 0 h 41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7"/>
                  <a:gd name="T22" fmla="*/ 0 h 412"/>
                  <a:gd name="T23" fmla="*/ 67 w 67"/>
                  <a:gd name="T24" fmla="*/ 412 h 41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7" h="412">
                    <a:moveTo>
                      <a:pt x="67" y="0"/>
                    </a:moveTo>
                    <a:lnTo>
                      <a:pt x="31" y="114"/>
                    </a:lnTo>
                    <a:lnTo>
                      <a:pt x="6" y="315"/>
                    </a:lnTo>
                    <a:lnTo>
                      <a:pt x="0" y="412"/>
                    </a:lnTo>
                    <a:lnTo>
                      <a:pt x="37" y="171"/>
                    </a:lnTo>
                    <a:lnTo>
                      <a:pt x="51" y="72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2" name="Freeform 220">
                <a:extLst>
                  <a:ext uri="{FF2B5EF4-FFF2-40B4-BE49-F238E27FC236}">
                    <a16:creationId xmlns:a16="http://schemas.microsoft.com/office/drawing/2014/main" id="{FD24C7D3-B514-4669-8BB4-22ACCBFD00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" y="1610"/>
                <a:ext cx="37" cy="151"/>
              </a:xfrm>
              <a:custGeom>
                <a:avLst/>
                <a:gdLst>
                  <a:gd name="T0" fmla="*/ 92 w 92"/>
                  <a:gd name="T1" fmla="*/ 0 h 377"/>
                  <a:gd name="T2" fmla="*/ 38 w 92"/>
                  <a:gd name="T3" fmla="*/ 192 h 377"/>
                  <a:gd name="T4" fmla="*/ 15 w 92"/>
                  <a:gd name="T5" fmla="*/ 349 h 377"/>
                  <a:gd name="T6" fmla="*/ 0 w 92"/>
                  <a:gd name="T7" fmla="*/ 377 h 377"/>
                  <a:gd name="T8" fmla="*/ 33 w 92"/>
                  <a:gd name="T9" fmla="*/ 162 h 377"/>
                  <a:gd name="T10" fmla="*/ 92 w 92"/>
                  <a:gd name="T11" fmla="*/ 0 h 37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92"/>
                  <a:gd name="T19" fmla="*/ 0 h 377"/>
                  <a:gd name="T20" fmla="*/ 92 w 92"/>
                  <a:gd name="T21" fmla="*/ 377 h 37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92" h="377">
                    <a:moveTo>
                      <a:pt x="92" y="0"/>
                    </a:moveTo>
                    <a:lnTo>
                      <a:pt x="38" y="192"/>
                    </a:lnTo>
                    <a:lnTo>
                      <a:pt x="15" y="349"/>
                    </a:lnTo>
                    <a:lnTo>
                      <a:pt x="0" y="377"/>
                    </a:lnTo>
                    <a:lnTo>
                      <a:pt x="33" y="162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3" name="Freeform 221">
                <a:extLst>
                  <a:ext uri="{FF2B5EF4-FFF2-40B4-BE49-F238E27FC236}">
                    <a16:creationId xmlns:a16="http://schemas.microsoft.com/office/drawing/2014/main" id="{3B955D30-6E16-4A11-83EF-F8488C9A10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2" y="1377"/>
                <a:ext cx="26" cy="70"/>
              </a:xfrm>
              <a:custGeom>
                <a:avLst/>
                <a:gdLst>
                  <a:gd name="T0" fmla="*/ 64 w 64"/>
                  <a:gd name="T1" fmla="*/ 0 h 173"/>
                  <a:gd name="T2" fmla="*/ 26 w 64"/>
                  <a:gd name="T3" fmla="*/ 76 h 173"/>
                  <a:gd name="T4" fmla="*/ 0 w 64"/>
                  <a:gd name="T5" fmla="*/ 173 h 173"/>
                  <a:gd name="T6" fmla="*/ 16 w 64"/>
                  <a:gd name="T7" fmla="*/ 70 h 173"/>
                  <a:gd name="T8" fmla="*/ 64 w 64"/>
                  <a:gd name="T9" fmla="*/ 0 h 17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4"/>
                  <a:gd name="T16" fmla="*/ 0 h 173"/>
                  <a:gd name="T17" fmla="*/ 64 w 64"/>
                  <a:gd name="T18" fmla="*/ 173 h 17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4" h="173">
                    <a:moveTo>
                      <a:pt x="64" y="0"/>
                    </a:moveTo>
                    <a:lnTo>
                      <a:pt x="26" y="76"/>
                    </a:lnTo>
                    <a:lnTo>
                      <a:pt x="0" y="173"/>
                    </a:lnTo>
                    <a:lnTo>
                      <a:pt x="16" y="7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4" name="Freeform 222">
                <a:extLst>
                  <a:ext uri="{FF2B5EF4-FFF2-40B4-BE49-F238E27FC236}">
                    <a16:creationId xmlns:a16="http://schemas.microsoft.com/office/drawing/2014/main" id="{C7469364-308C-4D96-A226-35870177D3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3" y="1350"/>
                <a:ext cx="41" cy="88"/>
              </a:xfrm>
              <a:custGeom>
                <a:avLst/>
                <a:gdLst>
                  <a:gd name="T0" fmla="*/ 103 w 103"/>
                  <a:gd name="T1" fmla="*/ 0 h 220"/>
                  <a:gd name="T2" fmla="*/ 96 w 103"/>
                  <a:gd name="T3" fmla="*/ 57 h 220"/>
                  <a:gd name="T4" fmla="*/ 75 w 103"/>
                  <a:gd name="T5" fmla="*/ 90 h 220"/>
                  <a:gd name="T6" fmla="*/ 50 w 103"/>
                  <a:gd name="T7" fmla="*/ 141 h 220"/>
                  <a:gd name="T8" fmla="*/ 0 w 103"/>
                  <a:gd name="T9" fmla="*/ 220 h 220"/>
                  <a:gd name="T10" fmla="*/ 57 w 103"/>
                  <a:gd name="T11" fmla="*/ 109 h 220"/>
                  <a:gd name="T12" fmla="*/ 87 w 103"/>
                  <a:gd name="T13" fmla="*/ 37 h 220"/>
                  <a:gd name="T14" fmla="*/ 103 w 103"/>
                  <a:gd name="T15" fmla="*/ 0 h 22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3"/>
                  <a:gd name="T25" fmla="*/ 0 h 220"/>
                  <a:gd name="T26" fmla="*/ 103 w 103"/>
                  <a:gd name="T27" fmla="*/ 220 h 22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3" h="220">
                    <a:moveTo>
                      <a:pt x="103" y="0"/>
                    </a:moveTo>
                    <a:lnTo>
                      <a:pt x="96" y="57"/>
                    </a:lnTo>
                    <a:lnTo>
                      <a:pt x="75" y="90"/>
                    </a:lnTo>
                    <a:lnTo>
                      <a:pt x="50" y="141"/>
                    </a:lnTo>
                    <a:lnTo>
                      <a:pt x="0" y="220"/>
                    </a:lnTo>
                    <a:lnTo>
                      <a:pt x="57" y="109"/>
                    </a:lnTo>
                    <a:lnTo>
                      <a:pt x="87" y="37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5" name="Freeform 223">
                <a:extLst>
                  <a:ext uri="{FF2B5EF4-FFF2-40B4-BE49-F238E27FC236}">
                    <a16:creationId xmlns:a16="http://schemas.microsoft.com/office/drawing/2014/main" id="{0BE24DF7-B649-4D4D-9720-43F3F6F247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7" y="1438"/>
                <a:ext cx="12" cy="46"/>
              </a:xfrm>
              <a:custGeom>
                <a:avLst/>
                <a:gdLst>
                  <a:gd name="T0" fmla="*/ 17 w 28"/>
                  <a:gd name="T1" fmla="*/ 75 h 113"/>
                  <a:gd name="T2" fmla="*/ 8 w 28"/>
                  <a:gd name="T3" fmla="*/ 83 h 113"/>
                  <a:gd name="T4" fmla="*/ 5 w 28"/>
                  <a:gd name="T5" fmla="*/ 113 h 113"/>
                  <a:gd name="T6" fmla="*/ 0 w 28"/>
                  <a:gd name="T7" fmla="*/ 75 h 113"/>
                  <a:gd name="T8" fmla="*/ 10 w 28"/>
                  <a:gd name="T9" fmla="*/ 68 h 113"/>
                  <a:gd name="T10" fmla="*/ 10 w 28"/>
                  <a:gd name="T11" fmla="*/ 21 h 113"/>
                  <a:gd name="T12" fmla="*/ 15 w 28"/>
                  <a:gd name="T13" fmla="*/ 2 h 113"/>
                  <a:gd name="T14" fmla="*/ 28 w 28"/>
                  <a:gd name="T15" fmla="*/ 0 h 113"/>
                  <a:gd name="T16" fmla="*/ 27 w 28"/>
                  <a:gd name="T17" fmla="*/ 77 h 113"/>
                  <a:gd name="T18" fmla="*/ 17 w 28"/>
                  <a:gd name="T19" fmla="*/ 75 h 11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8"/>
                  <a:gd name="T31" fmla="*/ 0 h 113"/>
                  <a:gd name="T32" fmla="*/ 28 w 28"/>
                  <a:gd name="T33" fmla="*/ 113 h 11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8" h="113">
                    <a:moveTo>
                      <a:pt x="17" y="75"/>
                    </a:moveTo>
                    <a:lnTo>
                      <a:pt x="8" y="83"/>
                    </a:lnTo>
                    <a:lnTo>
                      <a:pt x="5" y="113"/>
                    </a:lnTo>
                    <a:lnTo>
                      <a:pt x="0" y="75"/>
                    </a:lnTo>
                    <a:lnTo>
                      <a:pt x="10" y="68"/>
                    </a:lnTo>
                    <a:lnTo>
                      <a:pt x="10" y="21"/>
                    </a:lnTo>
                    <a:lnTo>
                      <a:pt x="15" y="2"/>
                    </a:lnTo>
                    <a:lnTo>
                      <a:pt x="28" y="0"/>
                    </a:lnTo>
                    <a:lnTo>
                      <a:pt x="27" y="77"/>
                    </a:lnTo>
                    <a:lnTo>
                      <a:pt x="17" y="7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6" name="Freeform 224">
                <a:extLst>
                  <a:ext uri="{FF2B5EF4-FFF2-40B4-BE49-F238E27FC236}">
                    <a16:creationId xmlns:a16="http://schemas.microsoft.com/office/drawing/2014/main" id="{5BA3BE35-A84C-4A2B-99F2-4A007FE77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5" y="1475"/>
                <a:ext cx="5" cy="18"/>
              </a:xfrm>
              <a:custGeom>
                <a:avLst/>
                <a:gdLst>
                  <a:gd name="T0" fmla="*/ 1 w 11"/>
                  <a:gd name="T1" fmla="*/ 0 h 44"/>
                  <a:gd name="T2" fmla="*/ 0 w 11"/>
                  <a:gd name="T3" fmla="*/ 44 h 44"/>
                  <a:gd name="T4" fmla="*/ 11 w 11"/>
                  <a:gd name="T5" fmla="*/ 7 h 44"/>
                  <a:gd name="T6" fmla="*/ 1 w 11"/>
                  <a:gd name="T7" fmla="*/ 0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1"/>
                  <a:gd name="T13" fmla="*/ 0 h 44"/>
                  <a:gd name="T14" fmla="*/ 11 w 11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1" h="44">
                    <a:moveTo>
                      <a:pt x="1" y="0"/>
                    </a:moveTo>
                    <a:lnTo>
                      <a:pt x="0" y="44"/>
                    </a:lnTo>
                    <a:lnTo>
                      <a:pt x="11" y="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7" name="Freeform 225">
                <a:extLst>
                  <a:ext uri="{FF2B5EF4-FFF2-40B4-BE49-F238E27FC236}">
                    <a16:creationId xmlns:a16="http://schemas.microsoft.com/office/drawing/2014/main" id="{D6DD5D61-D14E-431D-BCA6-6E024001AB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9" y="1462"/>
                <a:ext cx="22" cy="7"/>
              </a:xfrm>
              <a:custGeom>
                <a:avLst/>
                <a:gdLst>
                  <a:gd name="T0" fmla="*/ 40 w 55"/>
                  <a:gd name="T1" fmla="*/ 19 h 19"/>
                  <a:gd name="T2" fmla="*/ 18 w 55"/>
                  <a:gd name="T3" fmla="*/ 13 h 19"/>
                  <a:gd name="T4" fmla="*/ 0 w 55"/>
                  <a:gd name="T5" fmla="*/ 13 h 19"/>
                  <a:gd name="T6" fmla="*/ 14 w 55"/>
                  <a:gd name="T7" fmla="*/ 0 h 19"/>
                  <a:gd name="T8" fmla="*/ 55 w 55"/>
                  <a:gd name="T9" fmla="*/ 15 h 19"/>
                  <a:gd name="T10" fmla="*/ 40 w 55"/>
                  <a:gd name="T11" fmla="*/ 19 h 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19"/>
                  <a:gd name="T20" fmla="*/ 55 w 55"/>
                  <a:gd name="T21" fmla="*/ 19 h 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19">
                    <a:moveTo>
                      <a:pt x="40" y="19"/>
                    </a:moveTo>
                    <a:lnTo>
                      <a:pt x="18" y="13"/>
                    </a:lnTo>
                    <a:lnTo>
                      <a:pt x="0" y="13"/>
                    </a:lnTo>
                    <a:lnTo>
                      <a:pt x="14" y="0"/>
                    </a:lnTo>
                    <a:lnTo>
                      <a:pt x="55" y="15"/>
                    </a:lnTo>
                    <a:lnTo>
                      <a:pt x="40" y="1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8" name="Freeform 226">
                <a:extLst>
                  <a:ext uri="{FF2B5EF4-FFF2-40B4-BE49-F238E27FC236}">
                    <a16:creationId xmlns:a16="http://schemas.microsoft.com/office/drawing/2014/main" id="{57831BA8-A63A-481B-AE98-503A65D9E4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9" y="1498"/>
                <a:ext cx="125" cy="41"/>
              </a:xfrm>
              <a:custGeom>
                <a:avLst/>
                <a:gdLst>
                  <a:gd name="T0" fmla="*/ 312 w 312"/>
                  <a:gd name="T1" fmla="*/ 100 h 101"/>
                  <a:gd name="T2" fmla="*/ 213 w 312"/>
                  <a:gd name="T3" fmla="*/ 68 h 101"/>
                  <a:gd name="T4" fmla="*/ 110 w 312"/>
                  <a:gd name="T5" fmla="*/ 39 h 101"/>
                  <a:gd name="T6" fmla="*/ 63 w 312"/>
                  <a:gd name="T7" fmla="*/ 13 h 101"/>
                  <a:gd name="T8" fmla="*/ 28 w 312"/>
                  <a:gd name="T9" fmla="*/ 0 h 101"/>
                  <a:gd name="T10" fmla="*/ 0 w 312"/>
                  <a:gd name="T11" fmla="*/ 1 h 101"/>
                  <a:gd name="T12" fmla="*/ 38 w 312"/>
                  <a:gd name="T13" fmla="*/ 5 h 101"/>
                  <a:gd name="T14" fmla="*/ 74 w 312"/>
                  <a:gd name="T15" fmla="*/ 26 h 101"/>
                  <a:gd name="T16" fmla="*/ 100 w 312"/>
                  <a:gd name="T17" fmla="*/ 46 h 101"/>
                  <a:gd name="T18" fmla="*/ 228 w 312"/>
                  <a:gd name="T19" fmla="*/ 79 h 101"/>
                  <a:gd name="T20" fmla="*/ 298 w 312"/>
                  <a:gd name="T21" fmla="*/ 101 h 101"/>
                  <a:gd name="T22" fmla="*/ 312 w 312"/>
                  <a:gd name="T23" fmla="*/ 100 h 10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312"/>
                  <a:gd name="T37" fmla="*/ 0 h 101"/>
                  <a:gd name="T38" fmla="*/ 312 w 312"/>
                  <a:gd name="T39" fmla="*/ 101 h 10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312" h="101">
                    <a:moveTo>
                      <a:pt x="312" y="100"/>
                    </a:moveTo>
                    <a:lnTo>
                      <a:pt x="213" y="68"/>
                    </a:lnTo>
                    <a:lnTo>
                      <a:pt x="110" y="39"/>
                    </a:lnTo>
                    <a:lnTo>
                      <a:pt x="63" y="13"/>
                    </a:lnTo>
                    <a:lnTo>
                      <a:pt x="28" y="0"/>
                    </a:lnTo>
                    <a:lnTo>
                      <a:pt x="0" y="1"/>
                    </a:lnTo>
                    <a:lnTo>
                      <a:pt x="38" y="5"/>
                    </a:lnTo>
                    <a:lnTo>
                      <a:pt x="74" y="26"/>
                    </a:lnTo>
                    <a:lnTo>
                      <a:pt x="100" y="46"/>
                    </a:lnTo>
                    <a:lnTo>
                      <a:pt x="228" y="79"/>
                    </a:lnTo>
                    <a:lnTo>
                      <a:pt x="298" y="101"/>
                    </a:lnTo>
                    <a:lnTo>
                      <a:pt x="312" y="10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9" name="Freeform 227">
                <a:extLst>
                  <a:ext uri="{FF2B5EF4-FFF2-40B4-BE49-F238E27FC236}">
                    <a16:creationId xmlns:a16="http://schemas.microsoft.com/office/drawing/2014/main" id="{FD789097-FCAD-4982-A778-A03AC6A1F7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1" y="1521"/>
                <a:ext cx="119" cy="36"/>
              </a:xfrm>
              <a:custGeom>
                <a:avLst/>
                <a:gdLst>
                  <a:gd name="T0" fmla="*/ 280 w 298"/>
                  <a:gd name="T1" fmla="*/ 90 h 90"/>
                  <a:gd name="T2" fmla="*/ 0 w 298"/>
                  <a:gd name="T3" fmla="*/ 0 h 90"/>
                  <a:gd name="T4" fmla="*/ 30 w 298"/>
                  <a:gd name="T5" fmla="*/ 4 h 90"/>
                  <a:gd name="T6" fmla="*/ 298 w 298"/>
                  <a:gd name="T7" fmla="*/ 90 h 90"/>
                  <a:gd name="T8" fmla="*/ 280 w 298"/>
                  <a:gd name="T9" fmla="*/ 90 h 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8"/>
                  <a:gd name="T16" fmla="*/ 0 h 90"/>
                  <a:gd name="T17" fmla="*/ 298 w 298"/>
                  <a:gd name="T18" fmla="*/ 90 h 9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8" h="90">
                    <a:moveTo>
                      <a:pt x="280" y="90"/>
                    </a:moveTo>
                    <a:lnTo>
                      <a:pt x="0" y="0"/>
                    </a:lnTo>
                    <a:lnTo>
                      <a:pt x="30" y="4"/>
                    </a:lnTo>
                    <a:lnTo>
                      <a:pt x="298" y="90"/>
                    </a:lnTo>
                    <a:lnTo>
                      <a:pt x="280" y="9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0" name="Freeform 228">
                <a:extLst>
                  <a:ext uri="{FF2B5EF4-FFF2-40B4-BE49-F238E27FC236}">
                    <a16:creationId xmlns:a16="http://schemas.microsoft.com/office/drawing/2014/main" id="{C8063A5D-18A7-497B-AD0C-6FA87FD20B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4" y="1500"/>
                <a:ext cx="8" cy="16"/>
              </a:xfrm>
              <a:custGeom>
                <a:avLst/>
                <a:gdLst>
                  <a:gd name="T0" fmla="*/ 19 w 19"/>
                  <a:gd name="T1" fmla="*/ 0 h 39"/>
                  <a:gd name="T2" fmla="*/ 10 w 19"/>
                  <a:gd name="T3" fmla="*/ 20 h 39"/>
                  <a:gd name="T4" fmla="*/ 0 w 19"/>
                  <a:gd name="T5" fmla="*/ 39 h 39"/>
                  <a:gd name="T6" fmla="*/ 9 w 19"/>
                  <a:gd name="T7" fmla="*/ 10 h 39"/>
                  <a:gd name="T8" fmla="*/ 15 w 19"/>
                  <a:gd name="T9" fmla="*/ 1 h 39"/>
                  <a:gd name="T10" fmla="*/ 19 w 19"/>
                  <a:gd name="T11" fmla="*/ 0 h 3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"/>
                  <a:gd name="T19" fmla="*/ 0 h 39"/>
                  <a:gd name="T20" fmla="*/ 19 w 19"/>
                  <a:gd name="T21" fmla="*/ 39 h 3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" h="39">
                    <a:moveTo>
                      <a:pt x="19" y="0"/>
                    </a:moveTo>
                    <a:lnTo>
                      <a:pt x="10" y="20"/>
                    </a:lnTo>
                    <a:lnTo>
                      <a:pt x="0" y="39"/>
                    </a:lnTo>
                    <a:lnTo>
                      <a:pt x="9" y="10"/>
                    </a:lnTo>
                    <a:lnTo>
                      <a:pt x="15" y="1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1" name="Freeform 229">
                <a:extLst>
                  <a:ext uri="{FF2B5EF4-FFF2-40B4-BE49-F238E27FC236}">
                    <a16:creationId xmlns:a16="http://schemas.microsoft.com/office/drawing/2014/main" id="{C0A30A00-DA0C-4A7D-A732-A715B18950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5" y="1372"/>
                <a:ext cx="10" cy="98"/>
              </a:xfrm>
              <a:custGeom>
                <a:avLst/>
                <a:gdLst>
                  <a:gd name="T0" fmla="*/ 22 w 25"/>
                  <a:gd name="T1" fmla="*/ 0 h 244"/>
                  <a:gd name="T2" fmla="*/ 15 w 25"/>
                  <a:gd name="T3" fmla="*/ 64 h 244"/>
                  <a:gd name="T4" fmla="*/ 11 w 25"/>
                  <a:gd name="T5" fmla="*/ 130 h 244"/>
                  <a:gd name="T6" fmla="*/ 16 w 25"/>
                  <a:gd name="T7" fmla="*/ 190 h 244"/>
                  <a:gd name="T8" fmla="*/ 0 w 25"/>
                  <a:gd name="T9" fmla="*/ 244 h 244"/>
                  <a:gd name="T10" fmla="*/ 23 w 25"/>
                  <a:gd name="T11" fmla="*/ 199 h 244"/>
                  <a:gd name="T12" fmla="*/ 25 w 25"/>
                  <a:gd name="T13" fmla="*/ 169 h 244"/>
                  <a:gd name="T14" fmla="*/ 19 w 25"/>
                  <a:gd name="T15" fmla="*/ 115 h 244"/>
                  <a:gd name="T16" fmla="*/ 23 w 25"/>
                  <a:gd name="T17" fmla="*/ 55 h 244"/>
                  <a:gd name="T18" fmla="*/ 22 w 25"/>
                  <a:gd name="T19" fmla="*/ 0 h 2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5"/>
                  <a:gd name="T31" fmla="*/ 0 h 244"/>
                  <a:gd name="T32" fmla="*/ 25 w 25"/>
                  <a:gd name="T33" fmla="*/ 244 h 24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5" h="244">
                    <a:moveTo>
                      <a:pt x="22" y="0"/>
                    </a:moveTo>
                    <a:lnTo>
                      <a:pt x="15" y="64"/>
                    </a:lnTo>
                    <a:lnTo>
                      <a:pt x="11" y="130"/>
                    </a:lnTo>
                    <a:lnTo>
                      <a:pt x="16" y="190"/>
                    </a:lnTo>
                    <a:lnTo>
                      <a:pt x="0" y="244"/>
                    </a:lnTo>
                    <a:lnTo>
                      <a:pt x="23" y="199"/>
                    </a:lnTo>
                    <a:lnTo>
                      <a:pt x="25" y="169"/>
                    </a:lnTo>
                    <a:lnTo>
                      <a:pt x="19" y="115"/>
                    </a:lnTo>
                    <a:lnTo>
                      <a:pt x="23" y="55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2" name="Freeform 230">
                <a:extLst>
                  <a:ext uri="{FF2B5EF4-FFF2-40B4-BE49-F238E27FC236}">
                    <a16:creationId xmlns:a16="http://schemas.microsoft.com/office/drawing/2014/main" id="{FAA839ED-8B88-4A31-85B6-B49F37D78F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5" y="1268"/>
                <a:ext cx="41" cy="64"/>
              </a:xfrm>
              <a:custGeom>
                <a:avLst/>
                <a:gdLst>
                  <a:gd name="T0" fmla="*/ 103 w 103"/>
                  <a:gd name="T1" fmla="*/ 0 h 159"/>
                  <a:gd name="T2" fmla="*/ 51 w 103"/>
                  <a:gd name="T3" fmla="*/ 81 h 159"/>
                  <a:gd name="T4" fmla="*/ 0 w 103"/>
                  <a:gd name="T5" fmla="*/ 159 h 159"/>
                  <a:gd name="T6" fmla="*/ 55 w 103"/>
                  <a:gd name="T7" fmla="*/ 51 h 159"/>
                  <a:gd name="T8" fmla="*/ 103 w 103"/>
                  <a:gd name="T9" fmla="*/ 0 h 1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3"/>
                  <a:gd name="T16" fmla="*/ 0 h 159"/>
                  <a:gd name="T17" fmla="*/ 103 w 103"/>
                  <a:gd name="T18" fmla="*/ 159 h 15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3" h="159">
                    <a:moveTo>
                      <a:pt x="103" y="0"/>
                    </a:moveTo>
                    <a:lnTo>
                      <a:pt x="51" y="81"/>
                    </a:lnTo>
                    <a:lnTo>
                      <a:pt x="0" y="159"/>
                    </a:lnTo>
                    <a:lnTo>
                      <a:pt x="55" y="51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3" name="Freeform 231">
                <a:extLst>
                  <a:ext uri="{FF2B5EF4-FFF2-40B4-BE49-F238E27FC236}">
                    <a16:creationId xmlns:a16="http://schemas.microsoft.com/office/drawing/2014/main" id="{CE3D73B5-232D-4FCD-8CED-B5D0A060CE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1" y="1607"/>
                <a:ext cx="90" cy="42"/>
              </a:xfrm>
              <a:custGeom>
                <a:avLst/>
                <a:gdLst>
                  <a:gd name="T0" fmla="*/ 203 w 225"/>
                  <a:gd name="T1" fmla="*/ 68 h 104"/>
                  <a:gd name="T2" fmla="*/ 116 w 225"/>
                  <a:gd name="T3" fmla="*/ 74 h 104"/>
                  <a:gd name="T4" fmla="*/ 0 w 225"/>
                  <a:gd name="T5" fmla="*/ 71 h 104"/>
                  <a:gd name="T6" fmla="*/ 54 w 225"/>
                  <a:gd name="T7" fmla="*/ 67 h 104"/>
                  <a:gd name="T8" fmla="*/ 16 w 225"/>
                  <a:gd name="T9" fmla="*/ 0 h 104"/>
                  <a:gd name="T10" fmla="*/ 70 w 225"/>
                  <a:gd name="T11" fmla="*/ 67 h 104"/>
                  <a:gd name="T12" fmla="*/ 147 w 225"/>
                  <a:gd name="T13" fmla="*/ 64 h 104"/>
                  <a:gd name="T14" fmla="*/ 136 w 225"/>
                  <a:gd name="T15" fmla="*/ 43 h 104"/>
                  <a:gd name="T16" fmla="*/ 159 w 225"/>
                  <a:gd name="T17" fmla="*/ 50 h 104"/>
                  <a:gd name="T18" fmla="*/ 166 w 225"/>
                  <a:gd name="T19" fmla="*/ 62 h 104"/>
                  <a:gd name="T20" fmla="*/ 198 w 225"/>
                  <a:gd name="T21" fmla="*/ 58 h 104"/>
                  <a:gd name="T22" fmla="*/ 196 w 225"/>
                  <a:gd name="T23" fmla="*/ 39 h 104"/>
                  <a:gd name="T24" fmla="*/ 212 w 225"/>
                  <a:gd name="T25" fmla="*/ 67 h 104"/>
                  <a:gd name="T26" fmla="*/ 225 w 225"/>
                  <a:gd name="T27" fmla="*/ 104 h 104"/>
                  <a:gd name="T28" fmla="*/ 203 w 225"/>
                  <a:gd name="T29" fmla="*/ 68 h 104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225"/>
                  <a:gd name="T46" fmla="*/ 0 h 104"/>
                  <a:gd name="T47" fmla="*/ 225 w 225"/>
                  <a:gd name="T48" fmla="*/ 104 h 104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225" h="104">
                    <a:moveTo>
                      <a:pt x="203" y="68"/>
                    </a:moveTo>
                    <a:lnTo>
                      <a:pt x="116" y="74"/>
                    </a:lnTo>
                    <a:lnTo>
                      <a:pt x="0" y="71"/>
                    </a:lnTo>
                    <a:lnTo>
                      <a:pt x="54" y="67"/>
                    </a:lnTo>
                    <a:lnTo>
                      <a:pt x="16" y="0"/>
                    </a:lnTo>
                    <a:lnTo>
                      <a:pt x="70" y="67"/>
                    </a:lnTo>
                    <a:lnTo>
                      <a:pt x="147" y="64"/>
                    </a:lnTo>
                    <a:lnTo>
                      <a:pt x="136" y="43"/>
                    </a:lnTo>
                    <a:lnTo>
                      <a:pt x="159" y="50"/>
                    </a:lnTo>
                    <a:lnTo>
                      <a:pt x="166" y="62"/>
                    </a:lnTo>
                    <a:lnTo>
                      <a:pt x="198" y="58"/>
                    </a:lnTo>
                    <a:lnTo>
                      <a:pt x="196" y="39"/>
                    </a:lnTo>
                    <a:lnTo>
                      <a:pt x="212" y="67"/>
                    </a:lnTo>
                    <a:lnTo>
                      <a:pt x="225" y="104"/>
                    </a:lnTo>
                    <a:lnTo>
                      <a:pt x="203" y="6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4" name="Freeform 232">
                <a:extLst>
                  <a:ext uri="{FF2B5EF4-FFF2-40B4-BE49-F238E27FC236}">
                    <a16:creationId xmlns:a16="http://schemas.microsoft.com/office/drawing/2014/main" id="{A6EFD84E-DA34-4E1C-BA73-0C522C43A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1" y="1656"/>
                <a:ext cx="40" cy="57"/>
              </a:xfrm>
              <a:custGeom>
                <a:avLst/>
                <a:gdLst>
                  <a:gd name="T0" fmla="*/ 68 w 98"/>
                  <a:gd name="T1" fmla="*/ 1 h 142"/>
                  <a:gd name="T2" fmla="*/ 0 w 98"/>
                  <a:gd name="T3" fmla="*/ 0 h 142"/>
                  <a:gd name="T4" fmla="*/ 39 w 98"/>
                  <a:gd name="T5" fmla="*/ 28 h 142"/>
                  <a:gd name="T6" fmla="*/ 98 w 98"/>
                  <a:gd name="T7" fmla="*/ 142 h 142"/>
                  <a:gd name="T8" fmla="*/ 63 w 98"/>
                  <a:gd name="T9" fmla="*/ 31 h 142"/>
                  <a:gd name="T10" fmla="*/ 32 w 98"/>
                  <a:gd name="T11" fmla="*/ 13 h 142"/>
                  <a:gd name="T12" fmla="*/ 68 w 98"/>
                  <a:gd name="T13" fmla="*/ 1 h 14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8"/>
                  <a:gd name="T22" fmla="*/ 0 h 142"/>
                  <a:gd name="T23" fmla="*/ 98 w 98"/>
                  <a:gd name="T24" fmla="*/ 142 h 14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8" h="142">
                    <a:moveTo>
                      <a:pt x="68" y="1"/>
                    </a:moveTo>
                    <a:lnTo>
                      <a:pt x="0" y="0"/>
                    </a:lnTo>
                    <a:lnTo>
                      <a:pt x="39" y="28"/>
                    </a:lnTo>
                    <a:lnTo>
                      <a:pt x="98" y="142"/>
                    </a:lnTo>
                    <a:lnTo>
                      <a:pt x="63" y="31"/>
                    </a:lnTo>
                    <a:lnTo>
                      <a:pt x="32" y="1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5" name="Freeform 233">
                <a:extLst>
                  <a:ext uri="{FF2B5EF4-FFF2-40B4-BE49-F238E27FC236}">
                    <a16:creationId xmlns:a16="http://schemas.microsoft.com/office/drawing/2014/main" id="{CF4C6F3E-25DA-407D-A5FF-ED1BCBD77E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1" y="1642"/>
                <a:ext cx="30" cy="121"/>
              </a:xfrm>
              <a:custGeom>
                <a:avLst/>
                <a:gdLst>
                  <a:gd name="T0" fmla="*/ 19 w 75"/>
                  <a:gd name="T1" fmla="*/ 0 h 301"/>
                  <a:gd name="T2" fmla="*/ 34 w 75"/>
                  <a:gd name="T3" fmla="*/ 19 h 301"/>
                  <a:gd name="T4" fmla="*/ 27 w 75"/>
                  <a:gd name="T5" fmla="*/ 77 h 301"/>
                  <a:gd name="T6" fmla="*/ 48 w 75"/>
                  <a:gd name="T7" fmla="*/ 145 h 301"/>
                  <a:gd name="T8" fmla="*/ 75 w 75"/>
                  <a:gd name="T9" fmla="*/ 173 h 301"/>
                  <a:gd name="T10" fmla="*/ 34 w 75"/>
                  <a:gd name="T11" fmla="*/ 148 h 301"/>
                  <a:gd name="T12" fmla="*/ 22 w 75"/>
                  <a:gd name="T13" fmla="*/ 110 h 301"/>
                  <a:gd name="T14" fmla="*/ 0 w 75"/>
                  <a:gd name="T15" fmla="*/ 301 h 301"/>
                  <a:gd name="T16" fmla="*/ 9 w 75"/>
                  <a:gd name="T17" fmla="*/ 127 h 301"/>
                  <a:gd name="T18" fmla="*/ 20 w 75"/>
                  <a:gd name="T19" fmla="*/ 34 h 301"/>
                  <a:gd name="T20" fmla="*/ 2 w 75"/>
                  <a:gd name="T21" fmla="*/ 26 h 301"/>
                  <a:gd name="T22" fmla="*/ 19 w 75"/>
                  <a:gd name="T23" fmla="*/ 0 h 30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75"/>
                  <a:gd name="T37" fmla="*/ 0 h 301"/>
                  <a:gd name="T38" fmla="*/ 75 w 75"/>
                  <a:gd name="T39" fmla="*/ 301 h 30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75" h="301">
                    <a:moveTo>
                      <a:pt x="19" y="0"/>
                    </a:moveTo>
                    <a:lnTo>
                      <a:pt x="34" y="19"/>
                    </a:lnTo>
                    <a:lnTo>
                      <a:pt x="27" y="77"/>
                    </a:lnTo>
                    <a:lnTo>
                      <a:pt x="48" y="145"/>
                    </a:lnTo>
                    <a:lnTo>
                      <a:pt x="75" y="173"/>
                    </a:lnTo>
                    <a:lnTo>
                      <a:pt x="34" y="148"/>
                    </a:lnTo>
                    <a:lnTo>
                      <a:pt x="22" y="110"/>
                    </a:lnTo>
                    <a:lnTo>
                      <a:pt x="0" y="301"/>
                    </a:lnTo>
                    <a:lnTo>
                      <a:pt x="9" y="127"/>
                    </a:lnTo>
                    <a:lnTo>
                      <a:pt x="20" y="34"/>
                    </a:lnTo>
                    <a:lnTo>
                      <a:pt x="2" y="26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6" name="Freeform 234">
                <a:extLst>
                  <a:ext uri="{FF2B5EF4-FFF2-40B4-BE49-F238E27FC236}">
                    <a16:creationId xmlns:a16="http://schemas.microsoft.com/office/drawing/2014/main" id="{22C36644-B578-45E3-B3D8-347C13A15B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1" y="1678"/>
                <a:ext cx="33" cy="58"/>
              </a:xfrm>
              <a:custGeom>
                <a:avLst/>
                <a:gdLst>
                  <a:gd name="T0" fmla="*/ 0 w 81"/>
                  <a:gd name="T1" fmla="*/ 0 h 145"/>
                  <a:gd name="T2" fmla="*/ 40 w 81"/>
                  <a:gd name="T3" fmla="*/ 45 h 145"/>
                  <a:gd name="T4" fmla="*/ 81 w 81"/>
                  <a:gd name="T5" fmla="*/ 145 h 145"/>
                  <a:gd name="T6" fmla="*/ 54 w 81"/>
                  <a:gd name="T7" fmla="*/ 46 h 145"/>
                  <a:gd name="T8" fmla="*/ 21 w 81"/>
                  <a:gd name="T9" fmla="*/ 2 h 145"/>
                  <a:gd name="T10" fmla="*/ 0 w 81"/>
                  <a:gd name="T11" fmla="*/ 0 h 1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81"/>
                  <a:gd name="T19" fmla="*/ 0 h 145"/>
                  <a:gd name="T20" fmla="*/ 81 w 81"/>
                  <a:gd name="T21" fmla="*/ 145 h 1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81" h="145">
                    <a:moveTo>
                      <a:pt x="0" y="0"/>
                    </a:moveTo>
                    <a:lnTo>
                      <a:pt x="40" y="45"/>
                    </a:lnTo>
                    <a:lnTo>
                      <a:pt x="81" y="145"/>
                    </a:lnTo>
                    <a:lnTo>
                      <a:pt x="54" y="46"/>
                    </a:lnTo>
                    <a:lnTo>
                      <a:pt x="21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7" name="Freeform 235">
                <a:extLst>
                  <a:ext uri="{FF2B5EF4-FFF2-40B4-BE49-F238E27FC236}">
                    <a16:creationId xmlns:a16="http://schemas.microsoft.com/office/drawing/2014/main" id="{BA54641F-218F-4142-8BD1-FEB4E9338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9" y="1009"/>
                <a:ext cx="228" cy="134"/>
              </a:xfrm>
              <a:custGeom>
                <a:avLst/>
                <a:gdLst>
                  <a:gd name="T0" fmla="*/ 517 w 570"/>
                  <a:gd name="T1" fmla="*/ 293 h 336"/>
                  <a:gd name="T2" fmla="*/ 556 w 570"/>
                  <a:gd name="T3" fmla="*/ 275 h 336"/>
                  <a:gd name="T4" fmla="*/ 544 w 570"/>
                  <a:gd name="T5" fmla="*/ 237 h 336"/>
                  <a:gd name="T6" fmla="*/ 513 w 570"/>
                  <a:gd name="T7" fmla="*/ 166 h 336"/>
                  <a:gd name="T8" fmla="*/ 435 w 570"/>
                  <a:gd name="T9" fmla="*/ 59 h 336"/>
                  <a:gd name="T10" fmla="*/ 344 w 570"/>
                  <a:gd name="T11" fmla="*/ 39 h 336"/>
                  <a:gd name="T12" fmla="*/ 262 w 570"/>
                  <a:gd name="T13" fmla="*/ 57 h 336"/>
                  <a:gd name="T14" fmla="*/ 349 w 570"/>
                  <a:gd name="T15" fmla="*/ 29 h 336"/>
                  <a:gd name="T16" fmla="*/ 361 w 570"/>
                  <a:gd name="T17" fmla="*/ 21 h 336"/>
                  <a:gd name="T18" fmla="*/ 237 w 570"/>
                  <a:gd name="T19" fmla="*/ 33 h 336"/>
                  <a:gd name="T20" fmla="*/ 141 w 570"/>
                  <a:gd name="T21" fmla="*/ 118 h 336"/>
                  <a:gd name="T22" fmla="*/ 112 w 570"/>
                  <a:gd name="T23" fmla="*/ 201 h 336"/>
                  <a:gd name="T24" fmla="*/ 90 w 570"/>
                  <a:gd name="T25" fmla="*/ 234 h 336"/>
                  <a:gd name="T26" fmla="*/ 7 w 570"/>
                  <a:gd name="T27" fmla="*/ 290 h 336"/>
                  <a:gd name="T28" fmla="*/ 27 w 570"/>
                  <a:gd name="T29" fmla="*/ 296 h 336"/>
                  <a:gd name="T30" fmla="*/ 116 w 570"/>
                  <a:gd name="T31" fmla="*/ 328 h 336"/>
                  <a:gd name="T32" fmla="*/ 278 w 570"/>
                  <a:gd name="T33" fmla="*/ 323 h 336"/>
                  <a:gd name="T34" fmla="*/ 295 w 570"/>
                  <a:gd name="T35" fmla="*/ 327 h 336"/>
                  <a:gd name="T36" fmla="*/ 122 w 570"/>
                  <a:gd name="T37" fmla="*/ 336 h 336"/>
                  <a:gd name="T38" fmla="*/ 49 w 570"/>
                  <a:gd name="T39" fmla="*/ 309 h 336"/>
                  <a:gd name="T40" fmla="*/ 0 w 570"/>
                  <a:gd name="T41" fmla="*/ 302 h 336"/>
                  <a:gd name="T42" fmla="*/ 79 w 570"/>
                  <a:gd name="T43" fmla="*/ 264 h 336"/>
                  <a:gd name="T44" fmla="*/ 97 w 570"/>
                  <a:gd name="T45" fmla="*/ 225 h 336"/>
                  <a:gd name="T46" fmla="*/ 148 w 570"/>
                  <a:gd name="T47" fmla="*/ 94 h 336"/>
                  <a:gd name="T48" fmla="*/ 218 w 570"/>
                  <a:gd name="T49" fmla="*/ 32 h 336"/>
                  <a:gd name="T50" fmla="*/ 458 w 570"/>
                  <a:gd name="T51" fmla="*/ 63 h 336"/>
                  <a:gd name="T52" fmla="*/ 514 w 570"/>
                  <a:gd name="T53" fmla="*/ 147 h 336"/>
                  <a:gd name="T54" fmla="*/ 536 w 570"/>
                  <a:gd name="T55" fmla="*/ 210 h 336"/>
                  <a:gd name="T56" fmla="*/ 556 w 570"/>
                  <a:gd name="T57" fmla="*/ 233 h 336"/>
                  <a:gd name="T58" fmla="*/ 570 w 570"/>
                  <a:gd name="T59" fmla="*/ 267 h 336"/>
                  <a:gd name="T60" fmla="*/ 535 w 570"/>
                  <a:gd name="T61" fmla="*/ 296 h 336"/>
                  <a:gd name="T62" fmla="*/ 463 w 570"/>
                  <a:gd name="T63" fmla="*/ 310 h 3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570"/>
                  <a:gd name="T97" fmla="*/ 0 h 336"/>
                  <a:gd name="T98" fmla="*/ 570 w 570"/>
                  <a:gd name="T99" fmla="*/ 336 h 3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570" h="336">
                    <a:moveTo>
                      <a:pt x="477" y="303"/>
                    </a:moveTo>
                    <a:lnTo>
                      <a:pt x="517" y="293"/>
                    </a:lnTo>
                    <a:lnTo>
                      <a:pt x="544" y="286"/>
                    </a:lnTo>
                    <a:lnTo>
                      <a:pt x="556" y="275"/>
                    </a:lnTo>
                    <a:lnTo>
                      <a:pt x="542" y="275"/>
                    </a:lnTo>
                    <a:lnTo>
                      <a:pt x="544" y="237"/>
                    </a:lnTo>
                    <a:lnTo>
                      <a:pt x="526" y="210"/>
                    </a:lnTo>
                    <a:lnTo>
                      <a:pt x="513" y="166"/>
                    </a:lnTo>
                    <a:lnTo>
                      <a:pt x="480" y="104"/>
                    </a:lnTo>
                    <a:lnTo>
                      <a:pt x="435" y="59"/>
                    </a:lnTo>
                    <a:lnTo>
                      <a:pt x="393" y="42"/>
                    </a:lnTo>
                    <a:lnTo>
                      <a:pt x="344" y="39"/>
                    </a:lnTo>
                    <a:lnTo>
                      <a:pt x="309" y="40"/>
                    </a:lnTo>
                    <a:lnTo>
                      <a:pt x="262" y="57"/>
                    </a:lnTo>
                    <a:lnTo>
                      <a:pt x="300" y="35"/>
                    </a:lnTo>
                    <a:lnTo>
                      <a:pt x="349" y="29"/>
                    </a:lnTo>
                    <a:lnTo>
                      <a:pt x="392" y="33"/>
                    </a:lnTo>
                    <a:lnTo>
                      <a:pt x="361" y="21"/>
                    </a:lnTo>
                    <a:lnTo>
                      <a:pt x="302" y="18"/>
                    </a:lnTo>
                    <a:lnTo>
                      <a:pt x="237" y="33"/>
                    </a:lnTo>
                    <a:lnTo>
                      <a:pt x="188" y="63"/>
                    </a:lnTo>
                    <a:lnTo>
                      <a:pt x="141" y="118"/>
                    </a:lnTo>
                    <a:lnTo>
                      <a:pt x="120" y="161"/>
                    </a:lnTo>
                    <a:lnTo>
                      <a:pt x="112" y="201"/>
                    </a:lnTo>
                    <a:lnTo>
                      <a:pt x="105" y="230"/>
                    </a:lnTo>
                    <a:lnTo>
                      <a:pt x="90" y="234"/>
                    </a:lnTo>
                    <a:lnTo>
                      <a:pt x="86" y="274"/>
                    </a:lnTo>
                    <a:lnTo>
                      <a:pt x="7" y="290"/>
                    </a:lnTo>
                    <a:lnTo>
                      <a:pt x="7" y="296"/>
                    </a:lnTo>
                    <a:lnTo>
                      <a:pt x="27" y="296"/>
                    </a:lnTo>
                    <a:lnTo>
                      <a:pt x="67" y="305"/>
                    </a:lnTo>
                    <a:lnTo>
                      <a:pt x="116" y="328"/>
                    </a:lnTo>
                    <a:lnTo>
                      <a:pt x="130" y="329"/>
                    </a:lnTo>
                    <a:lnTo>
                      <a:pt x="278" y="323"/>
                    </a:lnTo>
                    <a:lnTo>
                      <a:pt x="315" y="318"/>
                    </a:lnTo>
                    <a:lnTo>
                      <a:pt x="295" y="327"/>
                    </a:lnTo>
                    <a:lnTo>
                      <a:pt x="184" y="334"/>
                    </a:lnTo>
                    <a:lnTo>
                      <a:pt x="122" y="336"/>
                    </a:lnTo>
                    <a:lnTo>
                      <a:pt x="93" y="328"/>
                    </a:lnTo>
                    <a:lnTo>
                      <a:pt x="49" y="309"/>
                    </a:lnTo>
                    <a:lnTo>
                      <a:pt x="20" y="304"/>
                    </a:lnTo>
                    <a:lnTo>
                      <a:pt x="0" y="302"/>
                    </a:lnTo>
                    <a:lnTo>
                      <a:pt x="0" y="286"/>
                    </a:lnTo>
                    <a:lnTo>
                      <a:pt x="79" y="264"/>
                    </a:lnTo>
                    <a:lnTo>
                      <a:pt x="79" y="228"/>
                    </a:lnTo>
                    <a:lnTo>
                      <a:pt x="97" y="225"/>
                    </a:lnTo>
                    <a:lnTo>
                      <a:pt x="112" y="152"/>
                    </a:lnTo>
                    <a:lnTo>
                      <a:pt x="148" y="94"/>
                    </a:lnTo>
                    <a:lnTo>
                      <a:pt x="177" y="62"/>
                    </a:lnTo>
                    <a:lnTo>
                      <a:pt x="218" y="32"/>
                    </a:lnTo>
                    <a:cubicBezTo>
                      <a:pt x="316" y="3"/>
                      <a:pt x="344" y="0"/>
                      <a:pt x="436" y="44"/>
                    </a:cubicBezTo>
                    <a:lnTo>
                      <a:pt x="458" y="63"/>
                    </a:lnTo>
                    <a:lnTo>
                      <a:pt x="491" y="105"/>
                    </a:lnTo>
                    <a:lnTo>
                      <a:pt x="514" y="147"/>
                    </a:lnTo>
                    <a:lnTo>
                      <a:pt x="524" y="178"/>
                    </a:lnTo>
                    <a:lnTo>
                      <a:pt x="536" y="210"/>
                    </a:lnTo>
                    <a:lnTo>
                      <a:pt x="542" y="225"/>
                    </a:lnTo>
                    <a:lnTo>
                      <a:pt x="556" y="233"/>
                    </a:lnTo>
                    <a:lnTo>
                      <a:pt x="554" y="264"/>
                    </a:lnTo>
                    <a:lnTo>
                      <a:pt x="570" y="267"/>
                    </a:lnTo>
                    <a:lnTo>
                      <a:pt x="565" y="281"/>
                    </a:lnTo>
                    <a:lnTo>
                      <a:pt x="535" y="296"/>
                    </a:lnTo>
                    <a:lnTo>
                      <a:pt x="511" y="303"/>
                    </a:lnTo>
                    <a:lnTo>
                      <a:pt x="463" y="310"/>
                    </a:lnTo>
                    <a:lnTo>
                      <a:pt x="477" y="30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8" name="Freeform 236">
                <a:extLst>
                  <a:ext uri="{FF2B5EF4-FFF2-40B4-BE49-F238E27FC236}">
                    <a16:creationId xmlns:a16="http://schemas.microsoft.com/office/drawing/2014/main" id="{4B5DCD7F-8C74-47D6-8DED-3A9B4BA80C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7" y="1119"/>
                <a:ext cx="105" cy="15"/>
              </a:xfrm>
              <a:custGeom>
                <a:avLst/>
                <a:gdLst>
                  <a:gd name="T0" fmla="*/ 13 w 264"/>
                  <a:gd name="T1" fmla="*/ 0 h 37"/>
                  <a:gd name="T2" fmla="*/ 61 w 264"/>
                  <a:gd name="T3" fmla="*/ 6 h 37"/>
                  <a:gd name="T4" fmla="*/ 138 w 264"/>
                  <a:gd name="T5" fmla="*/ 27 h 37"/>
                  <a:gd name="T6" fmla="*/ 190 w 264"/>
                  <a:gd name="T7" fmla="*/ 32 h 37"/>
                  <a:gd name="T8" fmla="*/ 264 w 264"/>
                  <a:gd name="T9" fmla="*/ 32 h 37"/>
                  <a:gd name="T10" fmla="*/ 218 w 264"/>
                  <a:gd name="T11" fmla="*/ 36 h 37"/>
                  <a:gd name="T12" fmla="*/ 171 w 264"/>
                  <a:gd name="T13" fmla="*/ 37 h 37"/>
                  <a:gd name="T14" fmla="*/ 127 w 264"/>
                  <a:gd name="T15" fmla="*/ 33 h 37"/>
                  <a:gd name="T16" fmla="*/ 79 w 264"/>
                  <a:gd name="T17" fmla="*/ 16 h 37"/>
                  <a:gd name="T18" fmla="*/ 28 w 264"/>
                  <a:gd name="T19" fmla="*/ 7 h 37"/>
                  <a:gd name="T20" fmla="*/ 0 w 264"/>
                  <a:gd name="T21" fmla="*/ 1 h 37"/>
                  <a:gd name="T22" fmla="*/ 13 w 264"/>
                  <a:gd name="T23" fmla="*/ 0 h 3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264"/>
                  <a:gd name="T37" fmla="*/ 0 h 37"/>
                  <a:gd name="T38" fmla="*/ 264 w 264"/>
                  <a:gd name="T39" fmla="*/ 37 h 37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264" h="37">
                    <a:moveTo>
                      <a:pt x="13" y="0"/>
                    </a:moveTo>
                    <a:lnTo>
                      <a:pt x="61" y="6"/>
                    </a:lnTo>
                    <a:lnTo>
                      <a:pt x="138" y="27"/>
                    </a:lnTo>
                    <a:lnTo>
                      <a:pt x="190" y="32"/>
                    </a:lnTo>
                    <a:lnTo>
                      <a:pt x="264" y="32"/>
                    </a:lnTo>
                    <a:lnTo>
                      <a:pt x="218" y="36"/>
                    </a:lnTo>
                    <a:lnTo>
                      <a:pt x="171" y="37"/>
                    </a:lnTo>
                    <a:lnTo>
                      <a:pt x="127" y="33"/>
                    </a:lnTo>
                    <a:lnTo>
                      <a:pt x="79" y="16"/>
                    </a:lnTo>
                    <a:lnTo>
                      <a:pt x="28" y="7"/>
                    </a:lnTo>
                    <a:lnTo>
                      <a:pt x="0" y="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9" name="Freeform 237">
                <a:extLst>
                  <a:ext uri="{FF2B5EF4-FFF2-40B4-BE49-F238E27FC236}">
                    <a16:creationId xmlns:a16="http://schemas.microsoft.com/office/drawing/2014/main" id="{BFC2F198-170D-487D-B6EC-D5057D787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3" y="1103"/>
                <a:ext cx="31" cy="24"/>
              </a:xfrm>
              <a:custGeom>
                <a:avLst/>
                <a:gdLst>
                  <a:gd name="T0" fmla="*/ 73 w 79"/>
                  <a:gd name="T1" fmla="*/ 0 h 58"/>
                  <a:gd name="T2" fmla="*/ 68 w 79"/>
                  <a:gd name="T3" fmla="*/ 40 h 58"/>
                  <a:gd name="T4" fmla="*/ 79 w 79"/>
                  <a:gd name="T5" fmla="*/ 44 h 58"/>
                  <a:gd name="T6" fmla="*/ 40 w 79"/>
                  <a:gd name="T7" fmla="*/ 52 h 58"/>
                  <a:gd name="T8" fmla="*/ 0 w 79"/>
                  <a:gd name="T9" fmla="*/ 58 h 58"/>
                  <a:gd name="T10" fmla="*/ 56 w 79"/>
                  <a:gd name="T11" fmla="*/ 38 h 58"/>
                  <a:gd name="T12" fmla="*/ 73 w 79"/>
                  <a:gd name="T13" fmla="*/ 0 h 5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9"/>
                  <a:gd name="T22" fmla="*/ 0 h 58"/>
                  <a:gd name="T23" fmla="*/ 79 w 79"/>
                  <a:gd name="T24" fmla="*/ 58 h 5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9" h="58">
                    <a:moveTo>
                      <a:pt x="73" y="0"/>
                    </a:moveTo>
                    <a:lnTo>
                      <a:pt x="68" y="40"/>
                    </a:lnTo>
                    <a:lnTo>
                      <a:pt x="79" y="44"/>
                    </a:lnTo>
                    <a:lnTo>
                      <a:pt x="40" y="52"/>
                    </a:lnTo>
                    <a:lnTo>
                      <a:pt x="0" y="58"/>
                    </a:lnTo>
                    <a:lnTo>
                      <a:pt x="56" y="38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0" name="Freeform 238">
                <a:extLst>
                  <a:ext uri="{FF2B5EF4-FFF2-40B4-BE49-F238E27FC236}">
                    <a16:creationId xmlns:a16="http://schemas.microsoft.com/office/drawing/2014/main" id="{664F9A3A-128D-4359-BDAF-D2174D4AAB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3" y="1176"/>
                <a:ext cx="7" cy="14"/>
              </a:xfrm>
              <a:custGeom>
                <a:avLst/>
                <a:gdLst>
                  <a:gd name="T0" fmla="*/ 0 w 16"/>
                  <a:gd name="T1" fmla="*/ 0 h 33"/>
                  <a:gd name="T2" fmla="*/ 0 w 16"/>
                  <a:gd name="T3" fmla="*/ 10 h 33"/>
                  <a:gd name="T4" fmla="*/ 6 w 16"/>
                  <a:gd name="T5" fmla="*/ 17 h 33"/>
                  <a:gd name="T6" fmla="*/ 16 w 16"/>
                  <a:gd name="T7" fmla="*/ 33 h 33"/>
                  <a:gd name="T8" fmla="*/ 10 w 16"/>
                  <a:gd name="T9" fmla="*/ 15 h 33"/>
                  <a:gd name="T10" fmla="*/ 15 w 16"/>
                  <a:gd name="T11" fmla="*/ 9 h 33"/>
                  <a:gd name="T12" fmla="*/ 0 w 16"/>
                  <a:gd name="T13" fmla="*/ 0 h 3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"/>
                  <a:gd name="T22" fmla="*/ 0 h 33"/>
                  <a:gd name="T23" fmla="*/ 16 w 16"/>
                  <a:gd name="T24" fmla="*/ 33 h 33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" h="33">
                    <a:moveTo>
                      <a:pt x="0" y="0"/>
                    </a:moveTo>
                    <a:lnTo>
                      <a:pt x="0" y="10"/>
                    </a:lnTo>
                    <a:lnTo>
                      <a:pt x="6" y="17"/>
                    </a:lnTo>
                    <a:lnTo>
                      <a:pt x="16" y="33"/>
                    </a:lnTo>
                    <a:lnTo>
                      <a:pt x="10" y="15"/>
                    </a:lnTo>
                    <a:lnTo>
                      <a:pt x="15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1" name="Freeform 239">
                <a:extLst>
                  <a:ext uri="{FF2B5EF4-FFF2-40B4-BE49-F238E27FC236}">
                    <a16:creationId xmlns:a16="http://schemas.microsoft.com/office/drawing/2014/main" id="{E0FD9429-8F33-4B7F-90ED-9A306AF0BF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1" y="1201"/>
                <a:ext cx="13" cy="14"/>
              </a:xfrm>
              <a:custGeom>
                <a:avLst/>
                <a:gdLst>
                  <a:gd name="T0" fmla="*/ 4 w 32"/>
                  <a:gd name="T1" fmla="*/ 7 h 34"/>
                  <a:gd name="T2" fmla="*/ 9 w 32"/>
                  <a:gd name="T3" fmla="*/ 16 h 34"/>
                  <a:gd name="T4" fmla="*/ 0 w 32"/>
                  <a:gd name="T5" fmla="*/ 26 h 34"/>
                  <a:gd name="T6" fmla="*/ 9 w 32"/>
                  <a:gd name="T7" fmla="*/ 26 h 34"/>
                  <a:gd name="T8" fmla="*/ 19 w 32"/>
                  <a:gd name="T9" fmla="*/ 25 h 34"/>
                  <a:gd name="T10" fmla="*/ 32 w 32"/>
                  <a:gd name="T11" fmla="*/ 34 h 34"/>
                  <a:gd name="T12" fmla="*/ 19 w 32"/>
                  <a:gd name="T13" fmla="*/ 12 h 34"/>
                  <a:gd name="T14" fmla="*/ 5 w 32"/>
                  <a:gd name="T15" fmla="*/ 0 h 34"/>
                  <a:gd name="T16" fmla="*/ 4 w 32"/>
                  <a:gd name="T17" fmla="*/ 7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32"/>
                  <a:gd name="T28" fmla="*/ 0 h 34"/>
                  <a:gd name="T29" fmla="*/ 32 w 32"/>
                  <a:gd name="T30" fmla="*/ 34 h 3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32" h="34">
                    <a:moveTo>
                      <a:pt x="4" y="7"/>
                    </a:moveTo>
                    <a:lnTo>
                      <a:pt x="9" y="16"/>
                    </a:lnTo>
                    <a:lnTo>
                      <a:pt x="0" y="26"/>
                    </a:lnTo>
                    <a:lnTo>
                      <a:pt x="9" y="26"/>
                    </a:lnTo>
                    <a:lnTo>
                      <a:pt x="19" y="25"/>
                    </a:lnTo>
                    <a:lnTo>
                      <a:pt x="32" y="34"/>
                    </a:lnTo>
                    <a:lnTo>
                      <a:pt x="19" y="12"/>
                    </a:lnTo>
                    <a:lnTo>
                      <a:pt x="5" y="0"/>
                    </a:lnTo>
                    <a:lnTo>
                      <a:pt x="4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2" name="Freeform 240">
                <a:extLst>
                  <a:ext uri="{FF2B5EF4-FFF2-40B4-BE49-F238E27FC236}">
                    <a16:creationId xmlns:a16="http://schemas.microsoft.com/office/drawing/2014/main" id="{6D3E8A25-C4E2-4BDC-9FAC-EF96D43FDE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3" y="1164"/>
                <a:ext cx="21" cy="4"/>
              </a:xfrm>
              <a:custGeom>
                <a:avLst/>
                <a:gdLst>
                  <a:gd name="T0" fmla="*/ 4 w 50"/>
                  <a:gd name="T1" fmla="*/ 4 h 9"/>
                  <a:gd name="T2" fmla="*/ 31 w 50"/>
                  <a:gd name="T3" fmla="*/ 4 h 9"/>
                  <a:gd name="T4" fmla="*/ 50 w 50"/>
                  <a:gd name="T5" fmla="*/ 9 h 9"/>
                  <a:gd name="T6" fmla="*/ 39 w 50"/>
                  <a:gd name="T7" fmla="*/ 2 h 9"/>
                  <a:gd name="T8" fmla="*/ 18 w 50"/>
                  <a:gd name="T9" fmla="*/ 0 h 9"/>
                  <a:gd name="T10" fmla="*/ 0 w 50"/>
                  <a:gd name="T11" fmla="*/ 0 h 9"/>
                  <a:gd name="T12" fmla="*/ 4 w 50"/>
                  <a:gd name="T13" fmla="*/ 4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9"/>
                  <a:gd name="T23" fmla="*/ 50 w 50"/>
                  <a:gd name="T24" fmla="*/ 9 h 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9">
                    <a:moveTo>
                      <a:pt x="4" y="4"/>
                    </a:moveTo>
                    <a:lnTo>
                      <a:pt x="31" y="4"/>
                    </a:lnTo>
                    <a:lnTo>
                      <a:pt x="50" y="9"/>
                    </a:lnTo>
                    <a:lnTo>
                      <a:pt x="39" y="2"/>
                    </a:lnTo>
                    <a:lnTo>
                      <a:pt x="18" y="0"/>
                    </a:lnTo>
                    <a:lnTo>
                      <a:pt x="0" y="0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3" name="Freeform 241">
                <a:extLst>
                  <a:ext uri="{FF2B5EF4-FFF2-40B4-BE49-F238E27FC236}">
                    <a16:creationId xmlns:a16="http://schemas.microsoft.com/office/drawing/2014/main" id="{343D3EB6-C111-4130-8848-A741AFD930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1" y="1276"/>
                <a:ext cx="21" cy="88"/>
              </a:xfrm>
              <a:custGeom>
                <a:avLst/>
                <a:gdLst>
                  <a:gd name="T0" fmla="*/ 52 w 52"/>
                  <a:gd name="T1" fmla="*/ 0 h 218"/>
                  <a:gd name="T2" fmla="*/ 26 w 52"/>
                  <a:gd name="T3" fmla="*/ 62 h 218"/>
                  <a:gd name="T4" fmla="*/ 28 w 52"/>
                  <a:gd name="T5" fmla="*/ 87 h 218"/>
                  <a:gd name="T6" fmla="*/ 21 w 52"/>
                  <a:gd name="T7" fmla="*/ 159 h 218"/>
                  <a:gd name="T8" fmla="*/ 8 w 52"/>
                  <a:gd name="T9" fmla="*/ 214 h 218"/>
                  <a:gd name="T10" fmla="*/ 2 w 52"/>
                  <a:gd name="T11" fmla="*/ 218 h 218"/>
                  <a:gd name="T12" fmla="*/ 0 w 52"/>
                  <a:gd name="T13" fmla="*/ 197 h 218"/>
                  <a:gd name="T14" fmla="*/ 18 w 52"/>
                  <a:gd name="T15" fmla="*/ 114 h 218"/>
                  <a:gd name="T16" fmla="*/ 21 w 52"/>
                  <a:gd name="T17" fmla="*/ 76 h 218"/>
                  <a:gd name="T18" fmla="*/ 21 w 52"/>
                  <a:gd name="T19" fmla="*/ 55 h 218"/>
                  <a:gd name="T20" fmla="*/ 46 w 52"/>
                  <a:gd name="T21" fmla="*/ 7 h 218"/>
                  <a:gd name="T22" fmla="*/ 52 w 52"/>
                  <a:gd name="T23" fmla="*/ 0 h 21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2"/>
                  <a:gd name="T37" fmla="*/ 0 h 218"/>
                  <a:gd name="T38" fmla="*/ 52 w 52"/>
                  <a:gd name="T39" fmla="*/ 218 h 218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2" h="218">
                    <a:moveTo>
                      <a:pt x="52" y="0"/>
                    </a:moveTo>
                    <a:lnTo>
                      <a:pt x="26" y="62"/>
                    </a:lnTo>
                    <a:lnTo>
                      <a:pt x="28" y="87"/>
                    </a:lnTo>
                    <a:lnTo>
                      <a:pt x="21" y="159"/>
                    </a:lnTo>
                    <a:lnTo>
                      <a:pt x="8" y="214"/>
                    </a:lnTo>
                    <a:lnTo>
                      <a:pt x="2" y="218"/>
                    </a:lnTo>
                    <a:lnTo>
                      <a:pt x="0" y="197"/>
                    </a:lnTo>
                    <a:lnTo>
                      <a:pt x="18" y="114"/>
                    </a:lnTo>
                    <a:lnTo>
                      <a:pt x="21" y="76"/>
                    </a:lnTo>
                    <a:lnTo>
                      <a:pt x="21" y="55"/>
                    </a:lnTo>
                    <a:lnTo>
                      <a:pt x="46" y="7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4" name="Freeform 242">
                <a:extLst>
                  <a:ext uri="{FF2B5EF4-FFF2-40B4-BE49-F238E27FC236}">
                    <a16:creationId xmlns:a16="http://schemas.microsoft.com/office/drawing/2014/main" id="{3B4B3A8A-DC04-491E-AB65-7035A3ADA2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8" y="1293"/>
                <a:ext cx="20" cy="6"/>
              </a:xfrm>
              <a:custGeom>
                <a:avLst/>
                <a:gdLst>
                  <a:gd name="T0" fmla="*/ 50 w 50"/>
                  <a:gd name="T1" fmla="*/ 0 h 13"/>
                  <a:gd name="T2" fmla="*/ 32 w 50"/>
                  <a:gd name="T3" fmla="*/ 8 h 13"/>
                  <a:gd name="T4" fmla="*/ 15 w 50"/>
                  <a:gd name="T5" fmla="*/ 9 h 13"/>
                  <a:gd name="T6" fmla="*/ 0 w 50"/>
                  <a:gd name="T7" fmla="*/ 7 h 13"/>
                  <a:gd name="T8" fmla="*/ 11 w 50"/>
                  <a:gd name="T9" fmla="*/ 13 h 13"/>
                  <a:gd name="T10" fmla="*/ 25 w 50"/>
                  <a:gd name="T11" fmla="*/ 13 h 13"/>
                  <a:gd name="T12" fmla="*/ 38 w 50"/>
                  <a:gd name="T13" fmla="*/ 12 h 13"/>
                  <a:gd name="T14" fmla="*/ 50 w 50"/>
                  <a:gd name="T15" fmla="*/ 0 h 1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0"/>
                  <a:gd name="T25" fmla="*/ 0 h 13"/>
                  <a:gd name="T26" fmla="*/ 50 w 50"/>
                  <a:gd name="T27" fmla="*/ 13 h 1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0" h="13">
                    <a:moveTo>
                      <a:pt x="50" y="0"/>
                    </a:moveTo>
                    <a:lnTo>
                      <a:pt x="32" y="8"/>
                    </a:lnTo>
                    <a:lnTo>
                      <a:pt x="15" y="9"/>
                    </a:lnTo>
                    <a:lnTo>
                      <a:pt x="0" y="7"/>
                    </a:lnTo>
                    <a:lnTo>
                      <a:pt x="11" y="13"/>
                    </a:lnTo>
                    <a:lnTo>
                      <a:pt x="25" y="13"/>
                    </a:lnTo>
                    <a:lnTo>
                      <a:pt x="38" y="12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5" name="Freeform 243">
                <a:extLst>
                  <a:ext uri="{FF2B5EF4-FFF2-40B4-BE49-F238E27FC236}">
                    <a16:creationId xmlns:a16="http://schemas.microsoft.com/office/drawing/2014/main" id="{7854E647-584C-4539-A222-31739656D4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9" y="1278"/>
                <a:ext cx="40" cy="7"/>
              </a:xfrm>
              <a:custGeom>
                <a:avLst/>
                <a:gdLst>
                  <a:gd name="T0" fmla="*/ 3 w 98"/>
                  <a:gd name="T1" fmla="*/ 15 h 16"/>
                  <a:gd name="T2" fmla="*/ 21 w 98"/>
                  <a:gd name="T3" fmla="*/ 14 h 16"/>
                  <a:gd name="T4" fmla="*/ 39 w 98"/>
                  <a:gd name="T5" fmla="*/ 16 h 16"/>
                  <a:gd name="T6" fmla="*/ 55 w 98"/>
                  <a:gd name="T7" fmla="*/ 14 h 16"/>
                  <a:gd name="T8" fmla="*/ 69 w 98"/>
                  <a:gd name="T9" fmla="*/ 8 h 16"/>
                  <a:gd name="T10" fmla="*/ 90 w 98"/>
                  <a:gd name="T11" fmla="*/ 6 h 16"/>
                  <a:gd name="T12" fmla="*/ 97 w 98"/>
                  <a:gd name="T13" fmla="*/ 7 h 16"/>
                  <a:gd name="T14" fmla="*/ 98 w 98"/>
                  <a:gd name="T15" fmla="*/ 0 h 16"/>
                  <a:gd name="T16" fmla="*/ 0 w 98"/>
                  <a:gd name="T17" fmla="*/ 9 h 16"/>
                  <a:gd name="T18" fmla="*/ 3 w 98"/>
                  <a:gd name="T19" fmla="*/ 15 h 1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98"/>
                  <a:gd name="T31" fmla="*/ 0 h 16"/>
                  <a:gd name="T32" fmla="*/ 98 w 98"/>
                  <a:gd name="T33" fmla="*/ 16 h 1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98" h="16">
                    <a:moveTo>
                      <a:pt x="3" y="15"/>
                    </a:moveTo>
                    <a:lnTo>
                      <a:pt x="21" y="14"/>
                    </a:lnTo>
                    <a:lnTo>
                      <a:pt x="39" y="16"/>
                    </a:lnTo>
                    <a:lnTo>
                      <a:pt x="55" y="14"/>
                    </a:lnTo>
                    <a:lnTo>
                      <a:pt x="69" y="8"/>
                    </a:lnTo>
                    <a:lnTo>
                      <a:pt x="90" y="6"/>
                    </a:lnTo>
                    <a:lnTo>
                      <a:pt x="97" y="7"/>
                    </a:lnTo>
                    <a:lnTo>
                      <a:pt x="98" y="0"/>
                    </a:lnTo>
                    <a:cubicBezTo>
                      <a:pt x="64" y="3"/>
                      <a:pt x="33" y="11"/>
                      <a:pt x="0" y="9"/>
                    </a:cubicBez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6" name="Freeform 244">
                <a:extLst>
                  <a:ext uri="{FF2B5EF4-FFF2-40B4-BE49-F238E27FC236}">
                    <a16:creationId xmlns:a16="http://schemas.microsoft.com/office/drawing/2014/main" id="{73523218-0AC0-434E-AB78-74B3F8FB1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1" y="1538"/>
                <a:ext cx="10" cy="5"/>
              </a:xfrm>
              <a:custGeom>
                <a:avLst/>
                <a:gdLst>
                  <a:gd name="T0" fmla="*/ 0 w 25"/>
                  <a:gd name="T1" fmla="*/ 2 h 11"/>
                  <a:gd name="T2" fmla="*/ 8 w 25"/>
                  <a:gd name="T3" fmla="*/ 0 h 11"/>
                  <a:gd name="T4" fmla="*/ 25 w 25"/>
                  <a:gd name="T5" fmla="*/ 1 h 11"/>
                  <a:gd name="T6" fmla="*/ 8 w 25"/>
                  <a:gd name="T7" fmla="*/ 5 h 11"/>
                  <a:gd name="T8" fmla="*/ 2 w 25"/>
                  <a:gd name="T9" fmla="*/ 11 h 11"/>
                  <a:gd name="T10" fmla="*/ 0 w 25"/>
                  <a:gd name="T11" fmla="*/ 2 h 1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"/>
                  <a:gd name="T19" fmla="*/ 0 h 11"/>
                  <a:gd name="T20" fmla="*/ 25 w 25"/>
                  <a:gd name="T21" fmla="*/ 11 h 11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" h="11">
                    <a:moveTo>
                      <a:pt x="0" y="2"/>
                    </a:moveTo>
                    <a:lnTo>
                      <a:pt x="8" y="0"/>
                    </a:lnTo>
                    <a:lnTo>
                      <a:pt x="25" y="1"/>
                    </a:lnTo>
                    <a:lnTo>
                      <a:pt x="8" y="5"/>
                    </a:lnTo>
                    <a:lnTo>
                      <a:pt x="2" y="1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7" name="Freeform 245">
                <a:extLst>
                  <a:ext uri="{FF2B5EF4-FFF2-40B4-BE49-F238E27FC236}">
                    <a16:creationId xmlns:a16="http://schemas.microsoft.com/office/drawing/2014/main" id="{8F6D3F2C-2638-4613-ACC9-4659FF109E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2" y="1238"/>
                <a:ext cx="46" cy="41"/>
              </a:xfrm>
              <a:custGeom>
                <a:avLst/>
                <a:gdLst>
                  <a:gd name="T0" fmla="*/ 105 w 116"/>
                  <a:gd name="T1" fmla="*/ 0 h 101"/>
                  <a:gd name="T2" fmla="*/ 9 w 116"/>
                  <a:gd name="T3" fmla="*/ 60 h 101"/>
                  <a:gd name="T4" fmla="*/ 0 w 116"/>
                  <a:gd name="T5" fmla="*/ 101 h 101"/>
                  <a:gd name="T6" fmla="*/ 61 w 116"/>
                  <a:gd name="T7" fmla="*/ 33 h 101"/>
                  <a:gd name="T8" fmla="*/ 116 w 116"/>
                  <a:gd name="T9" fmla="*/ 10 h 101"/>
                  <a:gd name="T10" fmla="*/ 105 w 116"/>
                  <a:gd name="T11" fmla="*/ 0 h 10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6"/>
                  <a:gd name="T19" fmla="*/ 0 h 101"/>
                  <a:gd name="T20" fmla="*/ 116 w 116"/>
                  <a:gd name="T21" fmla="*/ 101 h 101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6" h="101">
                    <a:moveTo>
                      <a:pt x="105" y="0"/>
                    </a:moveTo>
                    <a:lnTo>
                      <a:pt x="9" y="60"/>
                    </a:lnTo>
                    <a:lnTo>
                      <a:pt x="0" y="101"/>
                    </a:lnTo>
                    <a:lnTo>
                      <a:pt x="61" y="33"/>
                    </a:lnTo>
                    <a:lnTo>
                      <a:pt x="116" y="10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786958"/>
              </a:solidFill>
              <a:ln w="12700" cmpd="sng">
                <a:solidFill>
                  <a:srgbClr val="786958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8" name="Freeform 246">
                <a:extLst>
                  <a:ext uri="{FF2B5EF4-FFF2-40B4-BE49-F238E27FC236}">
                    <a16:creationId xmlns:a16="http://schemas.microsoft.com/office/drawing/2014/main" id="{E783267E-BDEE-4FCA-A888-41482639A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7" y="1465"/>
                <a:ext cx="95" cy="86"/>
              </a:xfrm>
              <a:custGeom>
                <a:avLst/>
                <a:gdLst>
                  <a:gd name="T0" fmla="*/ 80 w 238"/>
                  <a:gd name="T1" fmla="*/ 33 h 216"/>
                  <a:gd name="T2" fmla="*/ 122 w 238"/>
                  <a:gd name="T3" fmla="*/ 66 h 216"/>
                  <a:gd name="T4" fmla="*/ 165 w 238"/>
                  <a:gd name="T5" fmla="*/ 82 h 216"/>
                  <a:gd name="T6" fmla="*/ 184 w 238"/>
                  <a:gd name="T7" fmla="*/ 88 h 216"/>
                  <a:gd name="T8" fmla="*/ 214 w 238"/>
                  <a:gd name="T9" fmla="*/ 128 h 216"/>
                  <a:gd name="T10" fmla="*/ 223 w 238"/>
                  <a:gd name="T11" fmla="*/ 156 h 216"/>
                  <a:gd name="T12" fmla="*/ 187 w 238"/>
                  <a:gd name="T13" fmla="*/ 152 h 216"/>
                  <a:gd name="T14" fmla="*/ 99 w 238"/>
                  <a:gd name="T15" fmla="*/ 110 h 216"/>
                  <a:gd name="T16" fmla="*/ 61 w 238"/>
                  <a:gd name="T17" fmla="*/ 56 h 216"/>
                  <a:gd name="T18" fmla="*/ 44 w 238"/>
                  <a:gd name="T19" fmla="*/ 39 h 216"/>
                  <a:gd name="T20" fmla="*/ 28 w 238"/>
                  <a:gd name="T21" fmla="*/ 39 h 216"/>
                  <a:gd name="T22" fmla="*/ 23 w 238"/>
                  <a:gd name="T23" fmla="*/ 56 h 216"/>
                  <a:gd name="T24" fmla="*/ 41 w 238"/>
                  <a:gd name="T25" fmla="*/ 52 h 216"/>
                  <a:gd name="T26" fmla="*/ 64 w 238"/>
                  <a:gd name="T27" fmla="*/ 87 h 216"/>
                  <a:gd name="T28" fmla="*/ 104 w 238"/>
                  <a:gd name="T29" fmla="*/ 123 h 216"/>
                  <a:gd name="T30" fmla="*/ 156 w 238"/>
                  <a:gd name="T31" fmla="*/ 152 h 216"/>
                  <a:gd name="T32" fmla="*/ 214 w 238"/>
                  <a:gd name="T33" fmla="*/ 165 h 216"/>
                  <a:gd name="T34" fmla="*/ 207 w 238"/>
                  <a:gd name="T35" fmla="*/ 177 h 216"/>
                  <a:gd name="T36" fmla="*/ 168 w 238"/>
                  <a:gd name="T37" fmla="*/ 175 h 216"/>
                  <a:gd name="T38" fmla="*/ 96 w 238"/>
                  <a:gd name="T39" fmla="*/ 133 h 216"/>
                  <a:gd name="T40" fmla="*/ 56 w 238"/>
                  <a:gd name="T41" fmla="*/ 103 h 216"/>
                  <a:gd name="T42" fmla="*/ 38 w 238"/>
                  <a:gd name="T43" fmla="*/ 73 h 216"/>
                  <a:gd name="T44" fmla="*/ 23 w 238"/>
                  <a:gd name="T45" fmla="*/ 108 h 216"/>
                  <a:gd name="T46" fmla="*/ 73 w 238"/>
                  <a:gd name="T47" fmla="*/ 145 h 216"/>
                  <a:gd name="T48" fmla="*/ 66 w 238"/>
                  <a:gd name="T49" fmla="*/ 163 h 216"/>
                  <a:gd name="T50" fmla="*/ 38 w 238"/>
                  <a:gd name="T51" fmla="*/ 162 h 216"/>
                  <a:gd name="T52" fmla="*/ 0 w 238"/>
                  <a:gd name="T53" fmla="*/ 139 h 216"/>
                  <a:gd name="T54" fmla="*/ 30 w 238"/>
                  <a:gd name="T55" fmla="*/ 169 h 216"/>
                  <a:gd name="T56" fmla="*/ 70 w 238"/>
                  <a:gd name="T57" fmla="*/ 175 h 216"/>
                  <a:gd name="T58" fmla="*/ 129 w 238"/>
                  <a:gd name="T59" fmla="*/ 216 h 216"/>
                  <a:gd name="T60" fmla="*/ 164 w 238"/>
                  <a:gd name="T61" fmla="*/ 195 h 216"/>
                  <a:gd name="T62" fmla="*/ 194 w 238"/>
                  <a:gd name="T63" fmla="*/ 205 h 216"/>
                  <a:gd name="T64" fmla="*/ 238 w 238"/>
                  <a:gd name="T65" fmla="*/ 169 h 216"/>
                  <a:gd name="T66" fmla="*/ 232 w 238"/>
                  <a:gd name="T67" fmla="*/ 139 h 216"/>
                  <a:gd name="T68" fmla="*/ 207 w 238"/>
                  <a:gd name="T69" fmla="*/ 93 h 216"/>
                  <a:gd name="T70" fmla="*/ 192 w 238"/>
                  <a:gd name="T71" fmla="*/ 73 h 216"/>
                  <a:gd name="T72" fmla="*/ 177 w 238"/>
                  <a:gd name="T73" fmla="*/ 40 h 216"/>
                  <a:gd name="T74" fmla="*/ 152 w 238"/>
                  <a:gd name="T75" fmla="*/ 22 h 216"/>
                  <a:gd name="T76" fmla="*/ 103 w 238"/>
                  <a:gd name="T77" fmla="*/ 0 h 216"/>
                  <a:gd name="T78" fmla="*/ 165 w 238"/>
                  <a:gd name="T79" fmla="*/ 52 h 216"/>
                  <a:gd name="T80" fmla="*/ 173 w 238"/>
                  <a:gd name="T81" fmla="*/ 67 h 216"/>
                  <a:gd name="T82" fmla="*/ 151 w 238"/>
                  <a:gd name="T83" fmla="*/ 67 h 216"/>
                  <a:gd name="T84" fmla="*/ 103 w 238"/>
                  <a:gd name="T85" fmla="*/ 33 h 216"/>
                  <a:gd name="T86" fmla="*/ 80 w 238"/>
                  <a:gd name="T87" fmla="*/ 33 h 21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w 238"/>
                  <a:gd name="T133" fmla="*/ 0 h 216"/>
                  <a:gd name="T134" fmla="*/ 238 w 238"/>
                  <a:gd name="T135" fmla="*/ 216 h 21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T132" t="T133" r="T134" b="T135"/>
                <a:pathLst>
                  <a:path w="238" h="216">
                    <a:moveTo>
                      <a:pt x="80" y="33"/>
                    </a:moveTo>
                    <a:lnTo>
                      <a:pt x="122" y="66"/>
                    </a:lnTo>
                    <a:lnTo>
                      <a:pt x="165" y="82"/>
                    </a:lnTo>
                    <a:lnTo>
                      <a:pt x="184" y="88"/>
                    </a:lnTo>
                    <a:lnTo>
                      <a:pt x="214" y="128"/>
                    </a:lnTo>
                    <a:lnTo>
                      <a:pt x="223" y="156"/>
                    </a:lnTo>
                    <a:lnTo>
                      <a:pt x="187" y="152"/>
                    </a:lnTo>
                    <a:lnTo>
                      <a:pt x="99" y="110"/>
                    </a:lnTo>
                    <a:lnTo>
                      <a:pt x="61" y="56"/>
                    </a:lnTo>
                    <a:lnTo>
                      <a:pt x="44" y="39"/>
                    </a:lnTo>
                    <a:lnTo>
                      <a:pt x="28" y="39"/>
                    </a:lnTo>
                    <a:lnTo>
                      <a:pt x="23" y="56"/>
                    </a:lnTo>
                    <a:lnTo>
                      <a:pt x="41" y="52"/>
                    </a:lnTo>
                    <a:lnTo>
                      <a:pt x="64" y="87"/>
                    </a:lnTo>
                    <a:lnTo>
                      <a:pt x="104" y="123"/>
                    </a:lnTo>
                    <a:lnTo>
                      <a:pt x="156" y="152"/>
                    </a:lnTo>
                    <a:lnTo>
                      <a:pt x="214" y="165"/>
                    </a:lnTo>
                    <a:lnTo>
                      <a:pt x="207" y="177"/>
                    </a:lnTo>
                    <a:lnTo>
                      <a:pt x="168" y="175"/>
                    </a:lnTo>
                    <a:lnTo>
                      <a:pt x="96" y="133"/>
                    </a:lnTo>
                    <a:lnTo>
                      <a:pt x="56" y="103"/>
                    </a:lnTo>
                    <a:lnTo>
                      <a:pt x="38" y="73"/>
                    </a:lnTo>
                    <a:lnTo>
                      <a:pt x="23" y="108"/>
                    </a:lnTo>
                    <a:lnTo>
                      <a:pt x="73" y="145"/>
                    </a:lnTo>
                    <a:lnTo>
                      <a:pt x="66" y="163"/>
                    </a:lnTo>
                    <a:lnTo>
                      <a:pt x="38" y="162"/>
                    </a:lnTo>
                    <a:lnTo>
                      <a:pt x="0" y="139"/>
                    </a:lnTo>
                    <a:lnTo>
                      <a:pt x="30" y="169"/>
                    </a:lnTo>
                    <a:lnTo>
                      <a:pt x="70" y="175"/>
                    </a:lnTo>
                    <a:lnTo>
                      <a:pt x="129" y="216"/>
                    </a:lnTo>
                    <a:lnTo>
                      <a:pt x="164" y="195"/>
                    </a:lnTo>
                    <a:lnTo>
                      <a:pt x="194" y="205"/>
                    </a:lnTo>
                    <a:lnTo>
                      <a:pt x="238" y="169"/>
                    </a:lnTo>
                    <a:lnTo>
                      <a:pt x="232" y="139"/>
                    </a:lnTo>
                    <a:lnTo>
                      <a:pt x="207" y="93"/>
                    </a:lnTo>
                    <a:lnTo>
                      <a:pt x="192" y="73"/>
                    </a:lnTo>
                    <a:lnTo>
                      <a:pt x="177" y="40"/>
                    </a:lnTo>
                    <a:lnTo>
                      <a:pt x="152" y="22"/>
                    </a:lnTo>
                    <a:lnTo>
                      <a:pt x="103" y="0"/>
                    </a:lnTo>
                    <a:lnTo>
                      <a:pt x="165" y="52"/>
                    </a:lnTo>
                    <a:lnTo>
                      <a:pt x="173" y="67"/>
                    </a:lnTo>
                    <a:lnTo>
                      <a:pt x="151" y="67"/>
                    </a:lnTo>
                    <a:lnTo>
                      <a:pt x="103" y="33"/>
                    </a:lnTo>
                    <a:lnTo>
                      <a:pt x="80" y="33"/>
                    </a:lnTo>
                    <a:close/>
                  </a:path>
                </a:pathLst>
              </a:custGeom>
              <a:solidFill>
                <a:srgbClr val="C8C2B3"/>
              </a:solidFill>
              <a:ln w="12700" cmpd="sng">
                <a:solidFill>
                  <a:srgbClr val="C8C2B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9" name="Freeform 247">
                <a:extLst>
                  <a:ext uri="{FF2B5EF4-FFF2-40B4-BE49-F238E27FC236}">
                    <a16:creationId xmlns:a16="http://schemas.microsoft.com/office/drawing/2014/main" id="{17304F76-99E8-4155-B89F-CADBD91AF4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" y="1202"/>
                <a:ext cx="38" cy="15"/>
              </a:xfrm>
              <a:custGeom>
                <a:avLst/>
                <a:gdLst>
                  <a:gd name="T0" fmla="*/ 92 w 97"/>
                  <a:gd name="T1" fmla="*/ 0 h 39"/>
                  <a:gd name="T2" fmla="*/ 19 w 97"/>
                  <a:gd name="T3" fmla="*/ 15 h 39"/>
                  <a:gd name="T4" fmla="*/ 3 w 97"/>
                  <a:gd name="T5" fmla="*/ 26 h 39"/>
                  <a:gd name="T6" fmla="*/ 0 w 97"/>
                  <a:gd name="T7" fmla="*/ 37 h 39"/>
                  <a:gd name="T8" fmla="*/ 13 w 97"/>
                  <a:gd name="T9" fmla="*/ 39 h 39"/>
                  <a:gd name="T10" fmla="*/ 12 w 97"/>
                  <a:gd name="T11" fmla="*/ 31 h 39"/>
                  <a:gd name="T12" fmla="*/ 31 w 97"/>
                  <a:gd name="T13" fmla="*/ 20 h 39"/>
                  <a:gd name="T14" fmla="*/ 97 w 97"/>
                  <a:gd name="T15" fmla="*/ 4 h 39"/>
                  <a:gd name="T16" fmla="*/ 92 w 97"/>
                  <a:gd name="T17" fmla="*/ 0 h 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97"/>
                  <a:gd name="T28" fmla="*/ 0 h 39"/>
                  <a:gd name="T29" fmla="*/ 97 w 97"/>
                  <a:gd name="T30" fmla="*/ 39 h 39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97" h="39">
                    <a:moveTo>
                      <a:pt x="92" y="0"/>
                    </a:moveTo>
                    <a:lnTo>
                      <a:pt x="19" y="15"/>
                    </a:lnTo>
                    <a:lnTo>
                      <a:pt x="3" y="26"/>
                    </a:lnTo>
                    <a:lnTo>
                      <a:pt x="0" y="37"/>
                    </a:lnTo>
                    <a:lnTo>
                      <a:pt x="13" y="39"/>
                    </a:lnTo>
                    <a:lnTo>
                      <a:pt x="12" y="31"/>
                    </a:lnTo>
                    <a:lnTo>
                      <a:pt x="31" y="20"/>
                    </a:lnTo>
                    <a:lnTo>
                      <a:pt x="97" y="4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0" name="Freeform 248">
                <a:extLst>
                  <a:ext uri="{FF2B5EF4-FFF2-40B4-BE49-F238E27FC236}">
                    <a16:creationId xmlns:a16="http://schemas.microsoft.com/office/drawing/2014/main" id="{A2E012CD-E0F6-41ED-BA82-0106FB0133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9" y="1206"/>
                <a:ext cx="16" cy="15"/>
              </a:xfrm>
              <a:custGeom>
                <a:avLst/>
                <a:gdLst>
                  <a:gd name="T0" fmla="*/ 19 w 39"/>
                  <a:gd name="T1" fmla="*/ 7 h 38"/>
                  <a:gd name="T2" fmla="*/ 7 w 39"/>
                  <a:gd name="T3" fmla="*/ 15 h 38"/>
                  <a:gd name="T4" fmla="*/ 8 w 39"/>
                  <a:gd name="T5" fmla="*/ 27 h 38"/>
                  <a:gd name="T6" fmla="*/ 14 w 39"/>
                  <a:gd name="T7" fmla="*/ 30 h 38"/>
                  <a:gd name="T8" fmla="*/ 39 w 39"/>
                  <a:gd name="T9" fmla="*/ 30 h 38"/>
                  <a:gd name="T10" fmla="*/ 38 w 39"/>
                  <a:gd name="T11" fmla="*/ 38 h 38"/>
                  <a:gd name="T12" fmla="*/ 10 w 39"/>
                  <a:gd name="T13" fmla="*/ 37 h 38"/>
                  <a:gd name="T14" fmla="*/ 0 w 39"/>
                  <a:gd name="T15" fmla="*/ 28 h 38"/>
                  <a:gd name="T16" fmla="*/ 0 w 39"/>
                  <a:gd name="T17" fmla="*/ 11 h 38"/>
                  <a:gd name="T18" fmla="*/ 18 w 39"/>
                  <a:gd name="T19" fmla="*/ 0 h 38"/>
                  <a:gd name="T20" fmla="*/ 19 w 39"/>
                  <a:gd name="T21" fmla="*/ 7 h 3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9"/>
                  <a:gd name="T34" fmla="*/ 0 h 38"/>
                  <a:gd name="T35" fmla="*/ 39 w 39"/>
                  <a:gd name="T36" fmla="*/ 38 h 3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9" h="38">
                    <a:moveTo>
                      <a:pt x="19" y="7"/>
                    </a:moveTo>
                    <a:lnTo>
                      <a:pt x="7" y="15"/>
                    </a:lnTo>
                    <a:lnTo>
                      <a:pt x="8" y="27"/>
                    </a:lnTo>
                    <a:lnTo>
                      <a:pt x="14" y="30"/>
                    </a:lnTo>
                    <a:lnTo>
                      <a:pt x="39" y="30"/>
                    </a:lnTo>
                    <a:lnTo>
                      <a:pt x="38" y="38"/>
                    </a:lnTo>
                    <a:lnTo>
                      <a:pt x="10" y="37"/>
                    </a:lnTo>
                    <a:lnTo>
                      <a:pt x="0" y="28"/>
                    </a:lnTo>
                    <a:lnTo>
                      <a:pt x="0" y="11"/>
                    </a:lnTo>
                    <a:lnTo>
                      <a:pt x="18" y="0"/>
                    </a:lnTo>
                    <a:lnTo>
                      <a:pt x="19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1" name="Freeform 249">
                <a:extLst>
                  <a:ext uri="{FF2B5EF4-FFF2-40B4-BE49-F238E27FC236}">
                    <a16:creationId xmlns:a16="http://schemas.microsoft.com/office/drawing/2014/main" id="{B5F37C22-CF2A-42A4-B74D-32C4ABB6A3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1199"/>
                <a:ext cx="12" cy="12"/>
              </a:xfrm>
              <a:custGeom>
                <a:avLst/>
                <a:gdLst>
                  <a:gd name="T0" fmla="*/ 0 w 31"/>
                  <a:gd name="T1" fmla="*/ 2 h 28"/>
                  <a:gd name="T2" fmla="*/ 16 w 31"/>
                  <a:gd name="T3" fmla="*/ 0 h 28"/>
                  <a:gd name="T4" fmla="*/ 31 w 31"/>
                  <a:gd name="T5" fmla="*/ 23 h 28"/>
                  <a:gd name="T6" fmla="*/ 25 w 31"/>
                  <a:gd name="T7" fmla="*/ 28 h 28"/>
                  <a:gd name="T8" fmla="*/ 19 w 31"/>
                  <a:gd name="T9" fmla="*/ 11 h 28"/>
                  <a:gd name="T10" fmla="*/ 0 w 31"/>
                  <a:gd name="T11" fmla="*/ 2 h 2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1"/>
                  <a:gd name="T19" fmla="*/ 0 h 28"/>
                  <a:gd name="T20" fmla="*/ 31 w 31"/>
                  <a:gd name="T21" fmla="*/ 28 h 2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1" h="28">
                    <a:moveTo>
                      <a:pt x="0" y="2"/>
                    </a:moveTo>
                    <a:lnTo>
                      <a:pt x="16" y="0"/>
                    </a:lnTo>
                    <a:lnTo>
                      <a:pt x="31" y="23"/>
                    </a:lnTo>
                    <a:lnTo>
                      <a:pt x="25" y="28"/>
                    </a:lnTo>
                    <a:lnTo>
                      <a:pt x="19" y="1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2" name="Freeform 250">
                <a:extLst>
                  <a:ext uri="{FF2B5EF4-FFF2-40B4-BE49-F238E27FC236}">
                    <a16:creationId xmlns:a16="http://schemas.microsoft.com/office/drawing/2014/main" id="{22225F9D-1388-49FD-9E78-11A479E133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1" y="1176"/>
                <a:ext cx="4" cy="20"/>
              </a:xfrm>
              <a:custGeom>
                <a:avLst/>
                <a:gdLst>
                  <a:gd name="T0" fmla="*/ 9 w 9"/>
                  <a:gd name="T1" fmla="*/ 13 h 50"/>
                  <a:gd name="T2" fmla="*/ 9 w 9"/>
                  <a:gd name="T3" fmla="*/ 38 h 50"/>
                  <a:gd name="T4" fmla="*/ 0 w 9"/>
                  <a:gd name="T5" fmla="*/ 50 h 50"/>
                  <a:gd name="T6" fmla="*/ 1 w 9"/>
                  <a:gd name="T7" fmla="*/ 17 h 50"/>
                  <a:gd name="T8" fmla="*/ 7 w 9"/>
                  <a:gd name="T9" fmla="*/ 0 h 50"/>
                  <a:gd name="T10" fmla="*/ 9 w 9"/>
                  <a:gd name="T11" fmla="*/ 13 h 5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9"/>
                  <a:gd name="T19" fmla="*/ 0 h 50"/>
                  <a:gd name="T20" fmla="*/ 9 w 9"/>
                  <a:gd name="T21" fmla="*/ 50 h 5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9" h="50">
                    <a:moveTo>
                      <a:pt x="9" y="13"/>
                    </a:moveTo>
                    <a:lnTo>
                      <a:pt x="9" y="38"/>
                    </a:lnTo>
                    <a:lnTo>
                      <a:pt x="0" y="50"/>
                    </a:lnTo>
                    <a:lnTo>
                      <a:pt x="1" y="17"/>
                    </a:lnTo>
                    <a:lnTo>
                      <a:pt x="7" y="0"/>
                    </a:lnTo>
                    <a:lnTo>
                      <a:pt x="9" y="13"/>
                    </a:lnTo>
                    <a:close/>
                  </a:path>
                </a:pathLst>
              </a:custGeom>
              <a:solidFill>
                <a:srgbClr val="FFFF85"/>
              </a:solidFill>
              <a:ln w="12700" cmpd="sng">
                <a:solidFill>
                  <a:srgbClr val="FFFF8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</p:grpSp>
        <p:sp>
          <p:nvSpPr>
            <p:cNvPr id="6" name="Text Box 271">
              <a:extLst>
                <a:ext uri="{FF2B5EF4-FFF2-40B4-BE49-F238E27FC236}">
                  <a16:creationId xmlns:a16="http://schemas.microsoft.com/office/drawing/2014/main" id="{6F8345A8-8523-4E58-9384-36A31D6755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74888" y="2752725"/>
              <a:ext cx="1603375" cy="6043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r>
                <a:rPr lang="en-US" altLang="ja-JP" sz="1700" b="1">
                  <a:latin typeface="Arial" charset="0"/>
                  <a:cs typeface="Arial" charset="0"/>
                </a:rPr>
                <a:t>Estimaciones   </a:t>
              </a:r>
            </a:p>
            <a:p>
              <a:endParaRPr lang="en-US" altLang="ja-JP" sz="1700" b="1">
                <a:latin typeface="Arial" charset="0"/>
                <a:cs typeface="Arial" charset="0"/>
              </a:endParaRPr>
            </a:p>
          </p:txBody>
        </p:sp>
        <p:sp>
          <p:nvSpPr>
            <p:cNvPr id="7" name="Text Box 272">
              <a:extLst>
                <a:ext uri="{FF2B5EF4-FFF2-40B4-BE49-F238E27FC236}">
                  <a16:creationId xmlns:a16="http://schemas.microsoft.com/office/drawing/2014/main" id="{93AAE698-95F0-46E6-823F-4D05C97830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9638" y="3013075"/>
              <a:ext cx="1735137" cy="6043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r>
                <a:rPr lang="en-US" altLang="ja-JP" sz="1700" b="1" dirty="0" err="1">
                  <a:latin typeface="Arial" charset="0"/>
                  <a:cs typeface="Arial" charset="0"/>
                </a:rPr>
                <a:t>independientes</a:t>
              </a:r>
              <a:r>
                <a:rPr lang="en-US" altLang="ja-JP" sz="1700" b="1" dirty="0">
                  <a:latin typeface="Arial" charset="0"/>
                  <a:cs typeface="Arial" charset="0"/>
                </a:rPr>
                <a:t>  </a:t>
              </a:r>
            </a:p>
            <a:p>
              <a:endParaRPr lang="en-US" altLang="ja-JP" sz="1700" b="1" dirty="0">
                <a:latin typeface="Arial" charset="0"/>
                <a:cs typeface="Arial" charset="0"/>
              </a:endParaRPr>
            </a:p>
          </p:txBody>
        </p:sp>
      </p:grpSp>
      <p:pic>
        <p:nvPicPr>
          <p:cNvPr id="253" name="Picture 266">
            <a:extLst>
              <a:ext uri="{FF2B5EF4-FFF2-40B4-BE49-F238E27FC236}">
                <a16:creationId xmlns:a16="http://schemas.microsoft.com/office/drawing/2014/main" id="{B4BE4D70-4481-4E93-BB56-BDDADCB81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23004" y="5245245"/>
            <a:ext cx="1150938" cy="9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4" name="Text Box 274">
            <a:extLst>
              <a:ext uri="{FF2B5EF4-FFF2-40B4-BE49-F238E27FC236}">
                <a16:creationId xmlns:a16="http://schemas.microsoft.com/office/drawing/2014/main" id="{6A96A096-9EDC-44F7-BEF2-8E19C6EB7B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54755" y="6274677"/>
            <a:ext cx="1243013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r>
              <a:rPr lang="en-US" altLang="ja-JP" sz="1700" b="1" dirty="0" err="1">
                <a:latin typeface="Arial" charset="0"/>
                <a:cs typeface="Arial" charset="0"/>
              </a:rPr>
              <a:t>Publicidad</a:t>
            </a:r>
            <a:endParaRPr lang="en-US" altLang="ja-JP" sz="1700" b="1" dirty="0">
              <a:latin typeface="Arial" charset="0"/>
              <a:cs typeface="Arial" charset="0"/>
            </a:endParaRPr>
          </a:p>
        </p:txBody>
      </p:sp>
      <p:sp>
        <p:nvSpPr>
          <p:cNvPr id="255" name="Text Box 270">
            <a:extLst>
              <a:ext uri="{FF2B5EF4-FFF2-40B4-BE49-F238E27FC236}">
                <a16:creationId xmlns:a16="http://schemas.microsoft.com/office/drawing/2014/main" id="{45259DF6-59A1-42DF-9375-1EC2AA136F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0126" y="5168135"/>
            <a:ext cx="5112568" cy="1154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Anuncios</a:t>
            </a:r>
            <a:r>
              <a:rPr lang="en-US" altLang="ja-JP" sz="1500" dirty="0">
                <a:latin typeface="Arial" charset="0"/>
                <a:cs typeface="Arial" charset="0"/>
              </a:rPr>
              <a:t> en </a:t>
            </a:r>
            <a:r>
              <a:rPr lang="en-US" altLang="ja-JP" sz="1500" dirty="0" err="1">
                <a:latin typeface="Arial" charset="0"/>
                <a:cs typeface="Arial" charset="0"/>
              </a:rPr>
              <a:t>publicaciones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circulación</a:t>
            </a:r>
            <a:r>
              <a:rPr lang="en-US" altLang="ja-JP" sz="1500" dirty="0">
                <a:latin typeface="Arial" charset="0"/>
                <a:cs typeface="Arial" charset="0"/>
              </a:rPr>
              <a:t> general, </a:t>
            </a:r>
            <a:r>
              <a:rPr lang="en-US" altLang="ja-JP" sz="1500" dirty="0" err="1">
                <a:latin typeface="Arial" charset="0"/>
                <a:cs typeface="Arial" charset="0"/>
              </a:rPr>
              <a:t>como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periódicos</a:t>
            </a:r>
            <a:r>
              <a:rPr lang="en-US" altLang="ja-JP" sz="1500" dirty="0">
                <a:latin typeface="Arial" charset="0"/>
                <a:cs typeface="Arial" charset="0"/>
              </a:rPr>
              <a:t>, o en </a:t>
            </a:r>
            <a:r>
              <a:rPr lang="en-US" altLang="ja-JP" sz="1500" dirty="0" err="1">
                <a:latin typeface="Arial" charset="0"/>
                <a:cs typeface="Arial" charset="0"/>
              </a:rPr>
              <a:t>publicaciones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especializadas</a:t>
            </a:r>
            <a:r>
              <a:rPr lang="en-US" altLang="ja-JP" sz="1500" dirty="0">
                <a:latin typeface="Arial" charset="0"/>
                <a:cs typeface="Arial" charset="0"/>
              </a:rPr>
              <a:t>. </a:t>
            </a:r>
          </a:p>
          <a:p>
            <a:pPr>
              <a:lnSpc>
                <a:spcPts val="1800"/>
              </a:lnSpc>
            </a:pPr>
            <a:endParaRPr lang="en-US" altLang="ja-JP" sz="1500" dirty="0">
              <a:latin typeface="Arial" charset="0"/>
              <a:cs typeface="Arial" charset="0"/>
            </a:endParaRPr>
          </a:p>
          <a:p>
            <a:pPr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Algunas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jurisdicciones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gubernamentales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requieren</a:t>
            </a:r>
            <a:r>
              <a:rPr lang="en-US" altLang="ja-JP" sz="1500" dirty="0">
                <a:latin typeface="Arial" charset="0"/>
                <a:cs typeface="Arial" charset="0"/>
              </a:rPr>
              <a:t> la </a:t>
            </a:r>
            <a:r>
              <a:rPr lang="en-US" altLang="ja-JP" sz="1500" dirty="0" err="1">
                <a:latin typeface="Arial" charset="0"/>
                <a:cs typeface="Arial" charset="0"/>
              </a:rPr>
              <a:t>difusión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pública</a:t>
            </a:r>
            <a:r>
              <a:rPr lang="en-US" altLang="ja-JP" sz="1500" dirty="0">
                <a:latin typeface="Arial" charset="0"/>
                <a:cs typeface="Arial" charset="0"/>
              </a:rPr>
              <a:t> de los </a:t>
            </a:r>
            <a:r>
              <a:rPr lang="en-US" altLang="ja-JP" sz="1500" dirty="0" err="1">
                <a:latin typeface="Arial" charset="0"/>
                <a:cs typeface="Arial" charset="0"/>
              </a:rPr>
              <a:t>contratos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gubernamentales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</a:p>
        </p:txBody>
      </p:sp>
      <p:cxnSp>
        <p:nvCxnSpPr>
          <p:cNvPr id="256" name="285 Conector recto de flecha">
            <a:extLst>
              <a:ext uri="{FF2B5EF4-FFF2-40B4-BE49-F238E27FC236}">
                <a16:creationId xmlns:a16="http://schemas.microsoft.com/office/drawing/2014/main" id="{BBCA836E-1F99-4DE7-AE44-25F582844699}"/>
              </a:ext>
            </a:extLst>
          </p:cNvPr>
          <p:cNvCxnSpPr>
            <a:endCxn id="253" idx="3"/>
          </p:cNvCxnSpPr>
          <p:nvPr/>
        </p:nvCxnSpPr>
        <p:spPr>
          <a:xfrm flipH="1">
            <a:off x="3773942" y="5743450"/>
            <a:ext cx="1256184" cy="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7" name="Picture 6">
            <a:extLst>
              <a:ext uri="{FF2B5EF4-FFF2-40B4-BE49-F238E27FC236}">
                <a16:creationId xmlns:a16="http://schemas.microsoft.com/office/drawing/2014/main" id="{CC0BDC2A-F670-4EE7-B162-153502D62D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/>
        </p:blipFill>
        <p:spPr bwMode="auto">
          <a:xfrm>
            <a:off x="2581854" y="3545947"/>
            <a:ext cx="1020762" cy="1046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8" name="288 CuadroTexto">
            <a:extLst>
              <a:ext uri="{FF2B5EF4-FFF2-40B4-BE49-F238E27FC236}">
                <a16:creationId xmlns:a16="http://schemas.microsoft.com/office/drawing/2014/main" id="{4C12B491-6A20-415F-A019-49D60A6A7B06}"/>
              </a:ext>
            </a:extLst>
          </p:cNvPr>
          <p:cNvSpPr txBox="1"/>
          <p:nvPr/>
        </p:nvSpPr>
        <p:spPr>
          <a:xfrm>
            <a:off x="2510863" y="4521805"/>
            <a:ext cx="1378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Juicio de expertos</a:t>
            </a:r>
          </a:p>
        </p:txBody>
      </p:sp>
      <p:sp>
        <p:nvSpPr>
          <p:cNvPr id="259" name="Text Box 270">
            <a:extLst>
              <a:ext uri="{FF2B5EF4-FFF2-40B4-BE49-F238E27FC236}">
                <a16:creationId xmlns:a16="http://schemas.microsoft.com/office/drawing/2014/main" id="{354C65D1-0CA4-4FB3-A2D1-30184BB54F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0126" y="2330207"/>
            <a:ext cx="51125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Para </a:t>
            </a:r>
            <a:r>
              <a:rPr lang="en-US" altLang="ja-JP" sz="1500" dirty="0" err="1">
                <a:latin typeface="Arial" charset="0"/>
                <a:cs typeface="Arial" charset="0"/>
              </a:rPr>
              <a:t>validar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las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estimaciones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entregadas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por</a:t>
            </a:r>
            <a:r>
              <a:rPr lang="en-US" altLang="ja-JP" sz="1500" dirty="0">
                <a:latin typeface="Arial" charset="0"/>
                <a:cs typeface="Arial" charset="0"/>
              </a:rPr>
              <a:t> los </a:t>
            </a:r>
            <a:r>
              <a:rPr lang="en-US" altLang="ja-JP" sz="1500" dirty="0" err="1">
                <a:latin typeface="Arial" charset="0"/>
                <a:cs typeface="Arial" charset="0"/>
              </a:rPr>
              <a:t>vendedores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</p:txBody>
      </p:sp>
      <p:cxnSp>
        <p:nvCxnSpPr>
          <p:cNvPr id="260" name="290 Conector recto de flecha">
            <a:extLst>
              <a:ext uri="{FF2B5EF4-FFF2-40B4-BE49-F238E27FC236}">
                <a16:creationId xmlns:a16="http://schemas.microsoft.com/office/drawing/2014/main" id="{9618624B-E424-43E4-B521-AA4C62204945}"/>
              </a:ext>
            </a:extLst>
          </p:cNvPr>
          <p:cNvCxnSpPr/>
          <p:nvPr/>
        </p:nvCxnSpPr>
        <p:spPr>
          <a:xfrm flipH="1">
            <a:off x="3773942" y="2591777"/>
            <a:ext cx="1256184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Text Box 270">
            <a:extLst>
              <a:ext uri="{FF2B5EF4-FFF2-40B4-BE49-F238E27FC236}">
                <a16:creationId xmlns:a16="http://schemas.microsoft.com/office/drawing/2014/main" id="{8B67D5AB-05FF-4B4B-B0FF-C6F5CA5F54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0126" y="3367935"/>
            <a:ext cx="4968552" cy="1154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Puede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ser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utilizado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para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evaluar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propuestas</a:t>
            </a:r>
            <a:r>
              <a:rPr lang="en-US" altLang="ja-JP" sz="1500" dirty="0">
                <a:latin typeface="Arial" charset="0"/>
                <a:cs typeface="Arial" charset="0"/>
              </a:rPr>
              <a:t> de los </a:t>
            </a:r>
            <a:r>
              <a:rPr lang="en-US" altLang="ja-JP" sz="1500" dirty="0" err="1">
                <a:latin typeface="Arial" charset="0"/>
                <a:cs typeface="Arial" charset="0"/>
              </a:rPr>
              <a:t>vendedores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  <a:p>
            <a:pPr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Esta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evaluación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puede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ser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realizada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por</a:t>
            </a:r>
            <a:r>
              <a:rPr lang="en-US" altLang="ja-JP" sz="1500" dirty="0">
                <a:latin typeface="Arial" charset="0"/>
                <a:cs typeface="Arial" charset="0"/>
              </a:rPr>
              <a:t> un </a:t>
            </a:r>
            <a:r>
              <a:rPr lang="en-US" altLang="ja-JP" sz="1500" dirty="0" err="1">
                <a:latin typeface="Arial" charset="0"/>
                <a:cs typeface="Arial" charset="0"/>
              </a:rPr>
              <a:t>equipo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multidisciplinario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revisión</a:t>
            </a:r>
            <a:r>
              <a:rPr lang="en-US" altLang="ja-JP" sz="1500" dirty="0">
                <a:latin typeface="Arial" charset="0"/>
                <a:cs typeface="Arial" charset="0"/>
              </a:rPr>
              <a:t> con </a:t>
            </a:r>
            <a:r>
              <a:rPr lang="en-US" altLang="ja-JP" sz="1500" dirty="0" err="1">
                <a:latin typeface="Arial" charset="0"/>
                <a:cs typeface="Arial" charset="0"/>
              </a:rPr>
              <a:t>experiencia</a:t>
            </a:r>
            <a:r>
              <a:rPr lang="en-US" altLang="ja-JP" sz="1500" dirty="0">
                <a:latin typeface="Arial" charset="0"/>
                <a:cs typeface="Arial" charset="0"/>
              </a:rPr>
              <a:t> en </a:t>
            </a:r>
            <a:r>
              <a:rPr lang="en-US" altLang="ja-JP" sz="1500" dirty="0" err="1">
                <a:latin typeface="Arial" charset="0"/>
                <a:cs typeface="Arial" charset="0"/>
              </a:rPr>
              <a:t>las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áreas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cubiertas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por</a:t>
            </a:r>
            <a:r>
              <a:rPr lang="en-US" altLang="ja-JP" sz="1500" dirty="0">
                <a:latin typeface="Arial" charset="0"/>
                <a:cs typeface="Arial" charset="0"/>
              </a:rPr>
              <a:t> los </a:t>
            </a:r>
            <a:r>
              <a:rPr lang="en-US" altLang="ja-JP" sz="1500" dirty="0" err="1">
                <a:latin typeface="Arial" charset="0"/>
                <a:cs typeface="Arial" charset="0"/>
              </a:rPr>
              <a:t>documentos</a:t>
            </a:r>
            <a:r>
              <a:rPr lang="en-US" altLang="ja-JP" sz="1500" dirty="0">
                <a:latin typeface="Arial" charset="0"/>
                <a:cs typeface="Arial" charset="0"/>
              </a:rPr>
              <a:t> de la </a:t>
            </a:r>
            <a:r>
              <a:rPr lang="en-US" altLang="ja-JP" sz="1500" dirty="0" err="1">
                <a:latin typeface="Arial" charset="0"/>
                <a:cs typeface="Arial" charset="0"/>
              </a:rPr>
              <a:t>adquisición</a:t>
            </a:r>
            <a:endParaRPr lang="en-US" altLang="ja-JP" sz="1500" dirty="0">
              <a:latin typeface="Arial" charset="0"/>
              <a:cs typeface="Arial" charset="0"/>
            </a:endParaRPr>
          </a:p>
        </p:txBody>
      </p:sp>
      <p:cxnSp>
        <p:nvCxnSpPr>
          <p:cNvPr id="262" name="296 Conector recto de flecha">
            <a:extLst>
              <a:ext uri="{FF2B5EF4-FFF2-40B4-BE49-F238E27FC236}">
                <a16:creationId xmlns:a16="http://schemas.microsoft.com/office/drawing/2014/main" id="{E2D3FBD4-D6CD-4350-9A87-5E03F8371BA4}"/>
              </a:ext>
            </a:extLst>
          </p:cNvPr>
          <p:cNvCxnSpPr/>
          <p:nvPr/>
        </p:nvCxnSpPr>
        <p:spPr>
          <a:xfrm flipH="1">
            <a:off x="3621542" y="3943999"/>
            <a:ext cx="1408584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8095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Efectuar las Adquisiciones</a:t>
            </a:r>
            <a:endParaRPr lang="es-PE" dirty="0"/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Text Box 270">
            <a:extLst>
              <a:ext uri="{FF2B5EF4-FFF2-40B4-BE49-F238E27FC236}">
                <a16:creationId xmlns:a16="http://schemas.microsoft.com/office/drawing/2014/main" id="{BEC8C3F9-13E8-4EBA-B2EA-45852263B7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925" y="1853245"/>
            <a:ext cx="7103259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Para </a:t>
            </a:r>
            <a:r>
              <a:rPr lang="en-US" altLang="ja-JP" sz="1500" dirty="0" err="1">
                <a:latin typeface="Arial" charset="0"/>
                <a:cs typeface="Arial" charset="0"/>
              </a:rPr>
              <a:t>asegurar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que</a:t>
            </a:r>
            <a:r>
              <a:rPr lang="en-US" altLang="ja-JP" sz="1500" dirty="0">
                <a:latin typeface="Arial" charset="0"/>
                <a:cs typeface="Arial" charset="0"/>
              </a:rPr>
              <a:t> la </a:t>
            </a:r>
            <a:r>
              <a:rPr lang="en-US" altLang="ja-JP" sz="1500" dirty="0" err="1">
                <a:latin typeface="Arial" charset="0"/>
                <a:cs typeface="Arial" charset="0"/>
              </a:rPr>
              <a:t>necesidad</a:t>
            </a:r>
            <a:r>
              <a:rPr lang="en-US" altLang="ja-JP" sz="1500" dirty="0">
                <a:latin typeface="Arial" charset="0"/>
                <a:cs typeface="Arial" charset="0"/>
              </a:rPr>
              <a:t> sea </a:t>
            </a:r>
            <a:r>
              <a:rPr lang="en-US" altLang="ja-JP" sz="1500" dirty="0" err="1">
                <a:latin typeface="Arial" charset="0"/>
                <a:cs typeface="Arial" charset="0"/>
              </a:rPr>
              <a:t>satisfecha</a:t>
            </a:r>
            <a:r>
              <a:rPr lang="en-US" altLang="ja-JP" sz="1500" dirty="0">
                <a:latin typeface="Arial" charset="0"/>
                <a:cs typeface="Arial" charset="0"/>
              </a:rPr>
              <a:t>, </a:t>
            </a:r>
            <a:r>
              <a:rPr lang="en-US" altLang="ja-JP" sz="1500" dirty="0" err="1">
                <a:latin typeface="Arial" charset="0"/>
                <a:cs typeface="Arial" charset="0"/>
              </a:rPr>
              <a:t>las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técnicas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analíticas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pueden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ayudar</a:t>
            </a:r>
            <a:r>
              <a:rPr lang="en-US" altLang="ja-JP" sz="1500" dirty="0">
                <a:latin typeface="Arial" charset="0"/>
                <a:cs typeface="Arial" charset="0"/>
              </a:rPr>
              <a:t> a </a:t>
            </a:r>
            <a:r>
              <a:rPr lang="en-US" altLang="ja-JP" sz="1500" dirty="0" err="1">
                <a:latin typeface="Arial" charset="0"/>
                <a:cs typeface="Arial" charset="0"/>
              </a:rPr>
              <a:t>las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organizaciones</a:t>
            </a:r>
            <a:r>
              <a:rPr lang="en-US" altLang="ja-JP" sz="1500" dirty="0">
                <a:latin typeface="Arial" charset="0"/>
                <a:cs typeface="Arial" charset="0"/>
              </a:rPr>
              <a:t> a </a:t>
            </a:r>
            <a:r>
              <a:rPr lang="en-US" altLang="ja-JP" sz="1500" dirty="0" err="1">
                <a:latin typeface="Arial" charset="0"/>
                <a:cs typeface="Arial" charset="0"/>
              </a:rPr>
              <a:t>identificar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proveedores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capaces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cumplir</a:t>
            </a:r>
            <a:r>
              <a:rPr lang="en-US" altLang="ja-JP" sz="1500" dirty="0">
                <a:latin typeface="Arial" charset="0"/>
                <a:cs typeface="Arial" charset="0"/>
              </a:rPr>
              <a:t> con los </a:t>
            </a:r>
            <a:r>
              <a:rPr lang="en-US" altLang="ja-JP" sz="1500" dirty="0" err="1">
                <a:latin typeface="Arial" charset="0"/>
                <a:cs typeface="Arial" charset="0"/>
              </a:rPr>
              <a:t>entregables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requeridos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  <a:p>
            <a:pPr>
              <a:lnSpc>
                <a:spcPts val="1800"/>
              </a:lnSpc>
            </a:pPr>
            <a:endParaRPr lang="en-US" altLang="ja-JP" sz="1500" dirty="0">
              <a:latin typeface="Arial" charset="0"/>
              <a:cs typeface="Arial" charset="0"/>
            </a:endParaRPr>
          </a:p>
          <a:p>
            <a:pPr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Mediante</a:t>
            </a:r>
            <a:r>
              <a:rPr lang="en-US" altLang="ja-JP" sz="1500" dirty="0">
                <a:latin typeface="Arial" charset="0"/>
                <a:cs typeface="Arial" charset="0"/>
              </a:rPr>
              <a:t> el </a:t>
            </a:r>
            <a:r>
              <a:rPr lang="en-US" altLang="ja-JP" sz="1500" dirty="0" err="1">
                <a:latin typeface="Arial" charset="0"/>
                <a:cs typeface="Arial" charset="0"/>
              </a:rPr>
              <a:t>estudio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información</a:t>
            </a:r>
            <a:r>
              <a:rPr lang="en-US" altLang="ja-JP" sz="1500" dirty="0">
                <a:latin typeface="Arial" charset="0"/>
                <a:cs typeface="Arial" charset="0"/>
              </a:rPr>
              <a:t> del </a:t>
            </a:r>
            <a:r>
              <a:rPr lang="en-US" altLang="ja-JP" sz="1500" dirty="0" err="1">
                <a:latin typeface="Arial" charset="0"/>
                <a:cs typeface="Arial" charset="0"/>
              </a:rPr>
              <a:t>desempeño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pasado</a:t>
            </a:r>
            <a:r>
              <a:rPr lang="en-US" altLang="ja-JP" sz="1500" dirty="0">
                <a:latin typeface="Arial" charset="0"/>
                <a:cs typeface="Arial" charset="0"/>
              </a:rPr>
              <a:t>, los </a:t>
            </a:r>
            <a:r>
              <a:rPr lang="en-US" altLang="ja-JP" sz="1500" dirty="0" err="1">
                <a:latin typeface="Arial" charset="0"/>
                <a:cs typeface="Arial" charset="0"/>
              </a:rPr>
              <a:t>equipos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pueden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identificar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áreas</a:t>
            </a:r>
            <a:r>
              <a:rPr lang="en-US" altLang="ja-JP" sz="1500" dirty="0">
                <a:latin typeface="Arial" charset="0"/>
                <a:cs typeface="Arial" charset="0"/>
              </a:rPr>
              <a:t> de mayor </a:t>
            </a:r>
            <a:r>
              <a:rPr lang="en-US" altLang="ja-JP" sz="1500" dirty="0" err="1">
                <a:latin typeface="Arial" charset="0"/>
                <a:cs typeface="Arial" charset="0"/>
              </a:rPr>
              <a:t>riesgo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que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requieran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ser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monitoreadas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cerca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para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asegurar</a:t>
            </a:r>
            <a:r>
              <a:rPr lang="en-US" altLang="ja-JP" sz="1500" dirty="0">
                <a:latin typeface="Arial" charset="0"/>
                <a:cs typeface="Arial" charset="0"/>
              </a:rPr>
              <a:t> el </a:t>
            </a:r>
            <a:r>
              <a:rPr lang="en-US" altLang="ja-JP" sz="1500" dirty="0" err="1">
                <a:latin typeface="Arial" charset="0"/>
                <a:cs typeface="Arial" charset="0"/>
              </a:rPr>
              <a:t>éxito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</p:txBody>
      </p:sp>
      <p:cxnSp>
        <p:nvCxnSpPr>
          <p:cNvPr id="5" name="290 Conector recto de flecha">
            <a:extLst>
              <a:ext uri="{FF2B5EF4-FFF2-40B4-BE49-F238E27FC236}">
                <a16:creationId xmlns:a16="http://schemas.microsoft.com/office/drawing/2014/main" id="{88ADDAA9-ECF4-4335-B793-A60A501800C1}"/>
              </a:ext>
            </a:extLst>
          </p:cNvPr>
          <p:cNvCxnSpPr/>
          <p:nvPr/>
        </p:nvCxnSpPr>
        <p:spPr>
          <a:xfrm flipH="1">
            <a:off x="3279929" y="2154529"/>
            <a:ext cx="1416090" cy="507056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279 CuadroTexto">
            <a:extLst>
              <a:ext uri="{FF2B5EF4-FFF2-40B4-BE49-F238E27FC236}">
                <a16:creationId xmlns:a16="http://schemas.microsoft.com/office/drawing/2014/main" id="{58657690-C6BD-47B5-B248-44585DCB13A3}"/>
              </a:ext>
            </a:extLst>
          </p:cNvPr>
          <p:cNvSpPr txBox="1"/>
          <p:nvPr/>
        </p:nvSpPr>
        <p:spPr>
          <a:xfrm>
            <a:off x="1406226" y="3082388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Técnicas Analíticas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6C05BE29-F826-4183-922A-F2E6601E1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262" y="1996268"/>
            <a:ext cx="936104" cy="911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4CA693E3-943C-419A-B6E9-3BC3522C5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4568" y="3679959"/>
            <a:ext cx="5896418" cy="3178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292 Conector recto de flecha">
            <a:extLst>
              <a:ext uri="{FF2B5EF4-FFF2-40B4-BE49-F238E27FC236}">
                <a16:creationId xmlns:a16="http://schemas.microsoft.com/office/drawing/2014/main" id="{A331BBFD-13D3-48FD-9E9D-75704B925604}"/>
              </a:ext>
            </a:extLst>
          </p:cNvPr>
          <p:cNvCxnSpPr/>
          <p:nvPr/>
        </p:nvCxnSpPr>
        <p:spPr>
          <a:xfrm flipH="1" flipV="1">
            <a:off x="3279929" y="2880610"/>
            <a:ext cx="141609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981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10983" y="1801953"/>
            <a:ext cx="7180667" cy="4050207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>
                <a:latin typeface="Stag Book"/>
                <a:cs typeface="Arial"/>
              </a:rPr>
              <a:t>Logro de Aprendizaje N</a:t>
            </a:r>
            <a:r>
              <a:rPr lang="es-PE" sz="4000" spc="0" dirty="0">
                <a:latin typeface="Stag Book"/>
                <a:cs typeface="Arial"/>
              </a:rPr>
              <a:t>°12</a:t>
            </a:r>
            <a:r>
              <a:rPr lang="es-PE" dirty="0">
                <a:latin typeface="Stag Book"/>
                <a:cs typeface="Arial"/>
              </a:rPr>
              <a:t>:</a:t>
            </a:r>
            <a:endParaRPr lang="es-PE" sz="4000" spc="0" dirty="0">
              <a:latin typeface="Stag Book"/>
              <a:cs typeface="Arial"/>
            </a:endParaRPr>
          </a:p>
          <a:p>
            <a:r>
              <a:rPr lang="es-PE" dirty="0">
                <a:latin typeface="Stag Book"/>
                <a:cs typeface="Arial"/>
              </a:rPr>
              <a:t>Identifica los procesos para gestionar las adquisiciones que se necesitan para terminar un proyecto exitoso.</a:t>
            </a:r>
            <a:endParaRPr lang="es-ES" sz="4000" spc="0" dirty="0"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Efectuar las Adquisiciones</a:t>
            </a:r>
            <a:endParaRPr lang="es-PE" dirty="0"/>
          </a:p>
          <a:p>
            <a:r>
              <a:rPr lang="es-ES" dirty="0"/>
              <a:t>Salidas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251A54-13A1-44FB-9085-C1BBB2AF8E83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1416050"/>
            <a:ext cx="7850188" cy="5119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F56C1DA7-8A0E-40A9-A91A-9ECC9CAC3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5977" y="1920592"/>
            <a:ext cx="1060352" cy="106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D6BDA7B9-9DE4-4AFD-806C-BEEA342F9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996" y="3838643"/>
            <a:ext cx="1011051" cy="1105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11 CuadroTexto">
            <a:extLst>
              <a:ext uri="{FF2B5EF4-FFF2-40B4-BE49-F238E27FC236}">
                <a16:creationId xmlns:a16="http://schemas.microsoft.com/office/drawing/2014/main" id="{6552C09B-0ACF-4EC9-9BBE-DD50732D7B7C}"/>
              </a:ext>
            </a:extLst>
          </p:cNvPr>
          <p:cNvSpPr txBox="1"/>
          <p:nvPr/>
        </p:nvSpPr>
        <p:spPr>
          <a:xfrm>
            <a:off x="2797797" y="2980945"/>
            <a:ext cx="1554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Vendedores Seleccionados</a:t>
            </a:r>
          </a:p>
        </p:txBody>
      </p:sp>
      <p:sp>
        <p:nvSpPr>
          <p:cNvPr id="8" name="12 CuadroTexto">
            <a:extLst>
              <a:ext uri="{FF2B5EF4-FFF2-40B4-BE49-F238E27FC236}">
                <a16:creationId xmlns:a16="http://schemas.microsoft.com/office/drawing/2014/main" id="{C8CF40D7-FB57-4D22-B1DE-1C731031F789}"/>
              </a:ext>
            </a:extLst>
          </p:cNvPr>
          <p:cNvSpPr txBox="1"/>
          <p:nvPr/>
        </p:nvSpPr>
        <p:spPr>
          <a:xfrm>
            <a:off x="2879307" y="5009589"/>
            <a:ext cx="1132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Acuerdos</a:t>
            </a:r>
          </a:p>
        </p:txBody>
      </p:sp>
      <p:sp>
        <p:nvSpPr>
          <p:cNvPr id="9" name="Text Box 270">
            <a:extLst>
              <a:ext uri="{FF2B5EF4-FFF2-40B4-BE49-F238E27FC236}">
                <a16:creationId xmlns:a16="http://schemas.microsoft.com/office/drawing/2014/main" id="{C3DEEC4A-0D87-4CF3-A608-ACC757C6F7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28847" y="1920593"/>
            <a:ext cx="5112568" cy="692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Aquellos</a:t>
            </a:r>
            <a:r>
              <a:rPr lang="en-US" altLang="ja-JP" sz="1500" dirty="0">
                <a:latin typeface="Arial" charset="0"/>
                <a:cs typeface="Arial" charset="0"/>
              </a:rPr>
              <a:t> que </a:t>
            </a:r>
            <a:r>
              <a:rPr lang="en-US" altLang="ja-JP" sz="1500" dirty="0" err="1">
                <a:latin typeface="Arial" charset="0"/>
                <a:cs typeface="Arial" charset="0"/>
              </a:rPr>
              <a:t>como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resultado</a:t>
            </a:r>
            <a:r>
              <a:rPr lang="en-US" altLang="ja-JP" sz="1500" dirty="0">
                <a:latin typeface="Arial" charset="0"/>
                <a:cs typeface="Arial" charset="0"/>
              </a:rPr>
              <a:t> de la </a:t>
            </a:r>
            <a:r>
              <a:rPr lang="en-US" altLang="ja-JP" sz="1500" dirty="0" err="1">
                <a:latin typeface="Arial" charset="0"/>
                <a:cs typeface="Arial" charset="0"/>
              </a:rPr>
              <a:t>evaluación</a:t>
            </a:r>
            <a:r>
              <a:rPr lang="en-US" altLang="ja-JP" sz="1500" dirty="0">
                <a:latin typeface="Arial" charset="0"/>
                <a:cs typeface="Arial" charset="0"/>
              </a:rPr>
              <a:t> de la </a:t>
            </a:r>
            <a:r>
              <a:rPr lang="en-US" altLang="ja-JP" sz="1500" dirty="0" err="1">
                <a:latin typeface="Arial" charset="0"/>
                <a:cs typeface="Arial" charset="0"/>
              </a:rPr>
              <a:t>propuesta</a:t>
            </a:r>
            <a:r>
              <a:rPr lang="en-US" altLang="ja-JP" sz="1500" dirty="0">
                <a:latin typeface="Arial" charset="0"/>
                <a:cs typeface="Arial" charset="0"/>
              </a:rPr>
              <a:t> u </a:t>
            </a:r>
            <a:r>
              <a:rPr lang="en-US" altLang="ja-JP" sz="1500" dirty="0" err="1">
                <a:latin typeface="Arial" charset="0"/>
                <a:cs typeface="Arial" charset="0"/>
              </a:rPr>
              <a:t>oferta</a:t>
            </a:r>
            <a:r>
              <a:rPr lang="en-US" altLang="ja-JP" sz="1500" dirty="0">
                <a:latin typeface="Arial" charset="0"/>
                <a:cs typeface="Arial" charset="0"/>
              </a:rPr>
              <a:t>, son </a:t>
            </a:r>
            <a:r>
              <a:rPr lang="en-US" altLang="ja-JP" sz="1500" dirty="0" err="1">
                <a:latin typeface="Arial" charset="0"/>
                <a:cs typeface="Arial" charset="0"/>
              </a:rPr>
              <a:t>seleccionados</a:t>
            </a:r>
            <a:r>
              <a:rPr lang="en-US" altLang="ja-JP" sz="1500" dirty="0">
                <a:latin typeface="Arial" charset="0"/>
                <a:cs typeface="Arial" charset="0"/>
              </a:rPr>
              <a:t> para </a:t>
            </a:r>
            <a:r>
              <a:rPr lang="en-US" altLang="ja-JP" sz="1500" dirty="0" err="1">
                <a:latin typeface="Arial" charset="0"/>
                <a:cs typeface="Arial" charset="0"/>
              </a:rPr>
              <a:t>establecer</a:t>
            </a:r>
            <a:r>
              <a:rPr lang="en-US" altLang="ja-JP" sz="1500" dirty="0">
                <a:latin typeface="Arial" charset="0"/>
                <a:cs typeface="Arial" charset="0"/>
              </a:rPr>
              <a:t> un </a:t>
            </a:r>
            <a:r>
              <a:rPr lang="en-US" altLang="ja-JP" sz="1500" dirty="0" err="1">
                <a:latin typeface="Arial" charset="0"/>
                <a:cs typeface="Arial" charset="0"/>
              </a:rPr>
              <a:t>contrato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cuando</a:t>
            </a:r>
            <a:r>
              <a:rPr lang="en-US" altLang="ja-JP" sz="1500" dirty="0">
                <a:latin typeface="Arial" charset="0"/>
                <a:cs typeface="Arial" charset="0"/>
              </a:rPr>
              <a:t> se </a:t>
            </a:r>
            <a:r>
              <a:rPr lang="en-US" altLang="ja-JP" sz="1500" dirty="0" err="1">
                <a:latin typeface="Arial" charset="0"/>
                <a:cs typeface="Arial" charset="0"/>
              </a:rPr>
              <a:t>formalice</a:t>
            </a:r>
            <a:r>
              <a:rPr lang="en-US" altLang="ja-JP" sz="1500" dirty="0">
                <a:latin typeface="Arial" charset="0"/>
                <a:cs typeface="Arial" charset="0"/>
              </a:rPr>
              <a:t> la </a:t>
            </a:r>
            <a:r>
              <a:rPr lang="en-US" altLang="ja-JP" sz="1500" dirty="0" err="1">
                <a:latin typeface="Arial" charset="0"/>
                <a:cs typeface="Arial" charset="0"/>
              </a:rPr>
              <a:t>adjudicación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</p:txBody>
      </p:sp>
      <p:sp>
        <p:nvSpPr>
          <p:cNvPr id="10" name="Text Box 270">
            <a:extLst>
              <a:ext uri="{FF2B5EF4-FFF2-40B4-BE49-F238E27FC236}">
                <a16:creationId xmlns:a16="http://schemas.microsoft.com/office/drawing/2014/main" id="{19FFCB68-8ED7-49FF-A28B-6BC4AAC35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2863" y="3503567"/>
            <a:ext cx="5112568" cy="3462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Incluye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términos</a:t>
            </a:r>
            <a:r>
              <a:rPr lang="en-US" altLang="ja-JP" sz="1500" dirty="0">
                <a:latin typeface="Arial" charset="0"/>
                <a:cs typeface="Arial" charset="0"/>
              </a:rPr>
              <a:t> y </a:t>
            </a:r>
            <a:r>
              <a:rPr lang="en-US" altLang="ja-JP" sz="1500" dirty="0" err="1">
                <a:latin typeface="Arial" charset="0"/>
                <a:cs typeface="Arial" charset="0"/>
              </a:rPr>
              <a:t>condiciones</a:t>
            </a:r>
            <a:r>
              <a:rPr lang="en-US" altLang="ja-JP" sz="1500" dirty="0">
                <a:latin typeface="Arial" charset="0"/>
                <a:cs typeface="Arial" charset="0"/>
              </a:rPr>
              <a:t> y </a:t>
            </a:r>
            <a:r>
              <a:rPr lang="en-US" altLang="ja-JP" sz="1500" dirty="0" err="1">
                <a:latin typeface="Arial" charset="0"/>
                <a:cs typeface="Arial" charset="0"/>
              </a:rPr>
              <a:t>otros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aspectos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especificados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por</a:t>
            </a:r>
            <a:r>
              <a:rPr lang="en-US" altLang="ja-JP" sz="1500" dirty="0">
                <a:latin typeface="Arial" charset="0"/>
                <a:cs typeface="Arial" charset="0"/>
              </a:rPr>
              <a:t> el comprador, </a:t>
            </a:r>
            <a:r>
              <a:rPr lang="en-US" altLang="ja-JP" sz="1500" dirty="0" err="1">
                <a:latin typeface="Arial" charset="0"/>
                <a:cs typeface="Arial" charset="0"/>
              </a:rPr>
              <a:t>para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establecer</a:t>
            </a:r>
            <a:r>
              <a:rPr lang="en-US" altLang="ja-JP" sz="1500" dirty="0">
                <a:latin typeface="Arial" charset="0"/>
                <a:cs typeface="Arial" charset="0"/>
              </a:rPr>
              <a:t> lo </a:t>
            </a:r>
            <a:r>
              <a:rPr lang="en-US" altLang="ja-JP" sz="1500" dirty="0" err="1">
                <a:latin typeface="Arial" charset="0"/>
                <a:cs typeface="Arial" charset="0"/>
              </a:rPr>
              <a:t>que</a:t>
            </a:r>
            <a:r>
              <a:rPr lang="en-US" altLang="ja-JP" sz="1500" dirty="0">
                <a:latin typeface="Arial" charset="0"/>
                <a:cs typeface="Arial" charset="0"/>
              </a:rPr>
              <a:t> el </a:t>
            </a:r>
            <a:r>
              <a:rPr lang="en-US" altLang="ja-JP" sz="1500" dirty="0" err="1">
                <a:latin typeface="Arial" charset="0"/>
                <a:cs typeface="Arial" charset="0"/>
              </a:rPr>
              <a:t>vendedor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debe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realizar</a:t>
            </a:r>
            <a:r>
              <a:rPr lang="en-US" altLang="ja-JP" sz="1500" dirty="0">
                <a:latin typeface="Arial" charset="0"/>
                <a:cs typeface="Arial" charset="0"/>
              </a:rPr>
              <a:t> o </a:t>
            </a:r>
            <a:r>
              <a:rPr lang="en-US" altLang="ja-JP" sz="1500" dirty="0" err="1">
                <a:latin typeface="Arial" charset="0"/>
                <a:cs typeface="Arial" charset="0"/>
              </a:rPr>
              <a:t>proporcionar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  <a:p>
            <a:pPr>
              <a:lnSpc>
                <a:spcPts val="1800"/>
              </a:lnSpc>
            </a:pPr>
            <a:endParaRPr lang="en-US" altLang="ja-JP" sz="1500" dirty="0">
              <a:latin typeface="Arial" charset="0"/>
              <a:cs typeface="Arial" charset="0"/>
            </a:endParaRPr>
          </a:p>
          <a:p>
            <a:pPr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responsabilidad</a:t>
            </a:r>
            <a:r>
              <a:rPr lang="en-US" altLang="ja-JP" sz="1500" dirty="0">
                <a:latin typeface="Arial" charset="0"/>
                <a:cs typeface="Arial" charset="0"/>
              </a:rPr>
              <a:t> del </a:t>
            </a:r>
            <a:r>
              <a:rPr lang="en-US" altLang="ja-JP" sz="1500" dirty="0" err="1">
                <a:latin typeface="Arial" charset="0"/>
                <a:cs typeface="Arial" charset="0"/>
              </a:rPr>
              <a:t>equipo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asegurar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que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todos</a:t>
            </a:r>
            <a:r>
              <a:rPr lang="en-US" altLang="ja-JP" sz="1500" dirty="0">
                <a:latin typeface="Arial" charset="0"/>
                <a:cs typeface="Arial" charset="0"/>
              </a:rPr>
              <a:t> los </a:t>
            </a:r>
            <a:r>
              <a:rPr lang="en-US" altLang="ja-JP" sz="1500" dirty="0" err="1">
                <a:latin typeface="Arial" charset="0"/>
                <a:cs typeface="Arial" charset="0"/>
              </a:rPr>
              <a:t>acuerdos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satisfagan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las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necesidades</a:t>
            </a:r>
            <a:r>
              <a:rPr lang="en-US" altLang="ja-JP" sz="1500" dirty="0">
                <a:latin typeface="Arial" charset="0"/>
                <a:cs typeface="Arial" charset="0"/>
              </a:rPr>
              <a:t> del </a:t>
            </a:r>
            <a:r>
              <a:rPr lang="en-US" altLang="ja-JP" sz="1500" dirty="0" err="1">
                <a:latin typeface="Arial" charset="0"/>
                <a:cs typeface="Arial" charset="0"/>
              </a:rPr>
              <a:t>proyecto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  <a:p>
            <a:pPr>
              <a:lnSpc>
                <a:spcPts val="1800"/>
              </a:lnSpc>
            </a:pPr>
            <a:endParaRPr lang="en-US" altLang="ja-JP" sz="1500" dirty="0">
              <a:latin typeface="Arial" charset="0"/>
              <a:cs typeface="Arial" charset="0"/>
            </a:endParaRPr>
          </a:p>
          <a:p>
            <a:pPr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Pueden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denominarse</a:t>
            </a:r>
            <a:r>
              <a:rPr lang="en-US" altLang="ja-JP" sz="1500" dirty="0">
                <a:latin typeface="Arial" charset="0"/>
                <a:cs typeface="Arial" charset="0"/>
              </a:rPr>
              <a:t>: </a:t>
            </a:r>
            <a:r>
              <a:rPr lang="en-US" altLang="ja-JP" sz="1500" dirty="0" err="1">
                <a:latin typeface="Arial" charset="0"/>
                <a:cs typeface="Arial" charset="0"/>
              </a:rPr>
              <a:t>convenios</a:t>
            </a:r>
            <a:r>
              <a:rPr lang="en-US" altLang="ja-JP" sz="1500" dirty="0">
                <a:latin typeface="Arial" charset="0"/>
                <a:cs typeface="Arial" charset="0"/>
              </a:rPr>
              <a:t>, </a:t>
            </a:r>
            <a:r>
              <a:rPr lang="en-US" altLang="ja-JP" sz="1500" dirty="0" err="1">
                <a:latin typeface="Arial" charset="0"/>
                <a:cs typeface="Arial" charset="0"/>
              </a:rPr>
              <a:t>contratos</a:t>
            </a:r>
            <a:r>
              <a:rPr lang="en-US" altLang="ja-JP" sz="1500" dirty="0">
                <a:latin typeface="Arial" charset="0"/>
                <a:cs typeface="Arial" charset="0"/>
              </a:rPr>
              <a:t>, </a:t>
            </a:r>
            <a:r>
              <a:rPr lang="en-US" altLang="ja-JP" sz="1500" dirty="0" err="1">
                <a:latin typeface="Arial" charset="0"/>
                <a:cs typeface="Arial" charset="0"/>
              </a:rPr>
              <a:t>subcontratos</a:t>
            </a:r>
            <a:r>
              <a:rPr lang="en-US" altLang="ja-JP" sz="1500" dirty="0">
                <a:latin typeface="Arial" charset="0"/>
                <a:cs typeface="Arial" charset="0"/>
              </a:rPr>
              <a:t> u </a:t>
            </a:r>
            <a:r>
              <a:rPr lang="en-US" altLang="ja-JP" sz="1500" dirty="0" err="1">
                <a:latin typeface="Arial" charset="0"/>
                <a:cs typeface="Arial" charset="0"/>
              </a:rPr>
              <a:t>órdenes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compra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  <a:p>
            <a:pPr>
              <a:lnSpc>
                <a:spcPts val="1800"/>
              </a:lnSpc>
            </a:pPr>
            <a:endParaRPr lang="en-US" altLang="ja-JP" sz="1500" dirty="0">
              <a:latin typeface="Arial" charset="0"/>
              <a:cs typeface="Arial" charset="0"/>
            </a:endParaRPr>
          </a:p>
          <a:p>
            <a:pPr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Un </a:t>
            </a:r>
            <a:r>
              <a:rPr lang="en-US" altLang="ja-JP" sz="1500" dirty="0" err="1">
                <a:latin typeface="Arial" charset="0"/>
                <a:cs typeface="Arial" charset="0"/>
              </a:rPr>
              <a:t>contrato</a:t>
            </a:r>
            <a:r>
              <a:rPr lang="en-US" altLang="ja-JP" sz="1500" dirty="0">
                <a:latin typeface="Arial" charset="0"/>
                <a:cs typeface="Arial" charset="0"/>
              </a:rPr>
              <a:t> es un </a:t>
            </a:r>
            <a:r>
              <a:rPr lang="en-US" altLang="ja-JP" sz="1500" dirty="0" err="1">
                <a:latin typeface="Arial" charset="0"/>
                <a:cs typeface="Arial" charset="0"/>
              </a:rPr>
              <a:t>acuerdo</a:t>
            </a:r>
            <a:r>
              <a:rPr lang="en-US" altLang="ja-JP" sz="1500" dirty="0">
                <a:latin typeface="Arial" charset="0"/>
                <a:cs typeface="Arial" charset="0"/>
              </a:rPr>
              <a:t> legal </a:t>
            </a:r>
            <a:r>
              <a:rPr lang="en-US" altLang="ja-JP" sz="1500" dirty="0" err="1">
                <a:latin typeface="Arial" charset="0"/>
                <a:cs typeface="Arial" charset="0"/>
              </a:rPr>
              <a:t>vinculante</a:t>
            </a:r>
            <a:r>
              <a:rPr lang="en-US" altLang="ja-JP" sz="1500" dirty="0">
                <a:latin typeface="Arial" charset="0"/>
                <a:cs typeface="Arial" charset="0"/>
              </a:rPr>
              <a:t> para las </a:t>
            </a:r>
            <a:r>
              <a:rPr lang="en-US" altLang="ja-JP" sz="1500" dirty="0" err="1">
                <a:latin typeface="Arial" charset="0"/>
                <a:cs typeface="Arial" charset="0"/>
              </a:rPr>
              <a:t>partes</a:t>
            </a:r>
            <a:r>
              <a:rPr lang="en-US" altLang="ja-JP" sz="1500" dirty="0">
                <a:latin typeface="Arial" charset="0"/>
                <a:cs typeface="Arial" charset="0"/>
              </a:rPr>
              <a:t> que </a:t>
            </a:r>
            <a:r>
              <a:rPr lang="en-US" altLang="ja-JP" sz="1500" dirty="0" err="1">
                <a:latin typeface="Arial" charset="0"/>
                <a:cs typeface="Arial" charset="0"/>
              </a:rPr>
              <a:t>obliga</a:t>
            </a:r>
            <a:r>
              <a:rPr lang="en-US" altLang="ja-JP" sz="1500" dirty="0">
                <a:latin typeface="Arial" charset="0"/>
                <a:cs typeface="Arial" charset="0"/>
              </a:rPr>
              <a:t> al </a:t>
            </a:r>
            <a:r>
              <a:rPr lang="en-US" altLang="ja-JP" sz="1500" dirty="0" err="1">
                <a:latin typeface="Arial" charset="0"/>
                <a:cs typeface="Arial" charset="0"/>
              </a:rPr>
              <a:t>vendedor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proporcinar</a:t>
            </a:r>
            <a:r>
              <a:rPr lang="en-US" altLang="ja-JP" sz="1500" dirty="0">
                <a:latin typeface="Arial" charset="0"/>
                <a:cs typeface="Arial" charset="0"/>
              </a:rPr>
              <a:t> los </a:t>
            </a:r>
            <a:r>
              <a:rPr lang="en-US" altLang="ja-JP" sz="1500" dirty="0" err="1">
                <a:latin typeface="Arial" charset="0"/>
                <a:cs typeface="Arial" charset="0"/>
              </a:rPr>
              <a:t>productos</a:t>
            </a:r>
            <a:r>
              <a:rPr lang="en-US" altLang="ja-JP" sz="1500" dirty="0">
                <a:latin typeface="Arial" charset="0"/>
                <a:cs typeface="Arial" charset="0"/>
              </a:rPr>
              <a:t>, </a:t>
            </a:r>
            <a:r>
              <a:rPr lang="en-US" altLang="ja-JP" sz="1500" dirty="0" err="1">
                <a:latin typeface="Arial" charset="0"/>
                <a:cs typeface="Arial" charset="0"/>
              </a:rPr>
              <a:t>servicios</a:t>
            </a:r>
            <a:r>
              <a:rPr lang="en-US" altLang="ja-JP" sz="1500" dirty="0">
                <a:latin typeface="Arial" charset="0"/>
                <a:cs typeface="Arial" charset="0"/>
              </a:rPr>
              <a:t> o </a:t>
            </a:r>
            <a:r>
              <a:rPr lang="en-US" altLang="ja-JP" sz="1500" dirty="0" err="1">
                <a:latin typeface="Arial" charset="0"/>
                <a:cs typeface="Arial" charset="0"/>
              </a:rPr>
              <a:t>resultados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especificados</a:t>
            </a:r>
            <a:r>
              <a:rPr lang="en-US" altLang="ja-JP" sz="1500" dirty="0">
                <a:latin typeface="Arial" charset="0"/>
                <a:cs typeface="Arial" charset="0"/>
              </a:rPr>
              <a:t> y al comprador a </a:t>
            </a:r>
            <a:r>
              <a:rPr lang="en-US" altLang="ja-JP" sz="1500" dirty="0" err="1">
                <a:latin typeface="Arial" charset="0"/>
                <a:cs typeface="Arial" charset="0"/>
              </a:rPr>
              <a:t>pagar</a:t>
            </a:r>
            <a:r>
              <a:rPr lang="en-US" altLang="ja-JP" sz="1500" dirty="0">
                <a:latin typeface="Arial" charset="0"/>
                <a:cs typeface="Arial" charset="0"/>
              </a:rPr>
              <a:t> por </a:t>
            </a:r>
            <a:r>
              <a:rPr lang="en-US" altLang="ja-JP" sz="1500" dirty="0" err="1">
                <a:latin typeface="Arial" charset="0"/>
                <a:cs typeface="Arial" charset="0"/>
              </a:rPr>
              <a:t>ello</a:t>
            </a:r>
            <a:r>
              <a:rPr lang="en-US" altLang="ja-JP" sz="1500" dirty="0">
                <a:latin typeface="Arial" charset="0"/>
                <a:cs typeface="Arial" charset="0"/>
              </a:rPr>
              <a:t> al </a:t>
            </a:r>
            <a:r>
              <a:rPr lang="en-US" altLang="ja-JP" sz="1500" dirty="0" err="1">
                <a:latin typeface="Arial" charset="0"/>
                <a:cs typeface="Arial" charset="0"/>
              </a:rPr>
              <a:t>vendedor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  <a:p>
            <a:pPr>
              <a:lnSpc>
                <a:spcPts val="1800"/>
              </a:lnSpc>
            </a:pPr>
            <a:endParaRPr lang="en-US" altLang="ja-JP" sz="1500" dirty="0">
              <a:latin typeface="Arial" charset="0"/>
              <a:cs typeface="Arial" charset="0"/>
            </a:endParaRPr>
          </a:p>
        </p:txBody>
      </p:sp>
      <p:cxnSp>
        <p:nvCxnSpPr>
          <p:cNvPr id="11" name="16 Conector recto de flecha">
            <a:extLst>
              <a:ext uri="{FF2B5EF4-FFF2-40B4-BE49-F238E27FC236}">
                <a16:creationId xmlns:a16="http://schemas.microsoft.com/office/drawing/2014/main" id="{579C6386-58AF-4FD5-9D68-2ABF0EE1F4BF}"/>
              </a:ext>
            </a:extLst>
          </p:cNvPr>
          <p:cNvCxnSpPr/>
          <p:nvPr/>
        </p:nvCxnSpPr>
        <p:spPr>
          <a:xfrm flipH="1">
            <a:off x="3866329" y="2411180"/>
            <a:ext cx="1256184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7 Conector recto de flecha">
            <a:extLst>
              <a:ext uri="{FF2B5EF4-FFF2-40B4-BE49-F238E27FC236}">
                <a16:creationId xmlns:a16="http://schemas.microsoft.com/office/drawing/2014/main" id="{5C8A8C64-368E-407A-88B8-E6466CA88B1D}"/>
              </a:ext>
            </a:extLst>
          </p:cNvPr>
          <p:cNvCxnSpPr/>
          <p:nvPr/>
        </p:nvCxnSpPr>
        <p:spPr>
          <a:xfrm flipH="1">
            <a:off x="3866329" y="3863607"/>
            <a:ext cx="1206534" cy="394198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18 Conector recto de flecha">
            <a:extLst>
              <a:ext uri="{FF2B5EF4-FFF2-40B4-BE49-F238E27FC236}">
                <a16:creationId xmlns:a16="http://schemas.microsoft.com/office/drawing/2014/main" id="{882BE756-DAD6-4184-990F-49C727D831E5}"/>
              </a:ext>
            </a:extLst>
          </p:cNvPr>
          <p:cNvCxnSpPr/>
          <p:nvPr/>
        </p:nvCxnSpPr>
        <p:spPr>
          <a:xfrm flipH="1" flipV="1">
            <a:off x="3887046" y="4655695"/>
            <a:ext cx="1185818" cy="388976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3384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Efectuar las Adquisiciones</a:t>
            </a:r>
            <a:endParaRPr lang="es-PE" dirty="0"/>
          </a:p>
          <a:p>
            <a:r>
              <a:rPr lang="es-ES" dirty="0"/>
              <a:t>Salidas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37AEDB-CAFE-4CC8-BE70-AD4E8927E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900" y="2418510"/>
            <a:ext cx="640134" cy="615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13 CuadroTexto">
            <a:extLst>
              <a:ext uri="{FF2B5EF4-FFF2-40B4-BE49-F238E27FC236}">
                <a16:creationId xmlns:a16="http://schemas.microsoft.com/office/drawing/2014/main" id="{55BB945B-C5F4-4F97-8162-45F4670C2CDB}"/>
              </a:ext>
            </a:extLst>
          </p:cNvPr>
          <p:cNvSpPr txBox="1"/>
          <p:nvPr/>
        </p:nvSpPr>
        <p:spPr>
          <a:xfrm>
            <a:off x="2608723" y="3138590"/>
            <a:ext cx="1377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Calendario de Recursos</a:t>
            </a:r>
          </a:p>
        </p:txBody>
      </p:sp>
      <p:sp>
        <p:nvSpPr>
          <p:cNvPr id="6" name="Text Box 270">
            <a:extLst>
              <a:ext uri="{FF2B5EF4-FFF2-40B4-BE49-F238E27FC236}">
                <a16:creationId xmlns:a16="http://schemas.microsoft.com/office/drawing/2014/main" id="{30F86444-ABDE-480A-8160-8DDFAEE929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6108" y="2374085"/>
            <a:ext cx="5112568" cy="692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Se </a:t>
            </a:r>
            <a:r>
              <a:rPr lang="en-US" altLang="ja-JP" sz="1500" dirty="0" err="1">
                <a:latin typeface="Arial" charset="0"/>
                <a:cs typeface="Arial" charset="0"/>
              </a:rPr>
              <a:t>documentan</a:t>
            </a:r>
            <a:r>
              <a:rPr lang="en-US" altLang="ja-JP" sz="1500" dirty="0">
                <a:latin typeface="Arial" charset="0"/>
                <a:cs typeface="Arial" charset="0"/>
              </a:rPr>
              <a:t> la </a:t>
            </a:r>
            <a:r>
              <a:rPr lang="en-US" altLang="ja-JP" sz="1500" dirty="0" err="1">
                <a:latin typeface="Arial" charset="0"/>
                <a:cs typeface="Arial" charset="0"/>
              </a:rPr>
              <a:t>cantidad</a:t>
            </a:r>
            <a:r>
              <a:rPr lang="en-US" altLang="ja-JP" sz="1500" dirty="0">
                <a:latin typeface="Arial" charset="0"/>
                <a:cs typeface="Arial" charset="0"/>
              </a:rPr>
              <a:t> y </a:t>
            </a:r>
            <a:r>
              <a:rPr lang="en-US" altLang="ja-JP" sz="1500" dirty="0" err="1">
                <a:latin typeface="Arial" charset="0"/>
                <a:cs typeface="Arial" charset="0"/>
              </a:rPr>
              <a:t>disponibilidad</a:t>
            </a:r>
            <a:r>
              <a:rPr lang="en-US" altLang="ja-JP" sz="1500" dirty="0">
                <a:latin typeface="Arial" charset="0"/>
                <a:cs typeface="Arial" charset="0"/>
              </a:rPr>
              <a:t> de los </a:t>
            </a:r>
            <a:r>
              <a:rPr lang="en-US" altLang="ja-JP" sz="1500" dirty="0" err="1">
                <a:latin typeface="Arial" charset="0"/>
                <a:cs typeface="Arial" charset="0"/>
              </a:rPr>
              <a:t>recursos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contratados</a:t>
            </a:r>
            <a:r>
              <a:rPr lang="en-US" altLang="ja-JP" sz="1500" dirty="0">
                <a:latin typeface="Arial" charset="0"/>
                <a:cs typeface="Arial" charset="0"/>
              </a:rPr>
              <a:t>, </a:t>
            </a:r>
            <a:r>
              <a:rPr lang="en-US" altLang="ja-JP" sz="1500" dirty="0" err="1">
                <a:latin typeface="Arial" charset="0"/>
                <a:cs typeface="Arial" charset="0"/>
              </a:rPr>
              <a:t>así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como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las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fechas</a:t>
            </a:r>
            <a:r>
              <a:rPr lang="en-US" altLang="ja-JP" sz="1500" dirty="0">
                <a:latin typeface="Arial" charset="0"/>
                <a:cs typeface="Arial" charset="0"/>
              </a:rPr>
              <a:t> en </a:t>
            </a:r>
            <a:r>
              <a:rPr lang="en-US" altLang="ja-JP" sz="1500" dirty="0" err="1">
                <a:latin typeface="Arial" charset="0"/>
                <a:cs typeface="Arial" charset="0"/>
              </a:rPr>
              <a:t>las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que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cada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recurso</a:t>
            </a:r>
            <a:r>
              <a:rPr lang="en-US" altLang="ja-JP" sz="1500" dirty="0">
                <a:latin typeface="Arial" charset="0"/>
                <a:cs typeface="Arial" charset="0"/>
              </a:rPr>
              <a:t> o </a:t>
            </a:r>
            <a:r>
              <a:rPr lang="en-US" altLang="ja-JP" sz="1500" dirty="0" err="1">
                <a:latin typeface="Arial" charset="0"/>
                <a:cs typeface="Arial" charset="0"/>
              </a:rPr>
              <a:t>grupo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recursos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puede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estar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activo</a:t>
            </a:r>
            <a:r>
              <a:rPr lang="en-US" altLang="ja-JP" sz="1500" dirty="0">
                <a:latin typeface="Arial" charset="0"/>
                <a:cs typeface="Arial" charset="0"/>
              </a:rPr>
              <a:t> o </a:t>
            </a:r>
            <a:r>
              <a:rPr lang="en-US" altLang="ja-JP" sz="1500" dirty="0" err="1">
                <a:latin typeface="Arial" charset="0"/>
                <a:cs typeface="Arial" charset="0"/>
              </a:rPr>
              <a:t>inactivo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</p:txBody>
      </p:sp>
      <p:sp>
        <p:nvSpPr>
          <p:cNvPr id="7" name="Text Box 270">
            <a:extLst>
              <a:ext uri="{FF2B5EF4-FFF2-40B4-BE49-F238E27FC236}">
                <a16:creationId xmlns:a16="http://schemas.microsoft.com/office/drawing/2014/main" id="{8B1445E5-CDAE-4600-8096-912347E2E4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2132" y="3984102"/>
            <a:ext cx="5112568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Las solicitudes de </a:t>
            </a:r>
            <a:r>
              <a:rPr lang="en-US" altLang="ja-JP" sz="1500" dirty="0" err="1">
                <a:latin typeface="Arial" charset="0"/>
                <a:cs typeface="Arial" charset="0"/>
              </a:rPr>
              <a:t>cambio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pueden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afectar</a:t>
            </a:r>
            <a:r>
              <a:rPr lang="en-US" altLang="ja-JP" sz="1500" dirty="0">
                <a:latin typeface="Arial" charset="0"/>
                <a:cs typeface="Arial" charset="0"/>
              </a:rPr>
              <a:t> al Plan de </a:t>
            </a:r>
            <a:r>
              <a:rPr lang="en-US" altLang="ja-JP" sz="1500" dirty="0" err="1">
                <a:latin typeface="Arial" charset="0"/>
                <a:cs typeface="Arial" charset="0"/>
              </a:rPr>
              <a:t>Gestión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Adquisiciones</a:t>
            </a:r>
            <a:r>
              <a:rPr lang="en-US" altLang="ja-JP" sz="1500" dirty="0">
                <a:latin typeface="Arial" charset="0"/>
                <a:cs typeface="Arial" charset="0"/>
              </a:rPr>
              <a:t> y al Plan de </a:t>
            </a:r>
            <a:r>
              <a:rPr lang="en-US" altLang="ja-JP" sz="1500" dirty="0" err="1">
                <a:latin typeface="Arial" charset="0"/>
                <a:cs typeface="Arial" charset="0"/>
              </a:rPr>
              <a:t>Dirección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Proyecto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  <a:p>
            <a:pPr>
              <a:lnSpc>
                <a:spcPts val="1800"/>
              </a:lnSpc>
            </a:pPr>
            <a:endParaRPr lang="en-US" altLang="ja-JP" sz="1500" dirty="0">
              <a:latin typeface="Arial" charset="0"/>
              <a:cs typeface="Arial" charset="0"/>
            </a:endParaRPr>
          </a:p>
          <a:p>
            <a:pPr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Se </a:t>
            </a:r>
            <a:r>
              <a:rPr lang="en-US" altLang="ja-JP" sz="1500" dirty="0" err="1">
                <a:latin typeface="Arial" charset="0"/>
                <a:cs typeface="Arial" charset="0"/>
              </a:rPr>
              <a:t>procesan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por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medio</a:t>
            </a:r>
            <a:r>
              <a:rPr lang="en-US" altLang="ja-JP" sz="1500" dirty="0">
                <a:latin typeface="Arial" charset="0"/>
                <a:cs typeface="Arial" charset="0"/>
              </a:rPr>
              <a:t> del </a:t>
            </a:r>
            <a:r>
              <a:rPr lang="en-US" altLang="ja-JP" sz="1500" dirty="0" err="1">
                <a:latin typeface="Arial" charset="0"/>
                <a:cs typeface="Arial" charset="0"/>
              </a:rPr>
              <a:t>proceso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Realizar</a:t>
            </a:r>
            <a:r>
              <a:rPr lang="en-US" altLang="ja-JP" sz="1500" dirty="0">
                <a:latin typeface="Arial" charset="0"/>
                <a:cs typeface="Arial" charset="0"/>
              </a:rPr>
              <a:t> el Control </a:t>
            </a:r>
            <a:r>
              <a:rPr lang="en-US" altLang="ja-JP" sz="1500" dirty="0" err="1">
                <a:latin typeface="Arial" charset="0"/>
                <a:cs typeface="Arial" charset="0"/>
              </a:rPr>
              <a:t>Integrado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Cambios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</p:txBody>
      </p:sp>
      <p:pic>
        <p:nvPicPr>
          <p:cNvPr id="8" name="Picture 3" descr="C:\Users\user\Downloads\df_project_icons\PNG\Notes.png">
            <a:extLst>
              <a:ext uri="{FF2B5EF4-FFF2-40B4-BE49-F238E27FC236}">
                <a16:creationId xmlns:a16="http://schemas.microsoft.com/office/drawing/2014/main" id="{BE63D7B5-7F03-49F1-B48D-CCF2D3299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15504" t="4430" r="15837" b="6978"/>
          <a:stretch>
            <a:fillRect/>
          </a:stretch>
        </p:blipFill>
        <p:spPr bwMode="auto">
          <a:xfrm>
            <a:off x="2885376" y="4177490"/>
            <a:ext cx="588659" cy="759559"/>
          </a:xfrm>
          <a:prstGeom prst="rect">
            <a:avLst/>
          </a:prstGeom>
          <a:noFill/>
        </p:spPr>
      </p:pic>
      <p:sp>
        <p:nvSpPr>
          <p:cNvPr id="9" name="20 CuadroTexto">
            <a:extLst>
              <a:ext uri="{FF2B5EF4-FFF2-40B4-BE49-F238E27FC236}">
                <a16:creationId xmlns:a16="http://schemas.microsoft.com/office/drawing/2014/main" id="{AD29A303-CCE0-4B43-A492-09F78D47BE3C}"/>
              </a:ext>
            </a:extLst>
          </p:cNvPr>
          <p:cNvSpPr txBox="1"/>
          <p:nvPr/>
        </p:nvSpPr>
        <p:spPr>
          <a:xfrm>
            <a:off x="2685160" y="4937048"/>
            <a:ext cx="1224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Solicitudes de Cambio</a:t>
            </a:r>
          </a:p>
        </p:txBody>
      </p:sp>
      <p:cxnSp>
        <p:nvCxnSpPr>
          <p:cNvPr id="10" name="21 Conector recto de flecha">
            <a:extLst>
              <a:ext uri="{FF2B5EF4-FFF2-40B4-BE49-F238E27FC236}">
                <a16:creationId xmlns:a16="http://schemas.microsoft.com/office/drawing/2014/main" id="{D0FBFE0A-8473-4641-81F0-67E24DE70F8C}"/>
              </a:ext>
            </a:extLst>
          </p:cNvPr>
          <p:cNvCxnSpPr/>
          <p:nvPr/>
        </p:nvCxnSpPr>
        <p:spPr>
          <a:xfrm flipH="1">
            <a:off x="3643590" y="2692533"/>
            <a:ext cx="1256184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22 Conector recto de flecha">
            <a:extLst>
              <a:ext uri="{FF2B5EF4-FFF2-40B4-BE49-F238E27FC236}">
                <a16:creationId xmlns:a16="http://schemas.microsoft.com/office/drawing/2014/main" id="{07E17244-CA91-405D-9A6D-B336F88F0855}"/>
              </a:ext>
            </a:extLst>
          </p:cNvPr>
          <p:cNvCxnSpPr/>
          <p:nvPr/>
        </p:nvCxnSpPr>
        <p:spPr>
          <a:xfrm flipH="1">
            <a:off x="3665948" y="4577008"/>
            <a:ext cx="1256184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2665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C83832-4F5A-4897-B0E9-FEFA2D3FC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sz="3200" dirty="0"/>
              <a:t>Controlar las Adquisiciones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8640AE-52B6-4D93-ADF9-1CB6FF5539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CEDE301-5195-4942-8011-15845C2D8B7E}"/>
              </a:ext>
            </a:extLst>
          </p:cNvPr>
          <p:cNvSpPr txBox="1">
            <a:spLocks noChangeArrowheads="1"/>
          </p:cNvSpPr>
          <p:nvPr/>
        </p:nvSpPr>
        <p:spPr>
          <a:xfrm>
            <a:off x="1922585" y="2004158"/>
            <a:ext cx="7850188" cy="4454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 sz="2600"/>
              <a:t>Es el proceso que consiste en gestionar las relaciones de adquisiciones, supervisar el desempeño del contrato y efectuar cambios y correcciones según sea necesario.</a:t>
            </a:r>
          </a:p>
          <a:p>
            <a:pPr lvl="1" algn="just">
              <a:lnSpc>
                <a:spcPct val="80000"/>
              </a:lnSpc>
            </a:pPr>
            <a:r>
              <a:rPr lang="es-PE" sz="2600"/>
              <a:t>Debe asegurar que ambas partes cumplan con sus respectivas obligaciones contractuales y que sus propios derechos legales se encuentren protegidos.</a:t>
            </a:r>
          </a:p>
          <a:p>
            <a:pPr lvl="1" algn="just">
              <a:lnSpc>
                <a:spcPct val="80000"/>
              </a:lnSpc>
            </a:pPr>
            <a:r>
              <a:rPr lang="es-PE" sz="2600"/>
              <a:t>Garantiza que el desempeño del vendedor satisfaga los requisitos de adquisición y que el comprador actúe de conformidad con los términos del contrato legal.</a:t>
            </a: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855604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C83832-4F5A-4897-B0E9-FEFA2D3FC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Controlar las Adquisiciones</a:t>
            </a:r>
          </a:p>
          <a:p>
            <a:r>
              <a:rPr lang="es-ES" dirty="0"/>
              <a:t>Mapa del Proceso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8640AE-52B6-4D93-ADF9-1CB6FF5539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A811AFEF-9647-4E51-9EB7-2717CBDE5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126" y="3113512"/>
            <a:ext cx="2725226" cy="1940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17 CuadroTexto">
            <a:extLst>
              <a:ext uri="{FF2B5EF4-FFF2-40B4-BE49-F238E27FC236}">
                <a16:creationId xmlns:a16="http://schemas.microsoft.com/office/drawing/2014/main" id="{69E9BEC4-6447-433D-8A87-D2F9CC845093}"/>
              </a:ext>
            </a:extLst>
          </p:cNvPr>
          <p:cNvSpPr txBox="1"/>
          <p:nvPr/>
        </p:nvSpPr>
        <p:spPr>
          <a:xfrm>
            <a:off x="4211216" y="2706506"/>
            <a:ext cx="1508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Sistemas de Control de Cambios del Contrato</a:t>
            </a:r>
          </a:p>
        </p:txBody>
      </p:sp>
      <p:sp>
        <p:nvSpPr>
          <p:cNvPr id="7" name="19 Flecha derecha">
            <a:extLst>
              <a:ext uri="{FF2B5EF4-FFF2-40B4-BE49-F238E27FC236}">
                <a16:creationId xmlns:a16="http://schemas.microsoft.com/office/drawing/2014/main" id="{8FE7443E-1F0D-45AA-A35E-55D385D6F3E7}"/>
              </a:ext>
            </a:extLst>
          </p:cNvPr>
          <p:cNvSpPr/>
          <p:nvPr/>
        </p:nvSpPr>
        <p:spPr>
          <a:xfrm>
            <a:off x="3431632" y="4080787"/>
            <a:ext cx="645592" cy="56699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8" name="20 Flecha derecha">
            <a:extLst>
              <a:ext uri="{FF2B5EF4-FFF2-40B4-BE49-F238E27FC236}">
                <a16:creationId xmlns:a16="http://schemas.microsoft.com/office/drawing/2014/main" id="{B86A0444-B8DD-4D0D-8F8F-0940CECCFF11}"/>
              </a:ext>
            </a:extLst>
          </p:cNvPr>
          <p:cNvSpPr/>
          <p:nvPr/>
        </p:nvSpPr>
        <p:spPr>
          <a:xfrm>
            <a:off x="7887205" y="4270541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9" name="52 CuadroTexto">
            <a:extLst>
              <a:ext uri="{FF2B5EF4-FFF2-40B4-BE49-F238E27FC236}">
                <a16:creationId xmlns:a16="http://schemas.microsoft.com/office/drawing/2014/main" id="{41DC6B70-D910-40B4-B024-D69F4EF642BA}"/>
              </a:ext>
            </a:extLst>
          </p:cNvPr>
          <p:cNvSpPr txBox="1"/>
          <p:nvPr/>
        </p:nvSpPr>
        <p:spPr>
          <a:xfrm>
            <a:off x="9185702" y="2684504"/>
            <a:ext cx="1006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Informes de Desempeño</a:t>
            </a:r>
          </a:p>
        </p:txBody>
      </p:sp>
      <p:sp>
        <p:nvSpPr>
          <p:cNvPr id="10" name="56 CuadroTexto">
            <a:extLst>
              <a:ext uri="{FF2B5EF4-FFF2-40B4-BE49-F238E27FC236}">
                <a16:creationId xmlns:a16="http://schemas.microsoft.com/office/drawing/2014/main" id="{5EBBCCC8-DE4E-4381-B3E8-4A7FFADBADD1}"/>
              </a:ext>
            </a:extLst>
          </p:cNvPr>
          <p:cNvSpPr txBox="1"/>
          <p:nvPr/>
        </p:nvSpPr>
        <p:spPr>
          <a:xfrm>
            <a:off x="822649" y="2785102"/>
            <a:ext cx="1183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 la Adquisición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65463E16-AC0A-451D-B7AB-75F1801A0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55" y="2678676"/>
            <a:ext cx="500720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62 CuadroTexto">
            <a:extLst>
              <a:ext uri="{FF2B5EF4-FFF2-40B4-BE49-F238E27FC236}">
                <a16:creationId xmlns:a16="http://schemas.microsoft.com/office/drawing/2014/main" id="{F0358B31-106F-4C91-B6E5-49DDEDDC41B8}"/>
              </a:ext>
            </a:extLst>
          </p:cNvPr>
          <p:cNvSpPr txBox="1"/>
          <p:nvPr/>
        </p:nvSpPr>
        <p:spPr>
          <a:xfrm>
            <a:off x="10502847" y="5841406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Solicitudes de Cambio</a:t>
            </a:r>
          </a:p>
        </p:txBody>
      </p:sp>
      <p:pic>
        <p:nvPicPr>
          <p:cNvPr id="13" name="Picture 3" descr="C:\Users\user\Downloads\df_project_icons\PNG\Notes.png">
            <a:extLst>
              <a:ext uri="{FF2B5EF4-FFF2-40B4-BE49-F238E27FC236}">
                <a16:creationId xmlns:a16="http://schemas.microsoft.com/office/drawing/2014/main" id="{0F2A2FED-D5D2-4EF6-8232-2F6748D8E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15504" t="4430" r="15837" b="6978"/>
          <a:stretch>
            <a:fillRect/>
          </a:stretch>
        </p:blipFill>
        <p:spPr bwMode="auto">
          <a:xfrm>
            <a:off x="10634781" y="5012494"/>
            <a:ext cx="588659" cy="759559"/>
          </a:xfrm>
          <a:prstGeom prst="rect">
            <a:avLst/>
          </a:prstGeom>
          <a:noFill/>
        </p:spPr>
      </p:pic>
      <p:cxnSp>
        <p:nvCxnSpPr>
          <p:cNvPr id="14" name="68 Conector recto">
            <a:extLst>
              <a:ext uri="{FF2B5EF4-FFF2-40B4-BE49-F238E27FC236}">
                <a16:creationId xmlns:a16="http://schemas.microsoft.com/office/drawing/2014/main" id="{1D76C7E2-3028-4BA8-9673-6489613323FF}"/>
              </a:ext>
            </a:extLst>
          </p:cNvPr>
          <p:cNvCxnSpPr/>
          <p:nvPr/>
        </p:nvCxnSpPr>
        <p:spPr>
          <a:xfrm>
            <a:off x="3621724" y="1947319"/>
            <a:ext cx="0" cy="1921247"/>
          </a:xfrm>
          <a:prstGeom prst="line">
            <a:avLst/>
          </a:prstGeom>
          <a:ln w="25400">
            <a:solidFill>
              <a:srgbClr val="104E9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69 Conector recto">
            <a:extLst>
              <a:ext uri="{FF2B5EF4-FFF2-40B4-BE49-F238E27FC236}">
                <a16:creationId xmlns:a16="http://schemas.microsoft.com/office/drawing/2014/main" id="{B293C2CF-9C69-486E-872D-7175C27C0FA5}"/>
              </a:ext>
            </a:extLst>
          </p:cNvPr>
          <p:cNvCxnSpPr/>
          <p:nvPr/>
        </p:nvCxnSpPr>
        <p:spPr>
          <a:xfrm>
            <a:off x="3591526" y="4798138"/>
            <a:ext cx="0" cy="1921247"/>
          </a:xfrm>
          <a:prstGeom prst="line">
            <a:avLst/>
          </a:prstGeom>
          <a:ln w="25400">
            <a:solidFill>
              <a:srgbClr val="104E9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70 Conector recto">
            <a:extLst>
              <a:ext uri="{FF2B5EF4-FFF2-40B4-BE49-F238E27FC236}">
                <a16:creationId xmlns:a16="http://schemas.microsoft.com/office/drawing/2014/main" id="{BD2D9AF6-AD2C-4F5B-93DF-FBBB595AFEBA}"/>
              </a:ext>
            </a:extLst>
          </p:cNvPr>
          <p:cNvCxnSpPr/>
          <p:nvPr/>
        </p:nvCxnSpPr>
        <p:spPr>
          <a:xfrm>
            <a:off x="8830309" y="4735702"/>
            <a:ext cx="2470658" cy="0"/>
          </a:xfrm>
          <a:prstGeom prst="line">
            <a:avLst/>
          </a:prstGeom>
          <a:ln w="25400">
            <a:solidFill>
              <a:srgbClr val="104E9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220 CuadroTexto">
            <a:extLst>
              <a:ext uri="{FF2B5EF4-FFF2-40B4-BE49-F238E27FC236}">
                <a16:creationId xmlns:a16="http://schemas.microsoft.com/office/drawing/2014/main" id="{98A177BF-18A8-4E4E-9291-501E0C351BCF}"/>
              </a:ext>
            </a:extLst>
          </p:cNvPr>
          <p:cNvSpPr txBox="1"/>
          <p:nvPr/>
        </p:nvSpPr>
        <p:spPr>
          <a:xfrm>
            <a:off x="5877124" y="2583935"/>
            <a:ext cx="1877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Revisiones del Desempeño de las Adquisiciones</a:t>
            </a:r>
          </a:p>
        </p:txBody>
      </p:sp>
      <p:sp>
        <p:nvSpPr>
          <p:cNvPr id="18" name="221 CuadroTexto">
            <a:extLst>
              <a:ext uri="{FF2B5EF4-FFF2-40B4-BE49-F238E27FC236}">
                <a16:creationId xmlns:a16="http://schemas.microsoft.com/office/drawing/2014/main" id="{096C1BCA-E720-4D0A-A27C-E8AC41B60A75}"/>
              </a:ext>
            </a:extLst>
          </p:cNvPr>
          <p:cNvSpPr txBox="1"/>
          <p:nvPr/>
        </p:nvSpPr>
        <p:spPr>
          <a:xfrm>
            <a:off x="8097676" y="2678833"/>
            <a:ext cx="1316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Inspecciones y Auditorías</a:t>
            </a:r>
          </a:p>
        </p:txBody>
      </p:sp>
      <p:sp>
        <p:nvSpPr>
          <p:cNvPr id="19" name="223 CuadroTexto">
            <a:extLst>
              <a:ext uri="{FF2B5EF4-FFF2-40B4-BE49-F238E27FC236}">
                <a16:creationId xmlns:a16="http://schemas.microsoft.com/office/drawing/2014/main" id="{E70D9B80-BC10-42C2-B562-5C50DF000985}"/>
              </a:ext>
            </a:extLst>
          </p:cNvPr>
          <p:cNvSpPr txBox="1"/>
          <p:nvPr/>
        </p:nvSpPr>
        <p:spPr>
          <a:xfrm>
            <a:off x="10195322" y="2678833"/>
            <a:ext cx="1006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Sistemas de Pago</a:t>
            </a:r>
          </a:p>
        </p:txBody>
      </p:sp>
      <p:sp>
        <p:nvSpPr>
          <p:cNvPr id="20" name="225 CuadroTexto">
            <a:extLst>
              <a:ext uri="{FF2B5EF4-FFF2-40B4-BE49-F238E27FC236}">
                <a16:creationId xmlns:a16="http://schemas.microsoft.com/office/drawing/2014/main" id="{5604D580-9013-4929-8D1B-A417C3177928}"/>
              </a:ext>
            </a:extLst>
          </p:cNvPr>
          <p:cNvSpPr txBox="1"/>
          <p:nvPr/>
        </p:nvSpPr>
        <p:spPr>
          <a:xfrm>
            <a:off x="8581121" y="4190658"/>
            <a:ext cx="1347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Administración de Reclamaciones</a:t>
            </a:r>
          </a:p>
        </p:txBody>
      </p:sp>
      <p:sp>
        <p:nvSpPr>
          <p:cNvPr id="21" name="226 CuadroTexto">
            <a:extLst>
              <a:ext uri="{FF2B5EF4-FFF2-40B4-BE49-F238E27FC236}">
                <a16:creationId xmlns:a16="http://schemas.microsoft.com/office/drawing/2014/main" id="{93DD0445-93ED-4304-9EE3-5E790ACB4BFD}"/>
              </a:ext>
            </a:extLst>
          </p:cNvPr>
          <p:cNvSpPr txBox="1"/>
          <p:nvPr/>
        </p:nvSpPr>
        <p:spPr>
          <a:xfrm>
            <a:off x="9911723" y="4176759"/>
            <a:ext cx="14544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Sistema de Gestión de Registros</a:t>
            </a:r>
          </a:p>
        </p:txBody>
      </p:sp>
      <p:sp>
        <p:nvSpPr>
          <p:cNvPr id="22" name="227 CuadroTexto">
            <a:extLst>
              <a:ext uri="{FF2B5EF4-FFF2-40B4-BE49-F238E27FC236}">
                <a16:creationId xmlns:a16="http://schemas.microsoft.com/office/drawing/2014/main" id="{6EC66CE3-E1E3-42C9-BA96-D8138DE4FD66}"/>
              </a:ext>
            </a:extLst>
          </p:cNvPr>
          <p:cNvSpPr txBox="1"/>
          <p:nvPr/>
        </p:nvSpPr>
        <p:spPr>
          <a:xfrm>
            <a:off x="9079352" y="5594871"/>
            <a:ext cx="1453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Información del Desempeño del Trabajo</a:t>
            </a:r>
          </a:p>
        </p:txBody>
      </p:sp>
      <p:sp>
        <p:nvSpPr>
          <p:cNvPr id="23" name="229 CuadroTexto">
            <a:extLst>
              <a:ext uri="{FF2B5EF4-FFF2-40B4-BE49-F238E27FC236}">
                <a16:creationId xmlns:a16="http://schemas.microsoft.com/office/drawing/2014/main" id="{111CB391-8C49-4765-A3E9-423DD5A26B3A}"/>
              </a:ext>
            </a:extLst>
          </p:cNvPr>
          <p:cNvSpPr txBox="1"/>
          <p:nvPr/>
        </p:nvSpPr>
        <p:spPr>
          <a:xfrm>
            <a:off x="2248986" y="3670494"/>
            <a:ext cx="1006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Acuerdos</a:t>
            </a: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43F161B6-BB1B-42E3-9B49-069FC86E8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02" y="3513681"/>
            <a:ext cx="742995" cy="812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64 CuadroTexto">
            <a:extLst>
              <a:ext uri="{FF2B5EF4-FFF2-40B4-BE49-F238E27FC236}">
                <a16:creationId xmlns:a16="http://schemas.microsoft.com/office/drawing/2014/main" id="{55B97789-31AF-44B7-959E-F61FF64979AE}"/>
              </a:ext>
            </a:extLst>
          </p:cNvPr>
          <p:cNvSpPr txBox="1"/>
          <p:nvPr/>
        </p:nvSpPr>
        <p:spPr>
          <a:xfrm>
            <a:off x="2328954" y="1981934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Dirección del Proyecto</a:t>
            </a:r>
          </a:p>
        </p:txBody>
      </p:sp>
      <p:pic>
        <p:nvPicPr>
          <p:cNvPr id="26" name="Picture 8">
            <a:extLst>
              <a:ext uri="{FF2B5EF4-FFF2-40B4-BE49-F238E27FC236}">
                <a16:creationId xmlns:a16="http://schemas.microsoft.com/office/drawing/2014/main" id="{357CB6CC-9D37-4CC5-94AA-6580FECB8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843" y="1877508"/>
            <a:ext cx="1065015" cy="864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72 CuadroTexto">
            <a:extLst>
              <a:ext uri="{FF2B5EF4-FFF2-40B4-BE49-F238E27FC236}">
                <a16:creationId xmlns:a16="http://schemas.microsoft.com/office/drawing/2014/main" id="{443D974F-8D63-4FA6-A68C-6D489118047E}"/>
              </a:ext>
            </a:extLst>
          </p:cNvPr>
          <p:cNvSpPr txBox="1"/>
          <p:nvPr/>
        </p:nvSpPr>
        <p:spPr>
          <a:xfrm>
            <a:off x="799946" y="4442157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Solicitudes de cambio aprobadas</a:t>
            </a:r>
          </a:p>
        </p:txBody>
      </p:sp>
      <p:grpSp>
        <p:nvGrpSpPr>
          <p:cNvPr id="28" name="73 Grupo">
            <a:extLst>
              <a:ext uri="{FF2B5EF4-FFF2-40B4-BE49-F238E27FC236}">
                <a16:creationId xmlns:a16="http://schemas.microsoft.com/office/drawing/2014/main" id="{3F7B5654-667B-4032-969B-E1A4066C75D7}"/>
              </a:ext>
            </a:extLst>
          </p:cNvPr>
          <p:cNvGrpSpPr/>
          <p:nvPr/>
        </p:nvGrpSpPr>
        <p:grpSpPr>
          <a:xfrm>
            <a:off x="223883" y="4291153"/>
            <a:ext cx="518735" cy="725114"/>
            <a:chOff x="360836" y="2171746"/>
            <a:chExt cx="561963" cy="725114"/>
          </a:xfrm>
        </p:grpSpPr>
        <p:pic>
          <p:nvPicPr>
            <p:cNvPr id="29" name="Picture 3" descr="C:\Users\user\Downloads\df_project_icons\PNG\Notes.png">
              <a:extLst>
                <a:ext uri="{FF2B5EF4-FFF2-40B4-BE49-F238E27FC236}">
                  <a16:creationId xmlns:a16="http://schemas.microsoft.com/office/drawing/2014/main" id="{77F5B7E9-0CB1-45F1-A116-6386782E37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 l="15504" t="4430" r="15837" b="6978"/>
            <a:stretch>
              <a:fillRect/>
            </a:stretch>
          </p:blipFill>
          <p:spPr bwMode="auto">
            <a:xfrm>
              <a:off x="360836" y="2171746"/>
              <a:ext cx="561963" cy="725114"/>
            </a:xfrm>
            <a:prstGeom prst="rect">
              <a:avLst/>
            </a:prstGeom>
            <a:noFill/>
          </p:spPr>
        </p:pic>
        <p:sp>
          <p:nvSpPr>
            <p:cNvPr id="30" name="75 Rectángulo">
              <a:extLst>
                <a:ext uri="{FF2B5EF4-FFF2-40B4-BE49-F238E27FC236}">
                  <a16:creationId xmlns:a16="http://schemas.microsoft.com/office/drawing/2014/main" id="{06265ABA-BDD5-406D-84D4-F4BA250D524C}"/>
                </a:ext>
              </a:extLst>
            </p:cNvPr>
            <p:cNvSpPr/>
            <p:nvPr/>
          </p:nvSpPr>
          <p:spPr>
            <a:xfrm>
              <a:off x="452500" y="2377838"/>
              <a:ext cx="25202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PE" sz="2000" i="1" dirty="0">
                  <a:solidFill>
                    <a:srgbClr val="C00000"/>
                  </a:solidFill>
                  <a:latin typeface="Berlin Sans FB"/>
                </a:rPr>
                <a:t>√</a:t>
              </a:r>
              <a:endParaRPr lang="es-PE" sz="2000" dirty="0">
                <a:solidFill>
                  <a:srgbClr val="C00000"/>
                </a:solidFill>
              </a:endParaRPr>
            </a:p>
          </p:txBody>
        </p:sp>
      </p:grpSp>
      <p:sp>
        <p:nvSpPr>
          <p:cNvPr id="31" name="76 CuadroTexto">
            <a:extLst>
              <a:ext uri="{FF2B5EF4-FFF2-40B4-BE49-F238E27FC236}">
                <a16:creationId xmlns:a16="http://schemas.microsoft.com/office/drawing/2014/main" id="{1029A559-DAFA-4EAD-9560-28AAEE6FDD0C}"/>
              </a:ext>
            </a:extLst>
          </p:cNvPr>
          <p:cNvSpPr txBox="1"/>
          <p:nvPr/>
        </p:nvSpPr>
        <p:spPr>
          <a:xfrm>
            <a:off x="2188687" y="5294838"/>
            <a:ext cx="1013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Informes de desempeño del trabajo</a:t>
            </a:r>
          </a:p>
        </p:txBody>
      </p:sp>
      <p:pic>
        <p:nvPicPr>
          <p:cNvPr id="32" name="Picture 10">
            <a:extLst>
              <a:ext uri="{FF2B5EF4-FFF2-40B4-BE49-F238E27FC236}">
                <a16:creationId xmlns:a16="http://schemas.microsoft.com/office/drawing/2014/main" id="{0CDB83E0-5038-493E-BE01-CC6E82832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417" y="5256237"/>
            <a:ext cx="751368" cy="813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78 CuadroTexto">
            <a:extLst>
              <a:ext uri="{FF2B5EF4-FFF2-40B4-BE49-F238E27FC236}">
                <a16:creationId xmlns:a16="http://schemas.microsoft.com/office/drawing/2014/main" id="{6FF8C45C-8AE3-4612-99C8-66B76CBF6F5D}"/>
              </a:ext>
            </a:extLst>
          </p:cNvPr>
          <p:cNvSpPr txBox="1"/>
          <p:nvPr/>
        </p:nvSpPr>
        <p:spPr>
          <a:xfrm>
            <a:off x="1040738" y="6029705"/>
            <a:ext cx="1013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Datos del desempeño de trabajo</a:t>
            </a:r>
          </a:p>
        </p:txBody>
      </p:sp>
      <p:pic>
        <p:nvPicPr>
          <p:cNvPr id="34" name="Picture 2" descr="https://encrypted-tbn0.gstatic.com/images?q=tbn:ANd9GcQ47m7y8qZmNf8G9iWmtMKwV3zieU8DCd5w_C8ZAl31A9SjxJCzEA">
            <a:extLst>
              <a:ext uri="{FF2B5EF4-FFF2-40B4-BE49-F238E27FC236}">
                <a16:creationId xmlns:a16="http://schemas.microsoft.com/office/drawing/2014/main" id="{F63A92EE-D1D4-414C-859B-D45D8858D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39" y="6071232"/>
            <a:ext cx="856098" cy="54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12">
            <a:extLst>
              <a:ext uri="{FF2B5EF4-FFF2-40B4-BE49-F238E27FC236}">
                <a16:creationId xmlns:a16="http://schemas.microsoft.com/office/drawing/2014/main" id="{4717997C-46F5-4A29-94BA-DF5274FAA8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2180" y="5490100"/>
            <a:ext cx="1108783" cy="83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81 CuadroTexto">
            <a:extLst>
              <a:ext uri="{FF2B5EF4-FFF2-40B4-BE49-F238E27FC236}">
                <a16:creationId xmlns:a16="http://schemas.microsoft.com/office/drawing/2014/main" id="{4FD60E29-25AB-49F3-90F1-C44DDBC6B4FA}"/>
              </a:ext>
            </a:extLst>
          </p:cNvPr>
          <p:cNvSpPr txBox="1"/>
          <p:nvPr/>
        </p:nvSpPr>
        <p:spPr>
          <a:xfrm>
            <a:off x="5602179" y="6286418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del Proyecto</a:t>
            </a:r>
          </a:p>
        </p:txBody>
      </p:sp>
      <p:sp>
        <p:nvSpPr>
          <p:cNvPr id="37" name="82 CuadroTexto">
            <a:extLst>
              <a:ext uri="{FF2B5EF4-FFF2-40B4-BE49-F238E27FC236}">
                <a16:creationId xmlns:a16="http://schemas.microsoft.com/office/drawing/2014/main" id="{30A5369D-4D88-4CBF-8C7A-37664825FAF5}"/>
              </a:ext>
            </a:extLst>
          </p:cNvPr>
          <p:cNvSpPr txBox="1"/>
          <p:nvPr/>
        </p:nvSpPr>
        <p:spPr>
          <a:xfrm>
            <a:off x="3873967" y="6312258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Dirección del Proyecto</a:t>
            </a:r>
          </a:p>
        </p:txBody>
      </p:sp>
      <p:pic>
        <p:nvPicPr>
          <p:cNvPr id="38" name="Picture 8">
            <a:extLst>
              <a:ext uri="{FF2B5EF4-FFF2-40B4-BE49-F238E27FC236}">
                <a16:creationId xmlns:a16="http://schemas.microsoft.com/office/drawing/2014/main" id="{B569FD82-0D62-49A6-A091-EF1EB5B6BA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1834" y="5429160"/>
            <a:ext cx="1153766" cy="864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84 CuadroTexto">
            <a:extLst>
              <a:ext uri="{FF2B5EF4-FFF2-40B4-BE49-F238E27FC236}">
                <a16:creationId xmlns:a16="http://schemas.microsoft.com/office/drawing/2014/main" id="{310ECA8B-4CBB-4F29-B4A2-38DFDB33381D}"/>
              </a:ext>
            </a:extLst>
          </p:cNvPr>
          <p:cNvSpPr txBox="1"/>
          <p:nvPr/>
        </p:nvSpPr>
        <p:spPr>
          <a:xfrm>
            <a:off x="6823166" y="6286418"/>
            <a:ext cx="2003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Activos de los Procesos de la Organización</a:t>
            </a:r>
          </a:p>
        </p:txBody>
      </p:sp>
      <p:pic>
        <p:nvPicPr>
          <p:cNvPr id="40" name="Picture 10" descr="stock vector : folder with documents">
            <a:extLst>
              <a:ext uri="{FF2B5EF4-FFF2-40B4-BE49-F238E27FC236}">
                <a16:creationId xmlns:a16="http://schemas.microsoft.com/office/drawing/2014/main" id="{FAA94D10-7FD6-48DC-9FF9-E49F814F6A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6"/>
          <a:stretch/>
        </p:blipFill>
        <p:spPr bwMode="auto">
          <a:xfrm>
            <a:off x="6948191" y="5557211"/>
            <a:ext cx="952500" cy="7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86 CuadroTexto">
            <a:extLst>
              <a:ext uri="{FF2B5EF4-FFF2-40B4-BE49-F238E27FC236}">
                <a16:creationId xmlns:a16="http://schemas.microsoft.com/office/drawing/2014/main" id="{D200A45C-7080-4DE2-8F3F-2B3A554DC6DB}"/>
              </a:ext>
            </a:extLst>
          </p:cNvPr>
          <p:cNvSpPr txBox="1"/>
          <p:nvPr/>
        </p:nvSpPr>
        <p:spPr>
          <a:xfrm>
            <a:off x="4899775" y="4970566"/>
            <a:ext cx="150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u="sng" dirty="0">
                <a:solidFill>
                  <a:srgbClr val="FF0000"/>
                </a:solidFill>
              </a:rPr>
              <a:t>ACTUALIZACIONES</a:t>
            </a:r>
          </a:p>
        </p:txBody>
      </p:sp>
      <p:cxnSp>
        <p:nvCxnSpPr>
          <p:cNvPr id="42" name="87 Conector recto de flecha">
            <a:extLst>
              <a:ext uri="{FF2B5EF4-FFF2-40B4-BE49-F238E27FC236}">
                <a16:creationId xmlns:a16="http://schemas.microsoft.com/office/drawing/2014/main" id="{58B508A5-8D0B-4027-9436-65FAC9FE0EF2}"/>
              </a:ext>
            </a:extLst>
          </p:cNvPr>
          <p:cNvCxnSpPr>
            <a:endCxn id="35" idx="0"/>
          </p:cNvCxnSpPr>
          <p:nvPr/>
        </p:nvCxnSpPr>
        <p:spPr>
          <a:xfrm>
            <a:off x="5879691" y="5223519"/>
            <a:ext cx="276880" cy="2665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88 Conector recto de flecha">
            <a:extLst>
              <a:ext uri="{FF2B5EF4-FFF2-40B4-BE49-F238E27FC236}">
                <a16:creationId xmlns:a16="http://schemas.microsoft.com/office/drawing/2014/main" id="{501A6B2E-2541-4E5D-B15A-1F06F9CEB3F3}"/>
              </a:ext>
            </a:extLst>
          </p:cNvPr>
          <p:cNvCxnSpPr>
            <a:stCxn id="41" idx="2"/>
          </p:cNvCxnSpPr>
          <p:nvPr/>
        </p:nvCxnSpPr>
        <p:spPr>
          <a:xfrm flipH="1">
            <a:off x="5056906" y="5247564"/>
            <a:ext cx="596814" cy="297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89 Conector recto de flecha">
            <a:extLst>
              <a:ext uri="{FF2B5EF4-FFF2-40B4-BE49-F238E27FC236}">
                <a16:creationId xmlns:a16="http://schemas.microsoft.com/office/drawing/2014/main" id="{E61C24D3-2B38-42E1-A3D2-EC6E9EE7C9F5}"/>
              </a:ext>
            </a:extLst>
          </p:cNvPr>
          <p:cNvCxnSpPr/>
          <p:nvPr/>
        </p:nvCxnSpPr>
        <p:spPr>
          <a:xfrm>
            <a:off x="6233701" y="5162578"/>
            <a:ext cx="811697" cy="4546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5" name="Picture 11">
            <a:extLst>
              <a:ext uri="{FF2B5EF4-FFF2-40B4-BE49-F238E27FC236}">
                <a16:creationId xmlns:a16="http://schemas.microsoft.com/office/drawing/2014/main" id="{D82F7D05-EF53-430C-86DE-E58EAD91D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4135" y="4848341"/>
            <a:ext cx="964171" cy="783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C253754B-252D-44CE-B06C-3CD272164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405" y="3446826"/>
            <a:ext cx="1370783" cy="68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3">
            <a:extLst>
              <a:ext uri="{FF2B5EF4-FFF2-40B4-BE49-F238E27FC236}">
                <a16:creationId xmlns:a16="http://schemas.microsoft.com/office/drawing/2014/main" id="{724070B7-D46E-4454-9E76-8180CF5BA7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447" b="14436"/>
          <a:stretch/>
        </p:blipFill>
        <p:spPr bwMode="auto">
          <a:xfrm>
            <a:off x="10185294" y="1794699"/>
            <a:ext cx="1016632" cy="824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" name="Picture 4">
            <a:extLst>
              <a:ext uri="{FF2B5EF4-FFF2-40B4-BE49-F238E27FC236}">
                <a16:creationId xmlns:a16="http://schemas.microsoft.com/office/drawing/2014/main" id="{BC314868-BA57-4435-B1C4-86D1CFA14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6506" y="3347681"/>
            <a:ext cx="768631" cy="842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" name="Picture 2">
            <a:extLst>
              <a:ext uri="{FF2B5EF4-FFF2-40B4-BE49-F238E27FC236}">
                <a16:creationId xmlns:a16="http://schemas.microsoft.com/office/drawing/2014/main" id="{7CD1F05F-1369-4375-B871-D58A37F877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7" r="72913" b="77133"/>
          <a:stretch/>
        </p:blipFill>
        <p:spPr bwMode="auto">
          <a:xfrm>
            <a:off x="4211217" y="1786730"/>
            <a:ext cx="1319789" cy="990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5">
            <a:extLst>
              <a:ext uri="{FF2B5EF4-FFF2-40B4-BE49-F238E27FC236}">
                <a16:creationId xmlns:a16="http://schemas.microsoft.com/office/drawing/2014/main" id="{EBC28E89-479A-421A-83FB-ADDFD3E45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359" y="1761190"/>
            <a:ext cx="1316058" cy="858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" name="Picture 3">
            <a:extLst>
              <a:ext uri="{FF2B5EF4-FFF2-40B4-BE49-F238E27FC236}">
                <a16:creationId xmlns:a16="http://schemas.microsoft.com/office/drawing/2014/main" id="{C6C00B0F-B42C-47C6-9E51-A777BCFE6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7348" y="1904294"/>
            <a:ext cx="846646" cy="754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6">
            <a:extLst>
              <a:ext uri="{FF2B5EF4-FFF2-40B4-BE49-F238E27FC236}">
                <a16:creationId xmlns:a16="http://schemas.microsoft.com/office/drawing/2014/main" id="{E50AC6EE-986B-4B75-B362-55BDC70DD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1923" y="1931340"/>
            <a:ext cx="1239772" cy="747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675604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Controlar las Adquisiciones</a:t>
            </a:r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pSp>
        <p:nvGrpSpPr>
          <p:cNvPr id="4" name="4 Grupo">
            <a:extLst>
              <a:ext uri="{FF2B5EF4-FFF2-40B4-BE49-F238E27FC236}">
                <a16:creationId xmlns:a16="http://schemas.microsoft.com/office/drawing/2014/main" id="{8FE7F3EE-85F9-4017-9563-08699E7D9F8B}"/>
              </a:ext>
            </a:extLst>
          </p:cNvPr>
          <p:cNvGrpSpPr/>
          <p:nvPr/>
        </p:nvGrpSpPr>
        <p:grpSpPr>
          <a:xfrm>
            <a:off x="1765467" y="2082794"/>
            <a:ext cx="8352927" cy="4486992"/>
            <a:chOff x="1876425" y="1830388"/>
            <a:chExt cx="7607266" cy="5057120"/>
          </a:xfrm>
        </p:grpSpPr>
        <p:grpSp>
          <p:nvGrpSpPr>
            <p:cNvPr id="5" name="Group 2">
              <a:extLst>
                <a:ext uri="{FF2B5EF4-FFF2-40B4-BE49-F238E27FC236}">
                  <a16:creationId xmlns:a16="http://schemas.microsoft.com/office/drawing/2014/main" id="{DCDC0D16-F012-429E-9D72-BA1F113F711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44938" y="2001838"/>
              <a:ext cx="1398587" cy="473075"/>
              <a:chOff x="2485" y="1261"/>
              <a:chExt cx="881" cy="298"/>
            </a:xfrm>
          </p:grpSpPr>
          <p:sp>
            <p:nvSpPr>
              <p:cNvPr id="298" name="Freeform 3">
                <a:extLst>
                  <a:ext uri="{FF2B5EF4-FFF2-40B4-BE49-F238E27FC236}">
                    <a16:creationId xmlns:a16="http://schemas.microsoft.com/office/drawing/2014/main" id="{BCD5CA8E-4126-420C-B367-580F398C2B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1" y="1261"/>
                <a:ext cx="829" cy="264"/>
              </a:xfrm>
              <a:custGeom>
                <a:avLst/>
                <a:gdLst>
                  <a:gd name="T0" fmla="*/ 2068 w 2073"/>
                  <a:gd name="T1" fmla="*/ 14 h 661"/>
                  <a:gd name="T2" fmla="*/ 9 w 2073"/>
                  <a:gd name="T3" fmla="*/ 661 h 661"/>
                  <a:gd name="T4" fmla="*/ 3 w 2073"/>
                  <a:gd name="T5" fmla="*/ 661 h 661"/>
                  <a:gd name="T6" fmla="*/ 0 w 2073"/>
                  <a:gd name="T7" fmla="*/ 656 h 661"/>
                  <a:gd name="T8" fmla="*/ 0 w 2073"/>
                  <a:gd name="T9" fmla="*/ 650 h 661"/>
                  <a:gd name="T10" fmla="*/ 4 w 2073"/>
                  <a:gd name="T11" fmla="*/ 646 h 661"/>
                  <a:gd name="T12" fmla="*/ 2064 w 2073"/>
                  <a:gd name="T13" fmla="*/ 0 h 661"/>
                  <a:gd name="T14" fmla="*/ 2070 w 2073"/>
                  <a:gd name="T15" fmla="*/ 0 h 661"/>
                  <a:gd name="T16" fmla="*/ 2073 w 2073"/>
                  <a:gd name="T17" fmla="*/ 4 h 661"/>
                  <a:gd name="T18" fmla="*/ 2073 w 2073"/>
                  <a:gd name="T19" fmla="*/ 10 h 661"/>
                  <a:gd name="T20" fmla="*/ 2068 w 2073"/>
                  <a:gd name="T21" fmla="*/ 14 h 66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073"/>
                  <a:gd name="T34" fmla="*/ 0 h 661"/>
                  <a:gd name="T35" fmla="*/ 2073 w 2073"/>
                  <a:gd name="T36" fmla="*/ 661 h 66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073" h="661">
                    <a:moveTo>
                      <a:pt x="2068" y="14"/>
                    </a:moveTo>
                    <a:lnTo>
                      <a:pt x="9" y="661"/>
                    </a:lnTo>
                    <a:lnTo>
                      <a:pt x="3" y="661"/>
                    </a:lnTo>
                    <a:lnTo>
                      <a:pt x="0" y="656"/>
                    </a:lnTo>
                    <a:lnTo>
                      <a:pt x="0" y="650"/>
                    </a:lnTo>
                    <a:lnTo>
                      <a:pt x="4" y="646"/>
                    </a:lnTo>
                    <a:lnTo>
                      <a:pt x="2064" y="0"/>
                    </a:lnTo>
                    <a:lnTo>
                      <a:pt x="2070" y="0"/>
                    </a:lnTo>
                    <a:lnTo>
                      <a:pt x="2073" y="4"/>
                    </a:lnTo>
                    <a:lnTo>
                      <a:pt x="2073" y="10"/>
                    </a:lnTo>
                    <a:lnTo>
                      <a:pt x="2068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9" name="Freeform 4">
                <a:extLst>
                  <a:ext uri="{FF2B5EF4-FFF2-40B4-BE49-F238E27FC236}">
                    <a16:creationId xmlns:a16="http://schemas.microsoft.com/office/drawing/2014/main" id="{74F196D7-44A1-4446-946B-5A6E240185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5" y="1497"/>
                <a:ext cx="54" cy="46"/>
              </a:xfrm>
              <a:custGeom>
                <a:avLst/>
                <a:gdLst>
                  <a:gd name="T0" fmla="*/ 133 w 133"/>
                  <a:gd name="T1" fmla="*/ 113 h 113"/>
                  <a:gd name="T2" fmla="*/ 0 w 133"/>
                  <a:gd name="T3" fmla="*/ 92 h 113"/>
                  <a:gd name="T4" fmla="*/ 97 w 133"/>
                  <a:gd name="T5" fmla="*/ 0 h 113"/>
                  <a:gd name="T6" fmla="*/ 0 60000 65536"/>
                  <a:gd name="T7" fmla="*/ 0 60000 65536"/>
                  <a:gd name="T8" fmla="*/ 0 60000 65536"/>
                  <a:gd name="T9" fmla="*/ 0 w 133"/>
                  <a:gd name="T10" fmla="*/ 0 h 113"/>
                  <a:gd name="T11" fmla="*/ 133 w 133"/>
                  <a:gd name="T12" fmla="*/ 113 h 11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33" h="113">
                    <a:moveTo>
                      <a:pt x="133" y="113"/>
                    </a:moveTo>
                    <a:lnTo>
                      <a:pt x="0" y="92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373E6B3-D99C-44B5-B4DB-D7DAF58945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90988" y="4327525"/>
              <a:ext cx="1109662" cy="101600"/>
              <a:chOff x="2577" y="2726"/>
              <a:chExt cx="699" cy="64"/>
            </a:xfrm>
          </p:grpSpPr>
          <p:sp>
            <p:nvSpPr>
              <p:cNvPr id="296" name="Freeform 6">
                <a:extLst>
                  <a:ext uri="{FF2B5EF4-FFF2-40B4-BE49-F238E27FC236}">
                    <a16:creationId xmlns:a16="http://schemas.microsoft.com/office/drawing/2014/main" id="{DCF67679-3848-4960-BDF4-9099EAFF2F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4" y="2746"/>
                <a:ext cx="646" cy="6"/>
              </a:xfrm>
              <a:custGeom>
                <a:avLst/>
                <a:gdLst>
                  <a:gd name="T0" fmla="*/ 1605 w 1612"/>
                  <a:gd name="T1" fmla="*/ 15 h 15"/>
                  <a:gd name="T2" fmla="*/ 7 w 1612"/>
                  <a:gd name="T3" fmla="*/ 15 h 15"/>
                  <a:gd name="T4" fmla="*/ 2 w 1612"/>
                  <a:gd name="T5" fmla="*/ 13 h 15"/>
                  <a:gd name="T6" fmla="*/ 0 w 1612"/>
                  <a:gd name="T7" fmla="*/ 8 h 15"/>
                  <a:gd name="T8" fmla="*/ 2 w 1612"/>
                  <a:gd name="T9" fmla="*/ 2 h 15"/>
                  <a:gd name="T10" fmla="*/ 7 w 1612"/>
                  <a:gd name="T11" fmla="*/ 0 h 15"/>
                  <a:gd name="T12" fmla="*/ 1605 w 1612"/>
                  <a:gd name="T13" fmla="*/ 0 h 15"/>
                  <a:gd name="T14" fmla="*/ 1610 w 1612"/>
                  <a:gd name="T15" fmla="*/ 2 h 15"/>
                  <a:gd name="T16" fmla="*/ 1612 w 1612"/>
                  <a:gd name="T17" fmla="*/ 8 h 15"/>
                  <a:gd name="T18" fmla="*/ 1610 w 1612"/>
                  <a:gd name="T19" fmla="*/ 13 h 15"/>
                  <a:gd name="T20" fmla="*/ 1605 w 1612"/>
                  <a:gd name="T21" fmla="*/ 15 h 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612"/>
                  <a:gd name="T34" fmla="*/ 0 h 15"/>
                  <a:gd name="T35" fmla="*/ 1612 w 1612"/>
                  <a:gd name="T36" fmla="*/ 15 h 1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612" h="15">
                    <a:moveTo>
                      <a:pt x="1605" y="15"/>
                    </a:moveTo>
                    <a:lnTo>
                      <a:pt x="7" y="15"/>
                    </a:lnTo>
                    <a:lnTo>
                      <a:pt x="2" y="13"/>
                    </a:lnTo>
                    <a:lnTo>
                      <a:pt x="0" y="8"/>
                    </a:lnTo>
                    <a:lnTo>
                      <a:pt x="2" y="2"/>
                    </a:lnTo>
                    <a:lnTo>
                      <a:pt x="7" y="0"/>
                    </a:lnTo>
                    <a:lnTo>
                      <a:pt x="1605" y="0"/>
                    </a:lnTo>
                    <a:lnTo>
                      <a:pt x="1610" y="2"/>
                    </a:lnTo>
                    <a:lnTo>
                      <a:pt x="1612" y="8"/>
                    </a:lnTo>
                    <a:lnTo>
                      <a:pt x="1610" y="13"/>
                    </a:lnTo>
                    <a:lnTo>
                      <a:pt x="1605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7" name="Freeform 7">
                <a:extLst>
                  <a:ext uri="{FF2B5EF4-FFF2-40B4-BE49-F238E27FC236}">
                    <a16:creationId xmlns:a16="http://schemas.microsoft.com/office/drawing/2014/main" id="{6FAA6266-A3B9-4743-BD35-28D6FE38D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7" y="2726"/>
                <a:ext cx="48" cy="48"/>
              </a:xfrm>
              <a:custGeom>
                <a:avLst/>
                <a:gdLst>
                  <a:gd name="T0" fmla="*/ 120 w 120"/>
                  <a:gd name="T1" fmla="*/ 120 h 120"/>
                  <a:gd name="T2" fmla="*/ 0 w 120"/>
                  <a:gd name="T3" fmla="*/ 60 h 120"/>
                  <a:gd name="T4" fmla="*/ 120 w 120"/>
                  <a:gd name="T5" fmla="*/ 0 h 120"/>
                  <a:gd name="T6" fmla="*/ 0 60000 65536"/>
                  <a:gd name="T7" fmla="*/ 0 60000 65536"/>
                  <a:gd name="T8" fmla="*/ 0 60000 65536"/>
                  <a:gd name="T9" fmla="*/ 0 w 120"/>
                  <a:gd name="T10" fmla="*/ 0 h 120"/>
                  <a:gd name="T11" fmla="*/ 120 w 120"/>
                  <a:gd name="T12" fmla="*/ 120 h 12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20" h="120">
                    <a:moveTo>
                      <a:pt x="120" y="120"/>
                    </a:moveTo>
                    <a:lnTo>
                      <a:pt x="0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</p:grpSp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A65C5E0F-3072-45FC-A739-0101A5CB8E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44938" y="2781300"/>
              <a:ext cx="1255712" cy="403225"/>
              <a:chOff x="2485" y="1752"/>
              <a:chExt cx="791" cy="254"/>
            </a:xfrm>
          </p:grpSpPr>
          <p:sp>
            <p:nvSpPr>
              <p:cNvPr id="294" name="Freeform 9">
                <a:extLst>
                  <a:ext uri="{FF2B5EF4-FFF2-40B4-BE49-F238E27FC236}">
                    <a16:creationId xmlns:a16="http://schemas.microsoft.com/office/drawing/2014/main" id="{57783ED2-367F-4931-9109-3E9142B8D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1" y="1770"/>
                <a:ext cx="739" cy="220"/>
              </a:xfrm>
              <a:custGeom>
                <a:avLst/>
                <a:gdLst>
                  <a:gd name="T0" fmla="*/ 1837 w 1846"/>
                  <a:gd name="T1" fmla="*/ 550 h 550"/>
                  <a:gd name="T2" fmla="*/ 6 w 1846"/>
                  <a:gd name="T3" fmla="*/ 14 h 550"/>
                  <a:gd name="T4" fmla="*/ 1 w 1846"/>
                  <a:gd name="T5" fmla="*/ 10 h 550"/>
                  <a:gd name="T6" fmla="*/ 0 w 1846"/>
                  <a:gd name="T7" fmla="*/ 4 h 550"/>
                  <a:gd name="T8" fmla="*/ 3 w 1846"/>
                  <a:gd name="T9" fmla="*/ 0 h 550"/>
                  <a:gd name="T10" fmla="*/ 9 w 1846"/>
                  <a:gd name="T11" fmla="*/ 0 h 550"/>
                  <a:gd name="T12" fmla="*/ 1840 w 1846"/>
                  <a:gd name="T13" fmla="*/ 536 h 550"/>
                  <a:gd name="T14" fmla="*/ 1845 w 1846"/>
                  <a:gd name="T15" fmla="*/ 540 h 550"/>
                  <a:gd name="T16" fmla="*/ 1846 w 1846"/>
                  <a:gd name="T17" fmla="*/ 546 h 550"/>
                  <a:gd name="T18" fmla="*/ 1843 w 1846"/>
                  <a:gd name="T19" fmla="*/ 550 h 550"/>
                  <a:gd name="T20" fmla="*/ 1837 w 1846"/>
                  <a:gd name="T21" fmla="*/ 550 h 55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846"/>
                  <a:gd name="T34" fmla="*/ 0 h 550"/>
                  <a:gd name="T35" fmla="*/ 1846 w 1846"/>
                  <a:gd name="T36" fmla="*/ 550 h 55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846" h="550">
                    <a:moveTo>
                      <a:pt x="1837" y="550"/>
                    </a:moveTo>
                    <a:lnTo>
                      <a:pt x="6" y="14"/>
                    </a:lnTo>
                    <a:lnTo>
                      <a:pt x="1" y="10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9" y="0"/>
                    </a:lnTo>
                    <a:lnTo>
                      <a:pt x="1840" y="536"/>
                    </a:lnTo>
                    <a:lnTo>
                      <a:pt x="1845" y="540"/>
                    </a:lnTo>
                    <a:lnTo>
                      <a:pt x="1846" y="546"/>
                    </a:lnTo>
                    <a:lnTo>
                      <a:pt x="1843" y="550"/>
                    </a:lnTo>
                    <a:lnTo>
                      <a:pt x="1837" y="55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5" name="Freeform 10">
                <a:extLst>
                  <a:ext uri="{FF2B5EF4-FFF2-40B4-BE49-F238E27FC236}">
                    <a16:creationId xmlns:a16="http://schemas.microsoft.com/office/drawing/2014/main" id="{853CC9DE-C67E-4FEC-98C8-242BFBED64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5" y="1752"/>
                <a:ext cx="53" cy="46"/>
              </a:xfrm>
              <a:custGeom>
                <a:avLst/>
                <a:gdLst>
                  <a:gd name="T0" fmla="*/ 98 w 131"/>
                  <a:gd name="T1" fmla="*/ 115 h 115"/>
                  <a:gd name="T2" fmla="*/ 0 w 131"/>
                  <a:gd name="T3" fmla="*/ 24 h 115"/>
                  <a:gd name="T4" fmla="*/ 131 w 131"/>
                  <a:gd name="T5" fmla="*/ 0 h 115"/>
                  <a:gd name="T6" fmla="*/ 0 60000 65536"/>
                  <a:gd name="T7" fmla="*/ 0 60000 65536"/>
                  <a:gd name="T8" fmla="*/ 0 60000 65536"/>
                  <a:gd name="T9" fmla="*/ 0 w 131"/>
                  <a:gd name="T10" fmla="*/ 0 h 115"/>
                  <a:gd name="T11" fmla="*/ 131 w 131"/>
                  <a:gd name="T12" fmla="*/ 115 h 1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31" h="115">
                    <a:moveTo>
                      <a:pt x="98" y="115"/>
                    </a:moveTo>
                    <a:lnTo>
                      <a:pt x="0" y="24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</p:grpSp>
        <p:grpSp>
          <p:nvGrpSpPr>
            <p:cNvPr id="8" name="Group 11">
              <a:extLst>
                <a:ext uri="{FF2B5EF4-FFF2-40B4-BE49-F238E27FC236}">
                  <a16:creationId xmlns:a16="http://schemas.microsoft.com/office/drawing/2014/main" id="{7357A3D0-3C7D-4E53-B1F0-2943204407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52688" y="1906588"/>
              <a:ext cx="1238250" cy="1044575"/>
              <a:chOff x="1545" y="1201"/>
              <a:chExt cx="780" cy="658"/>
            </a:xfrm>
          </p:grpSpPr>
          <p:sp>
            <p:nvSpPr>
              <p:cNvPr id="147" name="Freeform 12">
                <a:extLst>
                  <a:ext uri="{FF2B5EF4-FFF2-40B4-BE49-F238E27FC236}">
                    <a16:creationId xmlns:a16="http://schemas.microsoft.com/office/drawing/2014/main" id="{2A0EEAA5-5429-404D-A0E4-8FF85C8688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7" y="1240"/>
                <a:ext cx="132" cy="204"/>
              </a:xfrm>
              <a:custGeom>
                <a:avLst/>
                <a:gdLst>
                  <a:gd name="T0" fmla="*/ 123 w 332"/>
                  <a:gd name="T1" fmla="*/ 6 h 509"/>
                  <a:gd name="T2" fmla="*/ 119 w 332"/>
                  <a:gd name="T3" fmla="*/ 7 h 509"/>
                  <a:gd name="T4" fmla="*/ 111 w 332"/>
                  <a:gd name="T5" fmla="*/ 12 h 509"/>
                  <a:gd name="T6" fmla="*/ 99 w 332"/>
                  <a:gd name="T7" fmla="*/ 20 h 509"/>
                  <a:gd name="T8" fmla="*/ 86 w 332"/>
                  <a:gd name="T9" fmla="*/ 32 h 509"/>
                  <a:gd name="T10" fmla="*/ 75 w 332"/>
                  <a:gd name="T11" fmla="*/ 47 h 509"/>
                  <a:gd name="T12" fmla="*/ 66 w 332"/>
                  <a:gd name="T13" fmla="*/ 67 h 509"/>
                  <a:gd name="T14" fmla="*/ 65 w 332"/>
                  <a:gd name="T15" fmla="*/ 90 h 509"/>
                  <a:gd name="T16" fmla="*/ 72 w 332"/>
                  <a:gd name="T17" fmla="*/ 116 h 509"/>
                  <a:gd name="T18" fmla="*/ 90 w 332"/>
                  <a:gd name="T19" fmla="*/ 311 h 509"/>
                  <a:gd name="T20" fmla="*/ 152 w 332"/>
                  <a:gd name="T21" fmla="*/ 304 h 509"/>
                  <a:gd name="T22" fmla="*/ 122 w 332"/>
                  <a:gd name="T23" fmla="*/ 415 h 509"/>
                  <a:gd name="T24" fmla="*/ 126 w 332"/>
                  <a:gd name="T25" fmla="*/ 486 h 509"/>
                  <a:gd name="T26" fmla="*/ 332 w 332"/>
                  <a:gd name="T27" fmla="*/ 346 h 509"/>
                  <a:gd name="T28" fmla="*/ 243 w 332"/>
                  <a:gd name="T29" fmla="*/ 308 h 509"/>
                  <a:gd name="T30" fmla="*/ 244 w 332"/>
                  <a:gd name="T31" fmla="*/ 300 h 509"/>
                  <a:gd name="T32" fmla="*/ 250 w 332"/>
                  <a:gd name="T33" fmla="*/ 296 h 509"/>
                  <a:gd name="T34" fmla="*/ 255 w 332"/>
                  <a:gd name="T35" fmla="*/ 298 h 509"/>
                  <a:gd name="T36" fmla="*/ 260 w 332"/>
                  <a:gd name="T37" fmla="*/ 296 h 509"/>
                  <a:gd name="T38" fmla="*/ 266 w 332"/>
                  <a:gd name="T39" fmla="*/ 296 h 509"/>
                  <a:gd name="T40" fmla="*/ 267 w 332"/>
                  <a:gd name="T41" fmla="*/ 268 h 509"/>
                  <a:gd name="T42" fmla="*/ 206 w 332"/>
                  <a:gd name="T43" fmla="*/ 128 h 509"/>
                  <a:gd name="T44" fmla="*/ 165 w 332"/>
                  <a:gd name="T45" fmla="*/ 36 h 509"/>
                  <a:gd name="T46" fmla="*/ 123 w 332"/>
                  <a:gd name="T47" fmla="*/ 6 h 509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332"/>
                  <a:gd name="T73" fmla="*/ 0 h 509"/>
                  <a:gd name="T74" fmla="*/ 332 w 332"/>
                  <a:gd name="T75" fmla="*/ 509 h 509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332" h="509">
                    <a:moveTo>
                      <a:pt x="123" y="6"/>
                    </a:moveTo>
                    <a:lnTo>
                      <a:pt x="119" y="7"/>
                    </a:lnTo>
                    <a:lnTo>
                      <a:pt x="111" y="12"/>
                    </a:lnTo>
                    <a:lnTo>
                      <a:pt x="99" y="20"/>
                    </a:lnTo>
                    <a:lnTo>
                      <a:pt x="86" y="32"/>
                    </a:lnTo>
                    <a:lnTo>
                      <a:pt x="75" y="47"/>
                    </a:lnTo>
                    <a:lnTo>
                      <a:pt x="66" y="67"/>
                    </a:lnTo>
                    <a:lnTo>
                      <a:pt x="65" y="90"/>
                    </a:lnTo>
                    <a:lnTo>
                      <a:pt x="72" y="116"/>
                    </a:lnTo>
                    <a:cubicBezTo>
                      <a:pt x="0" y="177"/>
                      <a:pt x="57" y="247"/>
                      <a:pt x="90" y="311"/>
                    </a:cubicBezTo>
                    <a:lnTo>
                      <a:pt x="152" y="304"/>
                    </a:lnTo>
                    <a:cubicBezTo>
                      <a:pt x="177" y="372"/>
                      <a:pt x="157" y="368"/>
                      <a:pt x="122" y="415"/>
                    </a:cubicBezTo>
                    <a:cubicBezTo>
                      <a:pt x="99" y="445"/>
                      <a:pt x="79" y="469"/>
                      <a:pt x="126" y="486"/>
                    </a:cubicBezTo>
                    <a:cubicBezTo>
                      <a:pt x="207" y="509"/>
                      <a:pt x="328" y="424"/>
                      <a:pt x="332" y="346"/>
                    </a:cubicBezTo>
                    <a:cubicBezTo>
                      <a:pt x="305" y="333"/>
                      <a:pt x="251" y="348"/>
                      <a:pt x="243" y="308"/>
                    </a:cubicBezTo>
                    <a:lnTo>
                      <a:pt x="244" y="300"/>
                    </a:lnTo>
                    <a:lnTo>
                      <a:pt x="250" y="296"/>
                    </a:lnTo>
                    <a:lnTo>
                      <a:pt x="255" y="298"/>
                    </a:lnTo>
                    <a:lnTo>
                      <a:pt x="260" y="296"/>
                    </a:lnTo>
                    <a:lnTo>
                      <a:pt x="266" y="296"/>
                    </a:lnTo>
                    <a:cubicBezTo>
                      <a:pt x="284" y="290"/>
                      <a:pt x="274" y="280"/>
                      <a:pt x="267" y="268"/>
                    </a:cubicBezTo>
                    <a:cubicBezTo>
                      <a:pt x="221" y="212"/>
                      <a:pt x="230" y="196"/>
                      <a:pt x="206" y="128"/>
                    </a:cubicBezTo>
                    <a:cubicBezTo>
                      <a:pt x="192" y="95"/>
                      <a:pt x="181" y="67"/>
                      <a:pt x="165" y="36"/>
                    </a:cubicBezTo>
                    <a:cubicBezTo>
                      <a:pt x="156" y="20"/>
                      <a:pt x="144" y="0"/>
                      <a:pt x="123" y="6"/>
                    </a:cubicBezTo>
                    <a:close/>
                  </a:path>
                </a:pathLst>
              </a:custGeom>
              <a:solidFill>
                <a:srgbClr val="FFCEC1"/>
              </a:solidFill>
              <a:ln w="12700" cmpd="sng">
                <a:solidFill>
                  <a:srgbClr val="FFCEC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8" name="Freeform 13">
                <a:extLst>
                  <a:ext uri="{FF2B5EF4-FFF2-40B4-BE49-F238E27FC236}">
                    <a16:creationId xmlns:a16="http://schemas.microsoft.com/office/drawing/2014/main" id="{3F619BEE-BDCB-4D5F-82D2-9321A0D5B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2" y="1539"/>
                <a:ext cx="82" cy="79"/>
              </a:xfrm>
              <a:custGeom>
                <a:avLst/>
                <a:gdLst>
                  <a:gd name="T0" fmla="*/ 202 w 205"/>
                  <a:gd name="T1" fmla="*/ 73 h 197"/>
                  <a:gd name="T2" fmla="*/ 199 w 205"/>
                  <a:gd name="T3" fmla="*/ 73 h 197"/>
                  <a:gd name="T4" fmla="*/ 194 w 205"/>
                  <a:gd name="T5" fmla="*/ 69 h 197"/>
                  <a:gd name="T6" fmla="*/ 188 w 205"/>
                  <a:gd name="T7" fmla="*/ 62 h 197"/>
                  <a:gd name="T8" fmla="*/ 182 w 205"/>
                  <a:gd name="T9" fmla="*/ 52 h 197"/>
                  <a:gd name="T10" fmla="*/ 176 w 205"/>
                  <a:gd name="T11" fmla="*/ 47 h 197"/>
                  <a:gd name="T12" fmla="*/ 170 w 205"/>
                  <a:gd name="T13" fmla="*/ 45 h 197"/>
                  <a:gd name="T14" fmla="*/ 158 w 205"/>
                  <a:gd name="T15" fmla="*/ 39 h 197"/>
                  <a:gd name="T16" fmla="*/ 152 w 205"/>
                  <a:gd name="T17" fmla="*/ 36 h 197"/>
                  <a:gd name="T18" fmla="*/ 137 w 205"/>
                  <a:gd name="T19" fmla="*/ 26 h 197"/>
                  <a:gd name="T20" fmla="*/ 130 w 205"/>
                  <a:gd name="T21" fmla="*/ 20 h 197"/>
                  <a:gd name="T22" fmla="*/ 126 w 205"/>
                  <a:gd name="T23" fmla="*/ 14 h 197"/>
                  <a:gd name="T24" fmla="*/ 122 w 205"/>
                  <a:gd name="T25" fmla="*/ 7 h 197"/>
                  <a:gd name="T26" fmla="*/ 121 w 205"/>
                  <a:gd name="T27" fmla="*/ 0 h 197"/>
                  <a:gd name="T28" fmla="*/ 120 w 205"/>
                  <a:gd name="T29" fmla="*/ 1 h 197"/>
                  <a:gd name="T30" fmla="*/ 112 w 205"/>
                  <a:gd name="T31" fmla="*/ 6 h 197"/>
                  <a:gd name="T32" fmla="*/ 110 w 205"/>
                  <a:gd name="T33" fmla="*/ 10 h 197"/>
                  <a:gd name="T34" fmla="*/ 109 w 205"/>
                  <a:gd name="T35" fmla="*/ 17 h 197"/>
                  <a:gd name="T36" fmla="*/ 111 w 205"/>
                  <a:gd name="T37" fmla="*/ 25 h 197"/>
                  <a:gd name="T38" fmla="*/ 120 w 205"/>
                  <a:gd name="T39" fmla="*/ 33 h 197"/>
                  <a:gd name="T40" fmla="*/ 133 w 205"/>
                  <a:gd name="T41" fmla="*/ 42 h 197"/>
                  <a:gd name="T42" fmla="*/ 134 w 205"/>
                  <a:gd name="T43" fmla="*/ 44 h 197"/>
                  <a:gd name="T44" fmla="*/ 137 w 205"/>
                  <a:gd name="T45" fmla="*/ 46 h 197"/>
                  <a:gd name="T46" fmla="*/ 139 w 205"/>
                  <a:gd name="T47" fmla="*/ 51 h 197"/>
                  <a:gd name="T48" fmla="*/ 136 w 205"/>
                  <a:gd name="T49" fmla="*/ 56 h 197"/>
                  <a:gd name="T50" fmla="*/ 130 w 205"/>
                  <a:gd name="T51" fmla="*/ 62 h 197"/>
                  <a:gd name="T52" fmla="*/ 126 w 205"/>
                  <a:gd name="T53" fmla="*/ 69 h 197"/>
                  <a:gd name="T54" fmla="*/ 124 w 205"/>
                  <a:gd name="T55" fmla="*/ 76 h 197"/>
                  <a:gd name="T56" fmla="*/ 127 w 205"/>
                  <a:gd name="T57" fmla="*/ 87 h 197"/>
                  <a:gd name="T58" fmla="*/ 90 w 205"/>
                  <a:gd name="T59" fmla="*/ 145 h 197"/>
                  <a:gd name="T60" fmla="*/ 13 w 205"/>
                  <a:gd name="T61" fmla="*/ 156 h 197"/>
                  <a:gd name="T62" fmla="*/ 15 w 205"/>
                  <a:gd name="T63" fmla="*/ 157 h 197"/>
                  <a:gd name="T64" fmla="*/ 23 w 205"/>
                  <a:gd name="T65" fmla="*/ 165 h 197"/>
                  <a:gd name="T66" fmla="*/ 31 w 205"/>
                  <a:gd name="T67" fmla="*/ 170 h 197"/>
                  <a:gd name="T68" fmla="*/ 38 w 205"/>
                  <a:gd name="T69" fmla="*/ 174 h 197"/>
                  <a:gd name="T70" fmla="*/ 43 w 205"/>
                  <a:gd name="T71" fmla="*/ 178 h 197"/>
                  <a:gd name="T72" fmla="*/ 46 w 205"/>
                  <a:gd name="T73" fmla="*/ 181 h 197"/>
                  <a:gd name="T74" fmla="*/ 49 w 205"/>
                  <a:gd name="T75" fmla="*/ 182 h 197"/>
                  <a:gd name="T76" fmla="*/ 46 w 205"/>
                  <a:gd name="T77" fmla="*/ 182 h 197"/>
                  <a:gd name="T78" fmla="*/ 43 w 205"/>
                  <a:gd name="T79" fmla="*/ 181 h 197"/>
                  <a:gd name="T80" fmla="*/ 30 w 205"/>
                  <a:gd name="T81" fmla="*/ 181 h 197"/>
                  <a:gd name="T82" fmla="*/ 21 w 205"/>
                  <a:gd name="T83" fmla="*/ 183 h 197"/>
                  <a:gd name="T84" fmla="*/ 14 w 205"/>
                  <a:gd name="T85" fmla="*/ 186 h 197"/>
                  <a:gd name="T86" fmla="*/ 6 w 205"/>
                  <a:gd name="T87" fmla="*/ 190 h 197"/>
                  <a:gd name="T88" fmla="*/ 0 w 205"/>
                  <a:gd name="T89" fmla="*/ 197 h 197"/>
                  <a:gd name="T90" fmla="*/ 39 w 205"/>
                  <a:gd name="T91" fmla="*/ 193 h 197"/>
                  <a:gd name="T92" fmla="*/ 70 w 205"/>
                  <a:gd name="T93" fmla="*/ 193 h 197"/>
                  <a:gd name="T94" fmla="*/ 115 w 205"/>
                  <a:gd name="T95" fmla="*/ 175 h 197"/>
                  <a:gd name="T96" fmla="*/ 142 w 205"/>
                  <a:gd name="T97" fmla="*/ 146 h 197"/>
                  <a:gd name="T98" fmla="*/ 166 w 205"/>
                  <a:gd name="T99" fmla="*/ 133 h 197"/>
                  <a:gd name="T100" fmla="*/ 171 w 205"/>
                  <a:gd name="T101" fmla="*/ 130 h 197"/>
                  <a:gd name="T102" fmla="*/ 178 w 205"/>
                  <a:gd name="T103" fmla="*/ 126 h 197"/>
                  <a:gd name="T104" fmla="*/ 183 w 205"/>
                  <a:gd name="T105" fmla="*/ 122 h 197"/>
                  <a:gd name="T106" fmla="*/ 190 w 205"/>
                  <a:gd name="T107" fmla="*/ 112 h 197"/>
                  <a:gd name="T108" fmla="*/ 197 w 205"/>
                  <a:gd name="T109" fmla="*/ 102 h 197"/>
                  <a:gd name="T110" fmla="*/ 203 w 205"/>
                  <a:gd name="T111" fmla="*/ 90 h 197"/>
                  <a:gd name="T112" fmla="*/ 205 w 205"/>
                  <a:gd name="T113" fmla="*/ 80 h 197"/>
                  <a:gd name="T114" fmla="*/ 202 w 205"/>
                  <a:gd name="T115" fmla="*/ 73 h 197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5"/>
                  <a:gd name="T175" fmla="*/ 0 h 197"/>
                  <a:gd name="T176" fmla="*/ 205 w 205"/>
                  <a:gd name="T177" fmla="*/ 197 h 197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5" h="197">
                    <a:moveTo>
                      <a:pt x="202" y="73"/>
                    </a:moveTo>
                    <a:lnTo>
                      <a:pt x="199" y="73"/>
                    </a:lnTo>
                    <a:lnTo>
                      <a:pt x="194" y="69"/>
                    </a:lnTo>
                    <a:lnTo>
                      <a:pt x="188" y="62"/>
                    </a:lnTo>
                    <a:lnTo>
                      <a:pt x="182" y="52"/>
                    </a:lnTo>
                    <a:lnTo>
                      <a:pt x="176" y="47"/>
                    </a:lnTo>
                    <a:lnTo>
                      <a:pt x="170" y="45"/>
                    </a:lnTo>
                    <a:lnTo>
                      <a:pt x="158" y="39"/>
                    </a:lnTo>
                    <a:lnTo>
                      <a:pt x="152" y="36"/>
                    </a:lnTo>
                    <a:lnTo>
                      <a:pt x="137" y="26"/>
                    </a:lnTo>
                    <a:lnTo>
                      <a:pt x="130" y="20"/>
                    </a:lnTo>
                    <a:lnTo>
                      <a:pt x="126" y="14"/>
                    </a:lnTo>
                    <a:lnTo>
                      <a:pt x="122" y="7"/>
                    </a:lnTo>
                    <a:lnTo>
                      <a:pt x="121" y="0"/>
                    </a:lnTo>
                    <a:lnTo>
                      <a:pt x="120" y="1"/>
                    </a:lnTo>
                    <a:lnTo>
                      <a:pt x="112" y="6"/>
                    </a:lnTo>
                    <a:lnTo>
                      <a:pt x="110" y="10"/>
                    </a:lnTo>
                    <a:lnTo>
                      <a:pt x="109" y="17"/>
                    </a:lnTo>
                    <a:lnTo>
                      <a:pt x="111" y="25"/>
                    </a:lnTo>
                    <a:lnTo>
                      <a:pt x="120" y="33"/>
                    </a:lnTo>
                    <a:lnTo>
                      <a:pt x="133" y="42"/>
                    </a:lnTo>
                    <a:lnTo>
                      <a:pt x="134" y="44"/>
                    </a:lnTo>
                    <a:lnTo>
                      <a:pt x="137" y="46"/>
                    </a:lnTo>
                    <a:lnTo>
                      <a:pt x="139" y="51"/>
                    </a:lnTo>
                    <a:lnTo>
                      <a:pt x="136" y="56"/>
                    </a:lnTo>
                    <a:lnTo>
                      <a:pt x="130" y="62"/>
                    </a:lnTo>
                    <a:lnTo>
                      <a:pt x="126" y="69"/>
                    </a:lnTo>
                    <a:lnTo>
                      <a:pt x="124" y="76"/>
                    </a:lnTo>
                    <a:lnTo>
                      <a:pt x="127" y="87"/>
                    </a:lnTo>
                    <a:cubicBezTo>
                      <a:pt x="86" y="109"/>
                      <a:pt x="134" y="119"/>
                      <a:pt x="90" y="145"/>
                    </a:cubicBezTo>
                    <a:cubicBezTo>
                      <a:pt x="77" y="144"/>
                      <a:pt x="21" y="149"/>
                      <a:pt x="13" y="156"/>
                    </a:cubicBezTo>
                    <a:lnTo>
                      <a:pt x="15" y="157"/>
                    </a:lnTo>
                    <a:lnTo>
                      <a:pt x="23" y="165"/>
                    </a:lnTo>
                    <a:lnTo>
                      <a:pt x="31" y="170"/>
                    </a:lnTo>
                    <a:lnTo>
                      <a:pt x="38" y="174"/>
                    </a:lnTo>
                    <a:lnTo>
                      <a:pt x="43" y="178"/>
                    </a:lnTo>
                    <a:lnTo>
                      <a:pt x="46" y="181"/>
                    </a:lnTo>
                    <a:lnTo>
                      <a:pt x="49" y="182"/>
                    </a:lnTo>
                    <a:lnTo>
                      <a:pt x="46" y="182"/>
                    </a:lnTo>
                    <a:lnTo>
                      <a:pt x="43" y="181"/>
                    </a:lnTo>
                    <a:lnTo>
                      <a:pt x="30" y="181"/>
                    </a:lnTo>
                    <a:lnTo>
                      <a:pt x="21" y="183"/>
                    </a:lnTo>
                    <a:lnTo>
                      <a:pt x="14" y="186"/>
                    </a:lnTo>
                    <a:lnTo>
                      <a:pt x="6" y="190"/>
                    </a:lnTo>
                    <a:lnTo>
                      <a:pt x="0" y="197"/>
                    </a:lnTo>
                    <a:cubicBezTo>
                      <a:pt x="12" y="196"/>
                      <a:pt x="26" y="194"/>
                      <a:pt x="39" y="193"/>
                    </a:cubicBezTo>
                    <a:cubicBezTo>
                      <a:pt x="52" y="193"/>
                      <a:pt x="58" y="187"/>
                      <a:pt x="70" y="193"/>
                    </a:cubicBezTo>
                    <a:cubicBezTo>
                      <a:pt x="90" y="195"/>
                      <a:pt x="100" y="188"/>
                      <a:pt x="115" y="175"/>
                    </a:cubicBezTo>
                    <a:cubicBezTo>
                      <a:pt x="127" y="165"/>
                      <a:pt x="134" y="163"/>
                      <a:pt x="142" y="146"/>
                    </a:cubicBezTo>
                    <a:cubicBezTo>
                      <a:pt x="149" y="132"/>
                      <a:pt x="153" y="134"/>
                      <a:pt x="166" y="133"/>
                    </a:cubicBezTo>
                    <a:lnTo>
                      <a:pt x="171" y="130"/>
                    </a:lnTo>
                    <a:lnTo>
                      <a:pt x="178" y="126"/>
                    </a:lnTo>
                    <a:lnTo>
                      <a:pt x="183" y="122"/>
                    </a:lnTo>
                    <a:lnTo>
                      <a:pt x="190" y="112"/>
                    </a:lnTo>
                    <a:lnTo>
                      <a:pt x="197" y="102"/>
                    </a:lnTo>
                    <a:lnTo>
                      <a:pt x="203" y="90"/>
                    </a:lnTo>
                    <a:lnTo>
                      <a:pt x="205" y="80"/>
                    </a:lnTo>
                    <a:lnTo>
                      <a:pt x="202" y="73"/>
                    </a:lnTo>
                    <a:close/>
                  </a:path>
                </a:pathLst>
              </a:custGeom>
              <a:solidFill>
                <a:srgbClr val="FFCEC1"/>
              </a:solidFill>
              <a:ln w="12700" cmpd="sng">
                <a:solidFill>
                  <a:srgbClr val="FFCEC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9" name="Freeform 14">
                <a:extLst>
                  <a:ext uri="{FF2B5EF4-FFF2-40B4-BE49-F238E27FC236}">
                    <a16:creationId xmlns:a16="http://schemas.microsoft.com/office/drawing/2014/main" id="{BFF078C6-F88A-4493-8105-AC07CE6F9B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6" y="1423"/>
                <a:ext cx="81" cy="84"/>
              </a:xfrm>
              <a:custGeom>
                <a:avLst/>
                <a:gdLst>
                  <a:gd name="T0" fmla="*/ 10 w 202"/>
                  <a:gd name="T1" fmla="*/ 0 h 211"/>
                  <a:gd name="T2" fmla="*/ 58 w 202"/>
                  <a:gd name="T3" fmla="*/ 25 h 211"/>
                  <a:gd name="T4" fmla="*/ 94 w 202"/>
                  <a:gd name="T5" fmla="*/ 52 h 211"/>
                  <a:gd name="T6" fmla="*/ 174 w 202"/>
                  <a:gd name="T7" fmla="*/ 140 h 211"/>
                  <a:gd name="T8" fmla="*/ 182 w 202"/>
                  <a:gd name="T9" fmla="*/ 148 h 211"/>
                  <a:gd name="T10" fmla="*/ 198 w 202"/>
                  <a:gd name="T11" fmla="*/ 168 h 211"/>
                  <a:gd name="T12" fmla="*/ 202 w 202"/>
                  <a:gd name="T13" fmla="*/ 177 h 211"/>
                  <a:gd name="T14" fmla="*/ 202 w 202"/>
                  <a:gd name="T15" fmla="*/ 188 h 211"/>
                  <a:gd name="T16" fmla="*/ 198 w 202"/>
                  <a:gd name="T17" fmla="*/ 199 h 211"/>
                  <a:gd name="T18" fmla="*/ 197 w 202"/>
                  <a:gd name="T19" fmla="*/ 207 h 211"/>
                  <a:gd name="T20" fmla="*/ 192 w 202"/>
                  <a:gd name="T21" fmla="*/ 211 h 211"/>
                  <a:gd name="T22" fmla="*/ 156 w 202"/>
                  <a:gd name="T23" fmla="*/ 193 h 211"/>
                  <a:gd name="T24" fmla="*/ 111 w 202"/>
                  <a:gd name="T25" fmla="*/ 195 h 211"/>
                  <a:gd name="T26" fmla="*/ 68 w 202"/>
                  <a:gd name="T27" fmla="*/ 170 h 211"/>
                  <a:gd name="T28" fmla="*/ 38 w 202"/>
                  <a:gd name="T29" fmla="*/ 163 h 211"/>
                  <a:gd name="T30" fmla="*/ 34 w 202"/>
                  <a:gd name="T31" fmla="*/ 163 h 211"/>
                  <a:gd name="T32" fmla="*/ 30 w 202"/>
                  <a:gd name="T33" fmla="*/ 161 h 211"/>
                  <a:gd name="T34" fmla="*/ 26 w 202"/>
                  <a:gd name="T35" fmla="*/ 160 h 211"/>
                  <a:gd name="T36" fmla="*/ 23 w 202"/>
                  <a:gd name="T37" fmla="*/ 159 h 211"/>
                  <a:gd name="T38" fmla="*/ 20 w 202"/>
                  <a:gd name="T39" fmla="*/ 158 h 211"/>
                  <a:gd name="T40" fmla="*/ 15 w 202"/>
                  <a:gd name="T41" fmla="*/ 156 h 211"/>
                  <a:gd name="T42" fmla="*/ 8 w 202"/>
                  <a:gd name="T43" fmla="*/ 151 h 211"/>
                  <a:gd name="T44" fmla="*/ 3 w 202"/>
                  <a:gd name="T45" fmla="*/ 142 h 211"/>
                  <a:gd name="T46" fmla="*/ 4 w 202"/>
                  <a:gd name="T47" fmla="*/ 135 h 211"/>
                  <a:gd name="T48" fmla="*/ 6 w 202"/>
                  <a:gd name="T49" fmla="*/ 128 h 211"/>
                  <a:gd name="T50" fmla="*/ 10 w 202"/>
                  <a:gd name="T51" fmla="*/ 121 h 211"/>
                  <a:gd name="T52" fmla="*/ 14 w 202"/>
                  <a:gd name="T53" fmla="*/ 115 h 211"/>
                  <a:gd name="T54" fmla="*/ 15 w 202"/>
                  <a:gd name="T55" fmla="*/ 109 h 211"/>
                  <a:gd name="T56" fmla="*/ 41 w 202"/>
                  <a:gd name="T57" fmla="*/ 78 h 211"/>
                  <a:gd name="T58" fmla="*/ 86 w 202"/>
                  <a:gd name="T59" fmla="*/ 67 h 211"/>
                  <a:gd name="T60" fmla="*/ 10 w 202"/>
                  <a:gd name="T61" fmla="*/ 0 h 211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w 202"/>
                  <a:gd name="T94" fmla="*/ 0 h 211"/>
                  <a:gd name="T95" fmla="*/ 202 w 202"/>
                  <a:gd name="T96" fmla="*/ 211 h 211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T93" t="T94" r="T95" b="T96"/>
                <a:pathLst>
                  <a:path w="202" h="211">
                    <a:moveTo>
                      <a:pt x="10" y="0"/>
                    </a:moveTo>
                    <a:cubicBezTo>
                      <a:pt x="26" y="8"/>
                      <a:pt x="41" y="19"/>
                      <a:pt x="58" y="25"/>
                    </a:cubicBezTo>
                    <a:cubicBezTo>
                      <a:pt x="70" y="33"/>
                      <a:pt x="91" y="35"/>
                      <a:pt x="94" y="52"/>
                    </a:cubicBezTo>
                    <a:cubicBezTo>
                      <a:pt x="118" y="84"/>
                      <a:pt x="147" y="112"/>
                      <a:pt x="174" y="140"/>
                    </a:cubicBezTo>
                    <a:lnTo>
                      <a:pt x="182" y="148"/>
                    </a:lnTo>
                    <a:lnTo>
                      <a:pt x="198" y="168"/>
                    </a:lnTo>
                    <a:lnTo>
                      <a:pt x="202" y="177"/>
                    </a:lnTo>
                    <a:lnTo>
                      <a:pt x="202" y="188"/>
                    </a:lnTo>
                    <a:lnTo>
                      <a:pt x="198" y="199"/>
                    </a:lnTo>
                    <a:lnTo>
                      <a:pt x="197" y="207"/>
                    </a:lnTo>
                    <a:lnTo>
                      <a:pt x="192" y="211"/>
                    </a:lnTo>
                    <a:cubicBezTo>
                      <a:pt x="182" y="209"/>
                      <a:pt x="171" y="195"/>
                      <a:pt x="156" y="193"/>
                    </a:cubicBezTo>
                    <a:cubicBezTo>
                      <a:pt x="136" y="196"/>
                      <a:pt x="132" y="200"/>
                      <a:pt x="111" y="195"/>
                    </a:cubicBezTo>
                    <a:cubicBezTo>
                      <a:pt x="90" y="192"/>
                      <a:pt x="83" y="176"/>
                      <a:pt x="68" y="170"/>
                    </a:cubicBezTo>
                    <a:cubicBezTo>
                      <a:pt x="53" y="164"/>
                      <a:pt x="51" y="166"/>
                      <a:pt x="38" y="163"/>
                    </a:cubicBezTo>
                    <a:lnTo>
                      <a:pt x="34" y="163"/>
                    </a:lnTo>
                    <a:lnTo>
                      <a:pt x="30" y="161"/>
                    </a:lnTo>
                    <a:lnTo>
                      <a:pt x="26" y="160"/>
                    </a:lnTo>
                    <a:lnTo>
                      <a:pt x="23" y="159"/>
                    </a:lnTo>
                    <a:lnTo>
                      <a:pt x="20" y="158"/>
                    </a:lnTo>
                    <a:lnTo>
                      <a:pt x="15" y="156"/>
                    </a:lnTo>
                    <a:lnTo>
                      <a:pt x="8" y="151"/>
                    </a:lnTo>
                    <a:lnTo>
                      <a:pt x="3" y="142"/>
                    </a:lnTo>
                    <a:lnTo>
                      <a:pt x="4" y="135"/>
                    </a:lnTo>
                    <a:lnTo>
                      <a:pt x="6" y="128"/>
                    </a:lnTo>
                    <a:lnTo>
                      <a:pt x="10" y="121"/>
                    </a:lnTo>
                    <a:lnTo>
                      <a:pt x="14" y="115"/>
                    </a:lnTo>
                    <a:lnTo>
                      <a:pt x="15" y="109"/>
                    </a:lnTo>
                    <a:cubicBezTo>
                      <a:pt x="12" y="85"/>
                      <a:pt x="11" y="81"/>
                      <a:pt x="41" y="78"/>
                    </a:cubicBezTo>
                    <a:cubicBezTo>
                      <a:pt x="56" y="72"/>
                      <a:pt x="71" y="70"/>
                      <a:pt x="86" y="67"/>
                    </a:cubicBezTo>
                    <a:cubicBezTo>
                      <a:pt x="86" y="39"/>
                      <a:pt x="0" y="24"/>
                      <a:pt x="10" y="0"/>
                    </a:cubicBezTo>
                    <a:close/>
                  </a:path>
                </a:pathLst>
              </a:custGeom>
              <a:solidFill>
                <a:srgbClr val="FFCEC1"/>
              </a:solidFill>
              <a:ln w="12700" cmpd="sng">
                <a:solidFill>
                  <a:srgbClr val="FFCEC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0" name="Freeform 15">
                <a:extLst>
                  <a:ext uri="{FF2B5EF4-FFF2-40B4-BE49-F238E27FC236}">
                    <a16:creationId xmlns:a16="http://schemas.microsoft.com/office/drawing/2014/main" id="{9A07BFC1-DF82-4C7D-9F95-AF97F54EF0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3" y="1335"/>
                <a:ext cx="15" cy="8"/>
              </a:xfrm>
              <a:custGeom>
                <a:avLst/>
                <a:gdLst>
                  <a:gd name="T0" fmla="*/ 0 w 37"/>
                  <a:gd name="T1" fmla="*/ 3 h 19"/>
                  <a:gd name="T2" fmla="*/ 16 w 37"/>
                  <a:gd name="T3" fmla="*/ 17 h 19"/>
                  <a:gd name="T4" fmla="*/ 37 w 37"/>
                  <a:gd name="T5" fmla="*/ 12 h 19"/>
                  <a:gd name="T6" fmla="*/ 0 w 37"/>
                  <a:gd name="T7" fmla="*/ 3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19"/>
                  <a:gd name="T14" fmla="*/ 37 w 37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19">
                    <a:moveTo>
                      <a:pt x="0" y="3"/>
                    </a:moveTo>
                    <a:cubicBezTo>
                      <a:pt x="1" y="19"/>
                      <a:pt x="5" y="18"/>
                      <a:pt x="16" y="17"/>
                    </a:cubicBezTo>
                    <a:cubicBezTo>
                      <a:pt x="24" y="17"/>
                      <a:pt x="30" y="13"/>
                      <a:pt x="37" y="12"/>
                    </a:cubicBezTo>
                    <a:cubicBezTo>
                      <a:pt x="29" y="7"/>
                      <a:pt x="8" y="0"/>
                      <a:pt x="0" y="3"/>
                    </a:cubicBezTo>
                    <a:close/>
                  </a:path>
                </a:pathLst>
              </a:custGeom>
              <a:solidFill>
                <a:srgbClr val="C1333E"/>
              </a:solidFill>
              <a:ln w="12700" cmpd="sng">
                <a:solidFill>
                  <a:srgbClr val="C1333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1" name="Freeform 16">
                <a:extLst>
                  <a:ext uri="{FF2B5EF4-FFF2-40B4-BE49-F238E27FC236}">
                    <a16:creationId xmlns:a16="http://schemas.microsoft.com/office/drawing/2014/main" id="{C663D14E-7173-4B05-BB2B-8FD632471F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1326"/>
                <a:ext cx="30" cy="15"/>
              </a:xfrm>
              <a:custGeom>
                <a:avLst/>
                <a:gdLst>
                  <a:gd name="T0" fmla="*/ 0 w 75"/>
                  <a:gd name="T1" fmla="*/ 0 h 37"/>
                  <a:gd name="T2" fmla="*/ 45 w 75"/>
                  <a:gd name="T3" fmla="*/ 30 h 37"/>
                  <a:gd name="T4" fmla="*/ 75 w 75"/>
                  <a:gd name="T5" fmla="*/ 32 h 37"/>
                  <a:gd name="T6" fmla="*/ 72 w 75"/>
                  <a:gd name="T7" fmla="*/ 30 h 37"/>
                  <a:gd name="T8" fmla="*/ 66 w 75"/>
                  <a:gd name="T9" fmla="*/ 30 h 37"/>
                  <a:gd name="T10" fmla="*/ 61 w 75"/>
                  <a:gd name="T11" fmla="*/ 28 h 37"/>
                  <a:gd name="T12" fmla="*/ 58 w 75"/>
                  <a:gd name="T13" fmla="*/ 27 h 37"/>
                  <a:gd name="T14" fmla="*/ 55 w 75"/>
                  <a:gd name="T15" fmla="*/ 25 h 37"/>
                  <a:gd name="T16" fmla="*/ 31 w 75"/>
                  <a:gd name="T17" fmla="*/ 14 h 37"/>
                  <a:gd name="T18" fmla="*/ 27 w 75"/>
                  <a:gd name="T19" fmla="*/ 12 h 37"/>
                  <a:gd name="T20" fmla="*/ 14 w 75"/>
                  <a:gd name="T21" fmla="*/ 12 h 37"/>
                  <a:gd name="T22" fmla="*/ 12 w 75"/>
                  <a:gd name="T23" fmla="*/ 10 h 37"/>
                  <a:gd name="T24" fmla="*/ 9 w 75"/>
                  <a:gd name="T25" fmla="*/ 9 h 37"/>
                  <a:gd name="T26" fmla="*/ 8 w 75"/>
                  <a:gd name="T27" fmla="*/ 8 h 37"/>
                  <a:gd name="T28" fmla="*/ 7 w 75"/>
                  <a:gd name="T29" fmla="*/ 5 h 37"/>
                  <a:gd name="T30" fmla="*/ 4 w 75"/>
                  <a:gd name="T31" fmla="*/ 2 h 37"/>
                  <a:gd name="T32" fmla="*/ 1 w 75"/>
                  <a:gd name="T33" fmla="*/ 0 h 37"/>
                  <a:gd name="T34" fmla="*/ 0 w 75"/>
                  <a:gd name="T35" fmla="*/ 0 h 3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75"/>
                  <a:gd name="T55" fmla="*/ 0 h 37"/>
                  <a:gd name="T56" fmla="*/ 75 w 75"/>
                  <a:gd name="T57" fmla="*/ 37 h 3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75" h="37">
                    <a:moveTo>
                      <a:pt x="0" y="0"/>
                    </a:moveTo>
                    <a:cubicBezTo>
                      <a:pt x="11" y="32"/>
                      <a:pt x="22" y="21"/>
                      <a:pt x="45" y="30"/>
                    </a:cubicBezTo>
                    <a:cubicBezTo>
                      <a:pt x="55" y="29"/>
                      <a:pt x="65" y="37"/>
                      <a:pt x="75" y="32"/>
                    </a:cubicBezTo>
                    <a:lnTo>
                      <a:pt x="72" y="30"/>
                    </a:lnTo>
                    <a:lnTo>
                      <a:pt x="66" y="30"/>
                    </a:lnTo>
                    <a:lnTo>
                      <a:pt x="61" y="28"/>
                    </a:lnTo>
                    <a:lnTo>
                      <a:pt x="58" y="27"/>
                    </a:lnTo>
                    <a:lnTo>
                      <a:pt x="55" y="25"/>
                    </a:lnTo>
                    <a:cubicBezTo>
                      <a:pt x="45" y="22"/>
                      <a:pt x="40" y="16"/>
                      <a:pt x="31" y="14"/>
                    </a:cubicBezTo>
                    <a:lnTo>
                      <a:pt x="27" y="12"/>
                    </a:lnTo>
                    <a:lnTo>
                      <a:pt x="14" y="12"/>
                    </a:lnTo>
                    <a:lnTo>
                      <a:pt x="12" y="10"/>
                    </a:lnTo>
                    <a:lnTo>
                      <a:pt x="9" y="9"/>
                    </a:lnTo>
                    <a:lnTo>
                      <a:pt x="8" y="8"/>
                    </a:lnTo>
                    <a:lnTo>
                      <a:pt x="7" y="5"/>
                    </a:lnTo>
                    <a:lnTo>
                      <a:pt x="4" y="2"/>
                    </a:lnTo>
                    <a:lnTo>
                      <a:pt x="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F88A2"/>
              </a:solidFill>
              <a:ln w="12700" cmpd="sng">
                <a:solidFill>
                  <a:srgbClr val="DF88A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2" name="Freeform 17">
                <a:extLst>
                  <a:ext uri="{FF2B5EF4-FFF2-40B4-BE49-F238E27FC236}">
                    <a16:creationId xmlns:a16="http://schemas.microsoft.com/office/drawing/2014/main" id="{F1FE9F3D-E8A6-4A9F-BF64-7FE342E375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0" y="1335"/>
                <a:ext cx="25" cy="13"/>
              </a:xfrm>
              <a:custGeom>
                <a:avLst/>
                <a:gdLst>
                  <a:gd name="T0" fmla="*/ 61 w 61"/>
                  <a:gd name="T1" fmla="*/ 9 h 32"/>
                  <a:gd name="T2" fmla="*/ 18 w 61"/>
                  <a:gd name="T3" fmla="*/ 32 h 32"/>
                  <a:gd name="T4" fmla="*/ 12 w 61"/>
                  <a:gd name="T5" fmla="*/ 31 h 32"/>
                  <a:gd name="T6" fmla="*/ 7 w 61"/>
                  <a:gd name="T7" fmla="*/ 30 h 32"/>
                  <a:gd name="T8" fmla="*/ 4 w 61"/>
                  <a:gd name="T9" fmla="*/ 27 h 32"/>
                  <a:gd name="T10" fmla="*/ 1 w 61"/>
                  <a:gd name="T11" fmla="*/ 22 h 32"/>
                  <a:gd name="T12" fmla="*/ 0 w 61"/>
                  <a:gd name="T13" fmla="*/ 16 h 32"/>
                  <a:gd name="T14" fmla="*/ 1 w 61"/>
                  <a:gd name="T15" fmla="*/ 9 h 32"/>
                  <a:gd name="T16" fmla="*/ 2 w 61"/>
                  <a:gd name="T17" fmla="*/ 3 h 32"/>
                  <a:gd name="T18" fmla="*/ 4 w 61"/>
                  <a:gd name="T19" fmla="*/ 0 h 32"/>
                  <a:gd name="T20" fmla="*/ 6 w 61"/>
                  <a:gd name="T21" fmla="*/ 0 h 32"/>
                  <a:gd name="T22" fmla="*/ 18 w 61"/>
                  <a:gd name="T23" fmla="*/ 16 h 32"/>
                  <a:gd name="T24" fmla="*/ 61 w 61"/>
                  <a:gd name="T25" fmla="*/ 9 h 3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61"/>
                  <a:gd name="T40" fmla="*/ 0 h 32"/>
                  <a:gd name="T41" fmla="*/ 61 w 61"/>
                  <a:gd name="T42" fmla="*/ 32 h 3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61" h="32">
                    <a:moveTo>
                      <a:pt x="61" y="9"/>
                    </a:moveTo>
                    <a:cubicBezTo>
                      <a:pt x="48" y="20"/>
                      <a:pt x="34" y="29"/>
                      <a:pt x="18" y="32"/>
                    </a:cubicBezTo>
                    <a:lnTo>
                      <a:pt x="12" y="31"/>
                    </a:lnTo>
                    <a:lnTo>
                      <a:pt x="7" y="30"/>
                    </a:lnTo>
                    <a:lnTo>
                      <a:pt x="4" y="27"/>
                    </a:lnTo>
                    <a:lnTo>
                      <a:pt x="1" y="22"/>
                    </a:lnTo>
                    <a:lnTo>
                      <a:pt x="0" y="16"/>
                    </a:lnTo>
                    <a:lnTo>
                      <a:pt x="1" y="9"/>
                    </a:lnTo>
                    <a:lnTo>
                      <a:pt x="2" y="3"/>
                    </a:lnTo>
                    <a:lnTo>
                      <a:pt x="4" y="0"/>
                    </a:lnTo>
                    <a:lnTo>
                      <a:pt x="6" y="0"/>
                    </a:lnTo>
                    <a:cubicBezTo>
                      <a:pt x="5" y="8"/>
                      <a:pt x="4" y="16"/>
                      <a:pt x="18" y="16"/>
                    </a:cubicBezTo>
                    <a:cubicBezTo>
                      <a:pt x="37" y="16"/>
                      <a:pt x="39" y="8"/>
                      <a:pt x="61" y="9"/>
                    </a:cubicBezTo>
                    <a:close/>
                  </a:path>
                </a:pathLst>
              </a:custGeom>
              <a:solidFill>
                <a:srgbClr val="DF88A2"/>
              </a:solidFill>
              <a:ln w="12700" cmpd="sng">
                <a:solidFill>
                  <a:srgbClr val="DF88A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3" name="Freeform 18">
                <a:extLst>
                  <a:ext uri="{FF2B5EF4-FFF2-40B4-BE49-F238E27FC236}">
                    <a16:creationId xmlns:a16="http://schemas.microsoft.com/office/drawing/2014/main" id="{64B291E3-31B4-46E9-84E7-A67E8CDA95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0" y="1225"/>
                <a:ext cx="139" cy="151"/>
              </a:xfrm>
              <a:custGeom>
                <a:avLst/>
                <a:gdLst>
                  <a:gd name="T0" fmla="*/ 0 w 347"/>
                  <a:gd name="T1" fmla="*/ 39 h 378"/>
                  <a:gd name="T2" fmla="*/ 26 w 347"/>
                  <a:gd name="T3" fmla="*/ 14 h 378"/>
                  <a:gd name="T4" fmla="*/ 93 w 347"/>
                  <a:gd name="T5" fmla="*/ 10 h 378"/>
                  <a:gd name="T6" fmla="*/ 300 w 347"/>
                  <a:gd name="T7" fmla="*/ 72 h 378"/>
                  <a:gd name="T8" fmla="*/ 315 w 347"/>
                  <a:gd name="T9" fmla="*/ 225 h 378"/>
                  <a:gd name="T10" fmla="*/ 345 w 347"/>
                  <a:gd name="T11" fmla="*/ 324 h 378"/>
                  <a:gd name="T12" fmla="*/ 342 w 347"/>
                  <a:gd name="T13" fmla="*/ 334 h 378"/>
                  <a:gd name="T14" fmla="*/ 335 w 347"/>
                  <a:gd name="T15" fmla="*/ 345 h 378"/>
                  <a:gd name="T16" fmla="*/ 324 w 347"/>
                  <a:gd name="T17" fmla="*/ 352 h 378"/>
                  <a:gd name="T18" fmla="*/ 323 w 347"/>
                  <a:gd name="T19" fmla="*/ 352 h 378"/>
                  <a:gd name="T20" fmla="*/ 322 w 347"/>
                  <a:gd name="T21" fmla="*/ 354 h 378"/>
                  <a:gd name="T22" fmla="*/ 294 w 347"/>
                  <a:gd name="T23" fmla="*/ 357 h 378"/>
                  <a:gd name="T24" fmla="*/ 302 w 347"/>
                  <a:gd name="T25" fmla="*/ 343 h 378"/>
                  <a:gd name="T26" fmla="*/ 302 w 347"/>
                  <a:gd name="T27" fmla="*/ 331 h 378"/>
                  <a:gd name="T28" fmla="*/ 294 w 347"/>
                  <a:gd name="T29" fmla="*/ 316 h 378"/>
                  <a:gd name="T30" fmla="*/ 192 w 347"/>
                  <a:gd name="T31" fmla="*/ 356 h 378"/>
                  <a:gd name="T32" fmla="*/ 208 w 347"/>
                  <a:gd name="T33" fmla="*/ 309 h 378"/>
                  <a:gd name="T34" fmla="*/ 210 w 347"/>
                  <a:gd name="T35" fmla="*/ 310 h 378"/>
                  <a:gd name="T36" fmla="*/ 218 w 347"/>
                  <a:gd name="T37" fmla="*/ 312 h 378"/>
                  <a:gd name="T38" fmla="*/ 227 w 347"/>
                  <a:gd name="T39" fmla="*/ 313 h 378"/>
                  <a:gd name="T40" fmla="*/ 238 w 347"/>
                  <a:gd name="T41" fmla="*/ 313 h 378"/>
                  <a:gd name="T42" fmla="*/ 249 w 347"/>
                  <a:gd name="T43" fmla="*/ 310 h 378"/>
                  <a:gd name="T44" fmla="*/ 260 w 347"/>
                  <a:gd name="T45" fmla="*/ 306 h 378"/>
                  <a:gd name="T46" fmla="*/ 268 w 347"/>
                  <a:gd name="T47" fmla="*/ 296 h 378"/>
                  <a:gd name="T48" fmla="*/ 273 w 347"/>
                  <a:gd name="T49" fmla="*/ 282 h 378"/>
                  <a:gd name="T50" fmla="*/ 272 w 347"/>
                  <a:gd name="T51" fmla="*/ 279 h 378"/>
                  <a:gd name="T52" fmla="*/ 267 w 347"/>
                  <a:gd name="T53" fmla="*/ 274 h 378"/>
                  <a:gd name="T54" fmla="*/ 262 w 347"/>
                  <a:gd name="T55" fmla="*/ 273 h 378"/>
                  <a:gd name="T56" fmla="*/ 254 w 347"/>
                  <a:gd name="T57" fmla="*/ 279 h 378"/>
                  <a:gd name="T58" fmla="*/ 248 w 347"/>
                  <a:gd name="T59" fmla="*/ 284 h 378"/>
                  <a:gd name="T60" fmla="*/ 239 w 347"/>
                  <a:gd name="T61" fmla="*/ 289 h 378"/>
                  <a:gd name="T62" fmla="*/ 228 w 347"/>
                  <a:gd name="T63" fmla="*/ 291 h 378"/>
                  <a:gd name="T64" fmla="*/ 160 w 347"/>
                  <a:gd name="T65" fmla="*/ 223 h 378"/>
                  <a:gd name="T66" fmla="*/ 239 w 347"/>
                  <a:gd name="T67" fmla="*/ 237 h 378"/>
                  <a:gd name="T68" fmla="*/ 178 w 347"/>
                  <a:gd name="T69" fmla="*/ 213 h 378"/>
                  <a:gd name="T70" fmla="*/ 114 w 347"/>
                  <a:gd name="T71" fmla="*/ 80 h 378"/>
                  <a:gd name="T72" fmla="*/ 100 w 347"/>
                  <a:gd name="T73" fmla="*/ 61 h 378"/>
                  <a:gd name="T74" fmla="*/ 84 w 347"/>
                  <a:gd name="T75" fmla="*/ 46 h 378"/>
                  <a:gd name="T76" fmla="*/ 69 w 347"/>
                  <a:gd name="T77" fmla="*/ 36 h 378"/>
                  <a:gd name="T78" fmla="*/ 54 w 347"/>
                  <a:gd name="T79" fmla="*/ 32 h 378"/>
                  <a:gd name="T80" fmla="*/ 40 w 347"/>
                  <a:gd name="T81" fmla="*/ 36 h 378"/>
                  <a:gd name="T82" fmla="*/ 39 w 347"/>
                  <a:gd name="T83" fmla="*/ 37 h 378"/>
                  <a:gd name="T84" fmla="*/ 27 w 347"/>
                  <a:gd name="T85" fmla="*/ 46 h 378"/>
                  <a:gd name="T86" fmla="*/ 22 w 347"/>
                  <a:gd name="T87" fmla="*/ 51 h 378"/>
                  <a:gd name="T88" fmla="*/ 16 w 347"/>
                  <a:gd name="T89" fmla="*/ 54 h 378"/>
                  <a:gd name="T90" fmla="*/ 9 w 347"/>
                  <a:gd name="T91" fmla="*/ 56 h 378"/>
                  <a:gd name="T92" fmla="*/ 2 w 347"/>
                  <a:gd name="T93" fmla="*/ 52 h 378"/>
                  <a:gd name="T94" fmla="*/ 0 w 347"/>
                  <a:gd name="T95" fmla="*/ 39 h 378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347"/>
                  <a:gd name="T145" fmla="*/ 0 h 378"/>
                  <a:gd name="T146" fmla="*/ 347 w 347"/>
                  <a:gd name="T147" fmla="*/ 378 h 378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347" h="378">
                    <a:moveTo>
                      <a:pt x="0" y="39"/>
                    </a:moveTo>
                    <a:cubicBezTo>
                      <a:pt x="15" y="23"/>
                      <a:pt x="0" y="30"/>
                      <a:pt x="26" y="14"/>
                    </a:cubicBezTo>
                    <a:cubicBezTo>
                      <a:pt x="60" y="1"/>
                      <a:pt x="49" y="23"/>
                      <a:pt x="93" y="10"/>
                    </a:cubicBezTo>
                    <a:cubicBezTo>
                      <a:pt x="154" y="0"/>
                      <a:pt x="263" y="19"/>
                      <a:pt x="300" y="72"/>
                    </a:cubicBezTo>
                    <a:cubicBezTo>
                      <a:pt x="323" y="113"/>
                      <a:pt x="303" y="177"/>
                      <a:pt x="315" y="225"/>
                    </a:cubicBezTo>
                    <a:cubicBezTo>
                      <a:pt x="323" y="267"/>
                      <a:pt x="347" y="277"/>
                      <a:pt x="345" y="324"/>
                    </a:cubicBezTo>
                    <a:lnTo>
                      <a:pt x="342" y="334"/>
                    </a:lnTo>
                    <a:lnTo>
                      <a:pt x="335" y="345"/>
                    </a:lnTo>
                    <a:lnTo>
                      <a:pt x="324" y="352"/>
                    </a:lnTo>
                    <a:lnTo>
                      <a:pt x="323" y="352"/>
                    </a:lnTo>
                    <a:lnTo>
                      <a:pt x="322" y="354"/>
                    </a:lnTo>
                    <a:cubicBezTo>
                      <a:pt x="313" y="360"/>
                      <a:pt x="305" y="357"/>
                      <a:pt x="294" y="357"/>
                    </a:cubicBezTo>
                    <a:lnTo>
                      <a:pt x="302" y="343"/>
                    </a:lnTo>
                    <a:lnTo>
                      <a:pt x="302" y="331"/>
                    </a:lnTo>
                    <a:lnTo>
                      <a:pt x="294" y="316"/>
                    </a:lnTo>
                    <a:cubicBezTo>
                      <a:pt x="280" y="371"/>
                      <a:pt x="242" y="378"/>
                      <a:pt x="192" y="356"/>
                    </a:cubicBezTo>
                    <a:cubicBezTo>
                      <a:pt x="212" y="347"/>
                      <a:pt x="223" y="329"/>
                      <a:pt x="208" y="309"/>
                    </a:cubicBezTo>
                    <a:lnTo>
                      <a:pt x="210" y="310"/>
                    </a:lnTo>
                    <a:lnTo>
                      <a:pt x="218" y="312"/>
                    </a:lnTo>
                    <a:lnTo>
                      <a:pt x="227" y="313"/>
                    </a:lnTo>
                    <a:lnTo>
                      <a:pt x="238" y="313"/>
                    </a:lnTo>
                    <a:lnTo>
                      <a:pt x="249" y="310"/>
                    </a:lnTo>
                    <a:lnTo>
                      <a:pt x="260" y="306"/>
                    </a:lnTo>
                    <a:lnTo>
                      <a:pt x="268" y="296"/>
                    </a:lnTo>
                    <a:lnTo>
                      <a:pt x="273" y="282"/>
                    </a:lnTo>
                    <a:lnTo>
                      <a:pt x="272" y="279"/>
                    </a:lnTo>
                    <a:lnTo>
                      <a:pt x="267" y="274"/>
                    </a:lnTo>
                    <a:lnTo>
                      <a:pt x="262" y="273"/>
                    </a:lnTo>
                    <a:lnTo>
                      <a:pt x="254" y="279"/>
                    </a:lnTo>
                    <a:lnTo>
                      <a:pt x="248" y="284"/>
                    </a:lnTo>
                    <a:lnTo>
                      <a:pt x="239" y="289"/>
                    </a:lnTo>
                    <a:lnTo>
                      <a:pt x="228" y="291"/>
                    </a:lnTo>
                    <a:cubicBezTo>
                      <a:pt x="191" y="292"/>
                      <a:pt x="171" y="252"/>
                      <a:pt x="160" y="223"/>
                    </a:cubicBezTo>
                    <a:cubicBezTo>
                      <a:pt x="172" y="241"/>
                      <a:pt x="229" y="266"/>
                      <a:pt x="239" y="237"/>
                    </a:cubicBezTo>
                    <a:cubicBezTo>
                      <a:pt x="216" y="229"/>
                      <a:pt x="207" y="236"/>
                      <a:pt x="178" y="213"/>
                    </a:cubicBezTo>
                    <a:cubicBezTo>
                      <a:pt x="135" y="167"/>
                      <a:pt x="154" y="139"/>
                      <a:pt x="114" y="80"/>
                    </a:cubicBezTo>
                    <a:lnTo>
                      <a:pt x="100" y="61"/>
                    </a:lnTo>
                    <a:lnTo>
                      <a:pt x="84" y="46"/>
                    </a:lnTo>
                    <a:lnTo>
                      <a:pt x="69" y="36"/>
                    </a:lnTo>
                    <a:lnTo>
                      <a:pt x="54" y="32"/>
                    </a:lnTo>
                    <a:lnTo>
                      <a:pt x="40" y="36"/>
                    </a:lnTo>
                    <a:lnTo>
                      <a:pt x="39" y="37"/>
                    </a:lnTo>
                    <a:lnTo>
                      <a:pt x="27" y="46"/>
                    </a:lnTo>
                    <a:lnTo>
                      <a:pt x="22" y="51"/>
                    </a:lnTo>
                    <a:lnTo>
                      <a:pt x="16" y="54"/>
                    </a:lnTo>
                    <a:lnTo>
                      <a:pt x="9" y="56"/>
                    </a:lnTo>
                    <a:lnTo>
                      <a:pt x="2" y="52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CC7525"/>
              </a:solidFill>
              <a:ln w="12700" cmpd="sng">
                <a:solidFill>
                  <a:srgbClr val="CC752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4" name="Freeform 19">
                <a:extLst>
                  <a:ext uri="{FF2B5EF4-FFF2-40B4-BE49-F238E27FC236}">
                    <a16:creationId xmlns:a16="http://schemas.microsoft.com/office/drawing/2014/main" id="{05CEB587-F640-44D6-A6C1-1F1003D8AE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5" y="1237"/>
                <a:ext cx="11" cy="18"/>
              </a:xfrm>
              <a:custGeom>
                <a:avLst/>
                <a:gdLst>
                  <a:gd name="T0" fmla="*/ 25 w 25"/>
                  <a:gd name="T1" fmla="*/ 36 h 46"/>
                  <a:gd name="T2" fmla="*/ 22 w 25"/>
                  <a:gd name="T3" fmla="*/ 0 h 46"/>
                  <a:gd name="T4" fmla="*/ 12 w 25"/>
                  <a:gd name="T5" fmla="*/ 46 h 46"/>
                  <a:gd name="T6" fmla="*/ 18 w 25"/>
                  <a:gd name="T7" fmla="*/ 46 h 46"/>
                  <a:gd name="T8" fmla="*/ 25 w 25"/>
                  <a:gd name="T9" fmla="*/ 36 h 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"/>
                  <a:gd name="T16" fmla="*/ 0 h 46"/>
                  <a:gd name="T17" fmla="*/ 25 w 25"/>
                  <a:gd name="T18" fmla="*/ 46 h 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" h="46">
                    <a:moveTo>
                      <a:pt x="25" y="36"/>
                    </a:moveTo>
                    <a:cubicBezTo>
                      <a:pt x="25" y="27"/>
                      <a:pt x="23" y="7"/>
                      <a:pt x="22" y="0"/>
                    </a:cubicBezTo>
                    <a:cubicBezTo>
                      <a:pt x="0" y="5"/>
                      <a:pt x="5" y="31"/>
                      <a:pt x="12" y="46"/>
                    </a:cubicBezTo>
                    <a:lnTo>
                      <a:pt x="18" y="46"/>
                    </a:lnTo>
                    <a:lnTo>
                      <a:pt x="25" y="36"/>
                    </a:lnTo>
                    <a:close/>
                  </a:path>
                </a:pathLst>
              </a:custGeom>
              <a:solidFill>
                <a:srgbClr val="CC7525"/>
              </a:solidFill>
              <a:ln w="12700" cmpd="sng">
                <a:solidFill>
                  <a:srgbClr val="CC752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5" name="Freeform 20">
                <a:extLst>
                  <a:ext uri="{FF2B5EF4-FFF2-40B4-BE49-F238E27FC236}">
                    <a16:creationId xmlns:a16="http://schemas.microsoft.com/office/drawing/2014/main" id="{71841AC7-BD79-466A-A527-79B7ECB3F9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5" y="1308"/>
                <a:ext cx="22" cy="41"/>
              </a:xfrm>
              <a:custGeom>
                <a:avLst/>
                <a:gdLst>
                  <a:gd name="T0" fmla="*/ 26 w 54"/>
                  <a:gd name="T1" fmla="*/ 0 h 103"/>
                  <a:gd name="T2" fmla="*/ 32 w 54"/>
                  <a:gd name="T3" fmla="*/ 55 h 103"/>
                  <a:gd name="T4" fmla="*/ 37 w 54"/>
                  <a:gd name="T5" fmla="*/ 67 h 103"/>
                  <a:gd name="T6" fmla="*/ 41 w 54"/>
                  <a:gd name="T7" fmla="*/ 77 h 103"/>
                  <a:gd name="T8" fmla="*/ 41 w 54"/>
                  <a:gd name="T9" fmla="*/ 88 h 103"/>
                  <a:gd name="T10" fmla="*/ 38 w 54"/>
                  <a:gd name="T11" fmla="*/ 95 h 103"/>
                  <a:gd name="T12" fmla="*/ 32 w 54"/>
                  <a:gd name="T13" fmla="*/ 99 h 103"/>
                  <a:gd name="T14" fmla="*/ 21 w 54"/>
                  <a:gd name="T15" fmla="*/ 98 h 103"/>
                  <a:gd name="T16" fmla="*/ 23 w 54"/>
                  <a:gd name="T17" fmla="*/ 98 h 103"/>
                  <a:gd name="T18" fmla="*/ 25 w 54"/>
                  <a:gd name="T19" fmla="*/ 100 h 103"/>
                  <a:gd name="T20" fmla="*/ 27 w 54"/>
                  <a:gd name="T21" fmla="*/ 100 h 103"/>
                  <a:gd name="T22" fmla="*/ 32 w 54"/>
                  <a:gd name="T23" fmla="*/ 101 h 103"/>
                  <a:gd name="T24" fmla="*/ 37 w 54"/>
                  <a:gd name="T25" fmla="*/ 103 h 103"/>
                  <a:gd name="T26" fmla="*/ 43 w 54"/>
                  <a:gd name="T27" fmla="*/ 101 h 103"/>
                  <a:gd name="T28" fmla="*/ 49 w 54"/>
                  <a:gd name="T29" fmla="*/ 100 h 103"/>
                  <a:gd name="T30" fmla="*/ 54 w 54"/>
                  <a:gd name="T31" fmla="*/ 97 h 103"/>
                  <a:gd name="T32" fmla="*/ 54 w 54"/>
                  <a:gd name="T33" fmla="*/ 93 h 103"/>
                  <a:gd name="T34" fmla="*/ 49 w 54"/>
                  <a:gd name="T35" fmla="*/ 83 h 103"/>
                  <a:gd name="T36" fmla="*/ 44 w 54"/>
                  <a:gd name="T37" fmla="*/ 70 h 103"/>
                  <a:gd name="T38" fmla="*/ 32 w 54"/>
                  <a:gd name="T39" fmla="*/ 37 h 103"/>
                  <a:gd name="T40" fmla="*/ 29 w 54"/>
                  <a:gd name="T41" fmla="*/ 21 h 103"/>
                  <a:gd name="T42" fmla="*/ 26 w 54"/>
                  <a:gd name="T43" fmla="*/ 8 h 103"/>
                  <a:gd name="T44" fmla="*/ 26 w 54"/>
                  <a:gd name="T45" fmla="*/ 0 h 103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54"/>
                  <a:gd name="T70" fmla="*/ 0 h 103"/>
                  <a:gd name="T71" fmla="*/ 54 w 54"/>
                  <a:gd name="T72" fmla="*/ 103 h 103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54" h="103">
                    <a:moveTo>
                      <a:pt x="26" y="0"/>
                    </a:moveTo>
                    <a:cubicBezTo>
                      <a:pt x="0" y="17"/>
                      <a:pt x="24" y="35"/>
                      <a:pt x="32" y="55"/>
                    </a:cubicBezTo>
                    <a:lnTo>
                      <a:pt x="37" y="67"/>
                    </a:lnTo>
                    <a:lnTo>
                      <a:pt x="41" y="77"/>
                    </a:lnTo>
                    <a:lnTo>
                      <a:pt x="41" y="88"/>
                    </a:lnTo>
                    <a:lnTo>
                      <a:pt x="38" y="95"/>
                    </a:lnTo>
                    <a:lnTo>
                      <a:pt x="32" y="99"/>
                    </a:lnTo>
                    <a:lnTo>
                      <a:pt x="21" y="98"/>
                    </a:lnTo>
                    <a:lnTo>
                      <a:pt x="23" y="98"/>
                    </a:lnTo>
                    <a:lnTo>
                      <a:pt x="25" y="100"/>
                    </a:lnTo>
                    <a:lnTo>
                      <a:pt x="27" y="100"/>
                    </a:lnTo>
                    <a:lnTo>
                      <a:pt x="32" y="101"/>
                    </a:lnTo>
                    <a:lnTo>
                      <a:pt x="37" y="103"/>
                    </a:lnTo>
                    <a:lnTo>
                      <a:pt x="43" y="101"/>
                    </a:lnTo>
                    <a:lnTo>
                      <a:pt x="49" y="100"/>
                    </a:lnTo>
                    <a:lnTo>
                      <a:pt x="54" y="97"/>
                    </a:lnTo>
                    <a:lnTo>
                      <a:pt x="54" y="93"/>
                    </a:lnTo>
                    <a:lnTo>
                      <a:pt x="49" y="83"/>
                    </a:lnTo>
                    <a:lnTo>
                      <a:pt x="44" y="70"/>
                    </a:lnTo>
                    <a:lnTo>
                      <a:pt x="32" y="37"/>
                    </a:lnTo>
                    <a:lnTo>
                      <a:pt x="29" y="21"/>
                    </a:lnTo>
                    <a:lnTo>
                      <a:pt x="26" y="8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CC7525"/>
              </a:solidFill>
              <a:ln w="12700" cmpd="sng">
                <a:solidFill>
                  <a:srgbClr val="CC7525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6" name="Freeform 21">
                <a:extLst>
                  <a:ext uri="{FF2B5EF4-FFF2-40B4-BE49-F238E27FC236}">
                    <a16:creationId xmlns:a16="http://schemas.microsoft.com/office/drawing/2014/main" id="{DD25BC33-9E76-4EE7-BD2D-4E1EEEFC02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0" y="1458"/>
                <a:ext cx="8" cy="12"/>
              </a:xfrm>
              <a:custGeom>
                <a:avLst/>
                <a:gdLst>
                  <a:gd name="T0" fmla="*/ 0 w 19"/>
                  <a:gd name="T1" fmla="*/ 27 h 28"/>
                  <a:gd name="T2" fmla="*/ 15 w 19"/>
                  <a:gd name="T3" fmla="*/ 0 h 28"/>
                  <a:gd name="T4" fmla="*/ 0 w 19"/>
                  <a:gd name="T5" fmla="*/ 27 h 28"/>
                  <a:gd name="T6" fmla="*/ 0 60000 65536"/>
                  <a:gd name="T7" fmla="*/ 0 60000 65536"/>
                  <a:gd name="T8" fmla="*/ 0 60000 65536"/>
                  <a:gd name="T9" fmla="*/ 0 w 19"/>
                  <a:gd name="T10" fmla="*/ 0 h 28"/>
                  <a:gd name="T11" fmla="*/ 19 w 19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" h="28">
                    <a:moveTo>
                      <a:pt x="0" y="27"/>
                    </a:moveTo>
                    <a:cubicBezTo>
                      <a:pt x="0" y="16"/>
                      <a:pt x="1" y="2"/>
                      <a:pt x="15" y="0"/>
                    </a:cubicBezTo>
                    <a:cubicBezTo>
                      <a:pt x="19" y="10"/>
                      <a:pt x="13" y="28"/>
                      <a:pt x="0" y="27"/>
                    </a:cubicBezTo>
                    <a:close/>
                  </a:path>
                </a:pathLst>
              </a:custGeom>
              <a:solidFill>
                <a:srgbClr val="646464"/>
              </a:solidFill>
              <a:ln w="12700" cmpd="sng">
                <a:solidFill>
                  <a:srgbClr val="64646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7" name="Freeform 22">
                <a:extLst>
                  <a:ext uri="{FF2B5EF4-FFF2-40B4-BE49-F238E27FC236}">
                    <a16:creationId xmlns:a16="http://schemas.microsoft.com/office/drawing/2014/main" id="{E13F4C08-1590-42FC-917D-AA71821C70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2" y="1208"/>
                <a:ext cx="397" cy="22"/>
              </a:xfrm>
              <a:custGeom>
                <a:avLst/>
                <a:gdLst>
                  <a:gd name="T0" fmla="*/ 0 w 993"/>
                  <a:gd name="T1" fmla="*/ 0 h 55"/>
                  <a:gd name="T2" fmla="*/ 973 w 993"/>
                  <a:gd name="T3" fmla="*/ 36 h 55"/>
                  <a:gd name="T4" fmla="*/ 975 w 993"/>
                  <a:gd name="T5" fmla="*/ 37 h 55"/>
                  <a:gd name="T6" fmla="*/ 979 w 993"/>
                  <a:gd name="T7" fmla="*/ 37 h 55"/>
                  <a:gd name="T8" fmla="*/ 985 w 993"/>
                  <a:gd name="T9" fmla="*/ 40 h 55"/>
                  <a:gd name="T10" fmla="*/ 990 w 993"/>
                  <a:gd name="T11" fmla="*/ 43 h 55"/>
                  <a:gd name="T12" fmla="*/ 993 w 993"/>
                  <a:gd name="T13" fmla="*/ 45 h 55"/>
                  <a:gd name="T14" fmla="*/ 993 w 993"/>
                  <a:gd name="T15" fmla="*/ 47 h 55"/>
                  <a:gd name="T16" fmla="*/ 987 w 993"/>
                  <a:gd name="T17" fmla="*/ 50 h 55"/>
                  <a:gd name="T18" fmla="*/ 976 w 993"/>
                  <a:gd name="T19" fmla="*/ 53 h 55"/>
                  <a:gd name="T20" fmla="*/ 970 w 993"/>
                  <a:gd name="T21" fmla="*/ 55 h 55"/>
                  <a:gd name="T22" fmla="*/ 900 w 993"/>
                  <a:gd name="T23" fmla="*/ 55 h 55"/>
                  <a:gd name="T24" fmla="*/ 873 w 993"/>
                  <a:gd name="T25" fmla="*/ 53 h 55"/>
                  <a:gd name="T26" fmla="*/ 523 w 993"/>
                  <a:gd name="T27" fmla="*/ 44 h 55"/>
                  <a:gd name="T28" fmla="*/ 9 w 993"/>
                  <a:gd name="T29" fmla="*/ 25 h 55"/>
                  <a:gd name="T30" fmla="*/ 10 w 993"/>
                  <a:gd name="T31" fmla="*/ 23 h 55"/>
                  <a:gd name="T32" fmla="*/ 10 w 993"/>
                  <a:gd name="T33" fmla="*/ 17 h 55"/>
                  <a:gd name="T34" fmla="*/ 9 w 993"/>
                  <a:gd name="T35" fmla="*/ 9 h 55"/>
                  <a:gd name="T36" fmla="*/ 0 w 993"/>
                  <a:gd name="T37" fmla="*/ 0 h 5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93"/>
                  <a:gd name="T58" fmla="*/ 0 h 55"/>
                  <a:gd name="T59" fmla="*/ 993 w 993"/>
                  <a:gd name="T60" fmla="*/ 55 h 5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93" h="55">
                    <a:moveTo>
                      <a:pt x="0" y="0"/>
                    </a:moveTo>
                    <a:lnTo>
                      <a:pt x="973" y="36"/>
                    </a:lnTo>
                    <a:lnTo>
                      <a:pt x="975" y="37"/>
                    </a:lnTo>
                    <a:lnTo>
                      <a:pt x="979" y="37"/>
                    </a:lnTo>
                    <a:lnTo>
                      <a:pt x="985" y="40"/>
                    </a:lnTo>
                    <a:lnTo>
                      <a:pt x="990" y="43"/>
                    </a:lnTo>
                    <a:lnTo>
                      <a:pt x="993" y="45"/>
                    </a:lnTo>
                    <a:lnTo>
                      <a:pt x="993" y="47"/>
                    </a:lnTo>
                    <a:lnTo>
                      <a:pt x="987" y="50"/>
                    </a:lnTo>
                    <a:lnTo>
                      <a:pt x="976" y="53"/>
                    </a:lnTo>
                    <a:lnTo>
                      <a:pt x="970" y="55"/>
                    </a:lnTo>
                    <a:lnTo>
                      <a:pt x="900" y="55"/>
                    </a:lnTo>
                    <a:lnTo>
                      <a:pt x="873" y="53"/>
                    </a:lnTo>
                    <a:cubicBezTo>
                      <a:pt x="756" y="51"/>
                      <a:pt x="640" y="47"/>
                      <a:pt x="523" y="44"/>
                    </a:cubicBezTo>
                    <a:cubicBezTo>
                      <a:pt x="351" y="36"/>
                      <a:pt x="180" y="33"/>
                      <a:pt x="9" y="25"/>
                    </a:cubicBezTo>
                    <a:lnTo>
                      <a:pt x="10" y="23"/>
                    </a:lnTo>
                    <a:lnTo>
                      <a:pt x="10" y="17"/>
                    </a:lnTo>
                    <a:lnTo>
                      <a:pt x="9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ACAC"/>
              </a:solidFill>
              <a:ln w="12700" cmpd="sng">
                <a:solidFill>
                  <a:srgbClr val="ACACA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8" name="Freeform 23">
                <a:extLst>
                  <a:ext uri="{FF2B5EF4-FFF2-40B4-BE49-F238E27FC236}">
                    <a16:creationId xmlns:a16="http://schemas.microsoft.com/office/drawing/2014/main" id="{5484EFC5-E0CF-4E38-8BCA-EF5A82597A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7" y="1630"/>
                <a:ext cx="358" cy="13"/>
              </a:xfrm>
              <a:custGeom>
                <a:avLst/>
                <a:gdLst>
                  <a:gd name="T0" fmla="*/ 8 w 893"/>
                  <a:gd name="T1" fmla="*/ 17 h 32"/>
                  <a:gd name="T2" fmla="*/ 884 w 893"/>
                  <a:gd name="T3" fmla="*/ 0 h 32"/>
                  <a:gd name="T4" fmla="*/ 888 w 893"/>
                  <a:gd name="T5" fmla="*/ 1 h 32"/>
                  <a:gd name="T6" fmla="*/ 893 w 893"/>
                  <a:gd name="T7" fmla="*/ 4 h 32"/>
                  <a:gd name="T8" fmla="*/ 893 w 893"/>
                  <a:gd name="T9" fmla="*/ 8 h 32"/>
                  <a:gd name="T10" fmla="*/ 741 w 893"/>
                  <a:gd name="T11" fmla="*/ 19 h 32"/>
                  <a:gd name="T12" fmla="*/ 378 w 893"/>
                  <a:gd name="T13" fmla="*/ 23 h 32"/>
                  <a:gd name="T14" fmla="*/ 88 w 893"/>
                  <a:gd name="T15" fmla="*/ 28 h 32"/>
                  <a:gd name="T16" fmla="*/ 21 w 893"/>
                  <a:gd name="T17" fmla="*/ 32 h 32"/>
                  <a:gd name="T18" fmla="*/ 19 w 893"/>
                  <a:gd name="T19" fmla="*/ 32 h 32"/>
                  <a:gd name="T20" fmla="*/ 15 w 893"/>
                  <a:gd name="T21" fmla="*/ 30 h 32"/>
                  <a:gd name="T22" fmla="*/ 10 w 893"/>
                  <a:gd name="T23" fmla="*/ 30 h 32"/>
                  <a:gd name="T24" fmla="*/ 4 w 893"/>
                  <a:gd name="T25" fmla="*/ 27 h 32"/>
                  <a:gd name="T26" fmla="*/ 0 w 893"/>
                  <a:gd name="T27" fmla="*/ 25 h 32"/>
                  <a:gd name="T28" fmla="*/ 0 w 893"/>
                  <a:gd name="T29" fmla="*/ 22 h 32"/>
                  <a:gd name="T30" fmla="*/ 1 w 893"/>
                  <a:gd name="T31" fmla="*/ 20 h 32"/>
                  <a:gd name="T32" fmla="*/ 8 w 893"/>
                  <a:gd name="T33" fmla="*/ 17 h 3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893"/>
                  <a:gd name="T52" fmla="*/ 0 h 32"/>
                  <a:gd name="T53" fmla="*/ 893 w 893"/>
                  <a:gd name="T54" fmla="*/ 32 h 32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893" h="32">
                    <a:moveTo>
                      <a:pt x="8" y="17"/>
                    </a:moveTo>
                    <a:lnTo>
                      <a:pt x="884" y="0"/>
                    </a:lnTo>
                    <a:lnTo>
                      <a:pt x="888" y="1"/>
                    </a:lnTo>
                    <a:lnTo>
                      <a:pt x="893" y="4"/>
                    </a:lnTo>
                    <a:lnTo>
                      <a:pt x="893" y="8"/>
                    </a:lnTo>
                    <a:cubicBezTo>
                      <a:pt x="846" y="25"/>
                      <a:pt x="791" y="13"/>
                      <a:pt x="741" y="19"/>
                    </a:cubicBezTo>
                    <a:cubicBezTo>
                      <a:pt x="620" y="21"/>
                      <a:pt x="499" y="22"/>
                      <a:pt x="378" y="23"/>
                    </a:cubicBezTo>
                    <a:cubicBezTo>
                      <a:pt x="281" y="26"/>
                      <a:pt x="184" y="26"/>
                      <a:pt x="88" y="28"/>
                    </a:cubicBezTo>
                    <a:cubicBezTo>
                      <a:pt x="67" y="32"/>
                      <a:pt x="42" y="27"/>
                      <a:pt x="21" y="32"/>
                    </a:cubicBezTo>
                    <a:lnTo>
                      <a:pt x="19" y="32"/>
                    </a:lnTo>
                    <a:lnTo>
                      <a:pt x="15" y="30"/>
                    </a:lnTo>
                    <a:lnTo>
                      <a:pt x="10" y="30"/>
                    </a:lnTo>
                    <a:lnTo>
                      <a:pt x="4" y="27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1" y="20"/>
                    </a:lnTo>
                    <a:lnTo>
                      <a:pt x="8" y="17"/>
                    </a:lnTo>
                    <a:close/>
                  </a:path>
                </a:pathLst>
              </a:custGeom>
              <a:solidFill>
                <a:srgbClr val="ACACAC"/>
              </a:solidFill>
              <a:ln w="12700" cmpd="sng">
                <a:solidFill>
                  <a:srgbClr val="ACACA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59" name="Freeform 24">
                <a:extLst>
                  <a:ext uri="{FF2B5EF4-FFF2-40B4-BE49-F238E27FC236}">
                    <a16:creationId xmlns:a16="http://schemas.microsoft.com/office/drawing/2014/main" id="{E278821D-C6ED-442A-BA38-A108225D67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4" y="1287"/>
                <a:ext cx="96" cy="32"/>
              </a:xfrm>
              <a:custGeom>
                <a:avLst/>
                <a:gdLst>
                  <a:gd name="T0" fmla="*/ 0 w 240"/>
                  <a:gd name="T1" fmla="*/ 0 h 79"/>
                  <a:gd name="T2" fmla="*/ 8 w 240"/>
                  <a:gd name="T3" fmla="*/ 72 h 79"/>
                  <a:gd name="T4" fmla="*/ 240 w 240"/>
                  <a:gd name="T5" fmla="*/ 79 h 79"/>
                  <a:gd name="T6" fmla="*/ 230 w 240"/>
                  <a:gd name="T7" fmla="*/ 7 h 79"/>
                  <a:gd name="T8" fmla="*/ 0 w 240"/>
                  <a:gd name="T9" fmla="*/ 0 h 7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40"/>
                  <a:gd name="T16" fmla="*/ 0 h 79"/>
                  <a:gd name="T17" fmla="*/ 240 w 240"/>
                  <a:gd name="T18" fmla="*/ 79 h 7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40" h="79">
                    <a:moveTo>
                      <a:pt x="0" y="0"/>
                    </a:moveTo>
                    <a:lnTo>
                      <a:pt x="8" y="72"/>
                    </a:lnTo>
                    <a:lnTo>
                      <a:pt x="240" y="79"/>
                    </a:lnTo>
                    <a:lnTo>
                      <a:pt x="23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10000"/>
              </a:solidFill>
              <a:ln w="12700" cmpd="sng">
                <a:solidFill>
                  <a:srgbClr val="B1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0" name="Freeform 25">
                <a:extLst>
                  <a:ext uri="{FF2B5EF4-FFF2-40B4-BE49-F238E27FC236}">
                    <a16:creationId xmlns:a16="http://schemas.microsoft.com/office/drawing/2014/main" id="{21A3DD4D-0CB3-43E3-97D0-3ADD0BBAC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8" y="1406"/>
                <a:ext cx="72" cy="27"/>
              </a:xfrm>
              <a:custGeom>
                <a:avLst/>
                <a:gdLst>
                  <a:gd name="T0" fmla="*/ 9 w 180"/>
                  <a:gd name="T1" fmla="*/ 0 h 69"/>
                  <a:gd name="T2" fmla="*/ 176 w 180"/>
                  <a:gd name="T3" fmla="*/ 0 h 69"/>
                  <a:gd name="T4" fmla="*/ 180 w 180"/>
                  <a:gd name="T5" fmla="*/ 69 h 69"/>
                  <a:gd name="T6" fmla="*/ 0 w 180"/>
                  <a:gd name="T7" fmla="*/ 69 h 69"/>
                  <a:gd name="T8" fmla="*/ 9 w 180"/>
                  <a:gd name="T9" fmla="*/ 0 h 6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80"/>
                  <a:gd name="T16" fmla="*/ 0 h 69"/>
                  <a:gd name="T17" fmla="*/ 180 w 180"/>
                  <a:gd name="T18" fmla="*/ 69 h 6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80" h="69">
                    <a:moveTo>
                      <a:pt x="9" y="0"/>
                    </a:moveTo>
                    <a:lnTo>
                      <a:pt x="176" y="0"/>
                    </a:lnTo>
                    <a:lnTo>
                      <a:pt x="180" y="69"/>
                    </a:lnTo>
                    <a:lnTo>
                      <a:pt x="0" y="69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8BB92"/>
              </a:solidFill>
              <a:ln w="12700" cmpd="sng">
                <a:solidFill>
                  <a:srgbClr val="F8BB92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1" name="Freeform 26">
                <a:extLst>
                  <a:ext uri="{FF2B5EF4-FFF2-40B4-BE49-F238E27FC236}">
                    <a16:creationId xmlns:a16="http://schemas.microsoft.com/office/drawing/2014/main" id="{19C1682E-484B-42CF-BD47-F84BFBB5E4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9" y="1395"/>
                <a:ext cx="91" cy="31"/>
              </a:xfrm>
              <a:custGeom>
                <a:avLst/>
                <a:gdLst>
                  <a:gd name="T0" fmla="*/ 0 w 228"/>
                  <a:gd name="T1" fmla="*/ 0 h 76"/>
                  <a:gd name="T2" fmla="*/ 221 w 228"/>
                  <a:gd name="T3" fmla="*/ 12 h 76"/>
                  <a:gd name="T4" fmla="*/ 228 w 228"/>
                  <a:gd name="T5" fmla="*/ 76 h 76"/>
                  <a:gd name="T6" fmla="*/ 3 w 228"/>
                  <a:gd name="T7" fmla="*/ 72 h 76"/>
                  <a:gd name="T8" fmla="*/ 0 w 228"/>
                  <a:gd name="T9" fmla="*/ 0 h 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8"/>
                  <a:gd name="T16" fmla="*/ 0 h 76"/>
                  <a:gd name="T17" fmla="*/ 228 w 228"/>
                  <a:gd name="T18" fmla="*/ 76 h 7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8" h="76">
                    <a:moveTo>
                      <a:pt x="0" y="0"/>
                    </a:moveTo>
                    <a:lnTo>
                      <a:pt x="221" y="12"/>
                    </a:lnTo>
                    <a:lnTo>
                      <a:pt x="228" y="76"/>
                    </a:lnTo>
                    <a:lnTo>
                      <a:pt x="3" y="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FFFF"/>
              </a:solidFill>
              <a:ln w="12700" cmpd="sng">
                <a:solidFill>
                  <a:srgbClr val="CC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2" name="Freeform 27">
                <a:extLst>
                  <a:ext uri="{FF2B5EF4-FFF2-40B4-BE49-F238E27FC236}">
                    <a16:creationId xmlns:a16="http://schemas.microsoft.com/office/drawing/2014/main" id="{277B4158-650D-4502-A9CA-314FEF72FE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3" y="1553"/>
                <a:ext cx="90" cy="31"/>
              </a:xfrm>
              <a:custGeom>
                <a:avLst/>
                <a:gdLst>
                  <a:gd name="T0" fmla="*/ 4 w 224"/>
                  <a:gd name="T1" fmla="*/ 3 h 75"/>
                  <a:gd name="T2" fmla="*/ 219 w 224"/>
                  <a:gd name="T3" fmla="*/ 0 h 75"/>
                  <a:gd name="T4" fmla="*/ 224 w 224"/>
                  <a:gd name="T5" fmla="*/ 75 h 75"/>
                  <a:gd name="T6" fmla="*/ 0 w 224"/>
                  <a:gd name="T7" fmla="*/ 75 h 75"/>
                  <a:gd name="T8" fmla="*/ 4 w 224"/>
                  <a:gd name="T9" fmla="*/ 3 h 7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4"/>
                  <a:gd name="T16" fmla="*/ 0 h 75"/>
                  <a:gd name="T17" fmla="*/ 224 w 224"/>
                  <a:gd name="T18" fmla="*/ 75 h 7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4" h="75">
                    <a:moveTo>
                      <a:pt x="4" y="3"/>
                    </a:moveTo>
                    <a:lnTo>
                      <a:pt x="219" y="0"/>
                    </a:lnTo>
                    <a:lnTo>
                      <a:pt x="224" y="75"/>
                    </a:lnTo>
                    <a:lnTo>
                      <a:pt x="0" y="75"/>
                    </a:lnTo>
                    <a:lnTo>
                      <a:pt x="4" y="3"/>
                    </a:lnTo>
                    <a:close/>
                  </a:path>
                </a:pathLst>
              </a:custGeom>
              <a:solidFill>
                <a:srgbClr val="D7FFBE"/>
              </a:solidFill>
              <a:ln w="12700" cmpd="sng">
                <a:solidFill>
                  <a:srgbClr val="D7FFB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3" name="Freeform 28">
                <a:extLst>
                  <a:ext uri="{FF2B5EF4-FFF2-40B4-BE49-F238E27FC236}">
                    <a16:creationId xmlns:a16="http://schemas.microsoft.com/office/drawing/2014/main" id="{1EA3F250-90D3-4B39-BB4D-A359BEA72C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6" y="1553"/>
                <a:ext cx="85" cy="31"/>
              </a:xfrm>
              <a:custGeom>
                <a:avLst/>
                <a:gdLst>
                  <a:gd name="T0" fmla="*/ 0 w 211"/>
                  <a:gd name="T1" fmla="*/ 0 h 75"/>
                  <a:gd name="T2" fmla="*/ 211 w 211"/>
                  <a:gd name="T3" fmla="*/ 7 h 75"/>
                  <a:gd name="T4" fmla="*/ 211 w 211"/>
                  <a:gd name="T5" fmla="*/ 75 h 75"/>
                  <a:gd name="T6" fmla="*/ 4 w 211"/>
                  <a:gd name="T7" fmla="*/ 75 h 75"/>
                  <a:gd name="T8" fmla="*/ 0 w 211"/>
                  <a:gd name="T9" fmla="*/ 0 h 7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11"/>
                  <a:gd name="T16" fmla="*/ 0 h 75"/>
                  <a:gd name="T17" fmla="*/ 211 w 211"/>
                  <a:gd name="T18" fmla="*/ 75 h 7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11" h="75">
                    <a:moveTo>
                      <a:pt x="0" y="0"/>
                    </a:moveTo>
                    <a:lnTo>
                      <a:pt x="211" y="7"/>
                    </a:lnTo>
                    <a:lnTo>
                      <a:pt x="211" y="75"/>
                    </a:lnTo>
                    <a:lnTo>
                      <a:pt x="4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7D46"/>
              </a:solidFill>
              <a:ln w="12700" cmpd="sng">
                <a:solidFill>
                  <a:srgbClr val="F87D46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4" name="Freeform 29">
                <a:extLst>
                  <a:ext uri="{FF2B5EF4-FFF2-40B4-BE49-F238E27FC236}">
                    <a16:creationId xmlns:a16="http://schemas.microsoft.com/office/drawing/2014/main" id="{DC2A2835-9290-45D2-B7EE-31A30F9C4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7" y="1438"/>
                <a:ext cx="52" cy="62"/>
              </a:xfrm>
              <a:custGeom>
                <a:avLst/>
                <a:gdLst>
                  <a:gd name="T0" fmla="*/ 129 w 129"/>
                  <a:gd name="T1" fmla="*/ 9 h 154"/>
                  <a:gd name="T2" fmla="*/ 33 w 129"/>
                  <a:gd name="T3" fmla="*/ 154 h 154"/>
                  <a:gd name="T4" fmla="*/ 15 w 129"/>
                  <a:gd name="T5" fmla="*/ 0 h 154"/>
                  <a:gd name="T6" fmla="*/ 18 w 129"/>
                  <a:gd name="T7" fmla="*/ 1 h 154"/>
                  <a:gd name="T8" fmla="*/ 24 w 129"/>
                  <a:gd name="T9" fmla="*/ 6 h 154"/>
                  <a:gd name="T10" fmla="*/ 33 w 129"/>
                  <a:gd name="T11" fmla="*/ 12 h 154"/>
                  <a:gd name="T12" fmla="*/ 46 w 129"/>
                  <a:gd name="T13" fmla="*/ 16 h 154"/>
                  <a:gd name="T14" fmla="*/ 62 w 129"/>
                  <a:gd name="T15" fmla="*/ 20 h 154"/>
                  <a:gd name="T16" fmla="*/ 81 w 129"/>
                  <a:gd name="T17" fmla="*/ 22 h 154"/>
                  <a:gd name="T18" fmla="*/ 104 w 129"/>
                  <a:gd name="T19" fmla="*/ 19 h 154"/>
                  <a:gd name="T20" fmla="*/ 129 w 129"/>
                  <a:gd name="T21" fmla="*/ 9 h 1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9"/>
                  <a:gd name="T34" fmla="*/ 0 h 154"/>
                  <a:gd name="T35" fmla="*/ 129 w 129"/>
                  <a:gd name="T36" fmla="*/ 154 h 1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9" h="154">
                    <a:moveTo>
                      <a:pt x="129" y="9"/>
                    </a:moveTo>
                    <a:cubicBezTo>
                      <a:pt x="86" y="44"/>
                      <a:pt x="41" y="98"/>
                      <a:pt x="33" y="154"/>
                    </a:cubicBezTo>
                    <a:cubicBezTo>
                      <a:pt x="6" y="117"/>
                      <a:pt x="0" y="42"/>
                      <a:pt x="15" y="0"/>
                    </a:cubicBezTo>
                    <a:lnTo>
                      <a:pt x="18" y="1"/>
                    </a:lnTo>
                    <a:lnTo>
                      <a:pt x="24" y="6"/>
                    </a:lnTo>
                    <a:lnTo>
                      <a:pt x="33" y="12"/>
                    </a:lnTo>
                    <a:lnTo>
                      <a:pt x="46" y="16"/>
                    </a:lnTo>
                    <a:lnTo>
                      <a:pt x="62" y="20"/>
                    </a:lnTo>
                    <a:lnTo>
                      <a:pt x="81" y="22"/>
                    </a:lnTo>
                    <a:lnTo>
                      <a:pt x="104" y="19"/>
                    </a:lnTo>
                    <a:lnTo>
                      <a:pt x="129" y="9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5" name="Freeform 30">
                <a:extLst>
                  <a:ext uri="{FF2B5EF4-FFF2-40B4-BE49-F238E27FC236}">
                    <a16:creationId xmlns:a16="http://schemas.microsoft.com/office/drawing/2014/main" id="{F71229B7-2FF7-4F91-9265-11F8829136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6" y="1574"/>
                <a:ext cx="33" cy="29"/>
              </a:xfrm>
              <a:custGeom>
                <a:avLst/>
                <a:gdLst>
                  <a:gd name="T0" fmla="*/ 43 w 81"/>
                  <a:gd name="T1" fmla="*/ 0 h 73"/>
                  <a:gd name="T2" fmla="*/ 30 w 81"/>
                  <a:gd name="T3" fmla="*/ 32 h 73"/>
                  <a:gd name="T4" fmla="*/ 23 w 81"/>
                  <a:gd name="T5" fmla="*/ 42 h 73"/>
                  <a:gd name="T6" fmla="*/ 15 w 81"/>
                  <a:gd name="T7" fmla="*/ 49 h 73"/>
                  <a:gd name="T8" fmla="*/ 7 w 81"/>
                  <a:gd name="T9" fmla="*/ 55 h 73"/>
                  <a:gd name="T10" fmla="*/ 1 w 81"/>
                  <a:gd name="T11" fmla="*/ 58 h 73"/>
                  <a:gd name="T12" fmla="*/ 0 w 81"/>
                  <a:gd name="T13" fmla="*/ 62 h 73"/>
                  <a:gd name="T14" fmla="*/ 4 w 81"/>
                  <a:gd name="T15" fmla="*/ 66 h 73"/>
                  <a:gd name="T16" fmla="*/ 11 w 81"/>
                  <a:gd name="T17" fmla="*/ 68 h 73"/>
                  <a:gd name="T18" fmla="*/ 20 w 81"/>
                  <a:gd name="T19" fmla="*/ 69 h 73"/>
                  <a:gd name="T20" fmla="*/ 28 w 81"/>
                  <a:gd name="T21" fmla="*/ 70 h 73"/>
                  <a:gd name="T22" fmla="*/ 36 w 81"/>
                  <a:gd name="T23" fmla="*/ 73 h 73"/>
                  <a:gd name="T24" fmla="*/ 37 w 81"/>
                  <a:gd name="T25" fmla="*/ 73 h 73"/>
                  <a:gd name="T26" fmla="*/ 47 w 81"/>
                  <a:gd name="T27" fmla="*/ 69 h 73"/>
                  <a:gd name="T28" fmla="*/ 60 w 81"/>
                  <a:gd name="T29" fmla="*/ 66 h 73"/>
                  <a:gd name="T30" fmla="*/ 69 w 81"/>
                  <a:gd name="T31" fmla="*/ 57 h 73"/>
                  <a:gd name="T32" fmla="*/ 77 w 81"/>
                  <a:gd name="T33" fmla="*/ 47 h 73"/>
                  <a:gd name="T34" fmla="*/ 81 w 81"/>
                  <a:gd name="T35" fmla="*/ 36 h 73"/>
                  <a:gd name="T36" fmla="*/ 80 w 81"/>
                  <a:gd name="T37" fmla="*/ 20 h 73"/>
                  <a:gd name="T38" fmla="*/ 68 w 81"/>
                  <a:gd name="T39" fmla="*/ 0 h 73"/>
                  <a:gd name="T40" fmla="*/ 43 w 81"/>
                  <a:gd name="T41" fmla="*/ 0 h 73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81"/>
                  <a:gd name="T64" fmla="*/ 0 h 73"/>
                  <a:gd name="T65" fmla="*/ 81 w 81"/>
                  <a:gd name="T66" fmla="*/ 73 h 73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81" h="73">
                    <a:moveTo>
                      <a:pt x="43" y="0"/>
                    </a:moveTo>
                    <a:cubicBezTo>
                      <a:pt x="42" y="6"/>
                      <a:pt x="33" y="26"/>
                      <a:pt x="30" y="32"/>
                    </a:cubicBezTo>
                    <a:lnTo>
                      <a:pt x="23" y="42"/>
                    </a:lnTo>
                    <a:lnTo>
                      <a:pt x="15" y="49"/>
                    </a:lnTo>
                    <a:lnTo>
                      <a:pt x="7" y="55"/>
                    </a:lnTo>
                    <a:lnTo>
                      <a:pt x="1" y="58"/>
                    </a:lnTo>
                    <a:lnTo>
                      <a:pt x="0" y="62"/>
                    </a:lnTo>
                    <a:lnTo>
                      <a:pt x="4" y="66"/>
                    </a:lnTo>
                    <a:lnTo>
                      <a:pt x="11" y="68"/>
                    </a:lnTo>
                    <a:lnTo>
                      <a:pt x="20" y="69"/>
                    </a:lnTo>
                    <a:lnTo>
                      <a:pt x="28" y="70"/>
                    </a:lnTo>
                    <a:lnTo>
                      <a:pt x="36" y="73"/>
                    </a:lnTo>
                    <a:lnTo>
                      <a:pt x="37" y="73"/>
                    </a:lnTo>
                    <a:lnTo>
                      <a:pt x="47" y="69"/>
                    </a:lnTo>
                    <a:lnTo>
                      <a:pt x="60" y="66"/>
                    </a:lnTo>
                    <a:lnTo>
                      <a:pt x="69" y="57"/>
                    </a:lnTo>
                    <a:lnTo>
                      <a:pt x="77" y="47"/>
                    </a:lnTo>
                    <a:lnTo>
                      <a:pt x="81" y="36"/>
                    </a:lnTo>
                    <a:lnTo>
                      <a:pt x="80" y="20"/>
                    </a:lnTo>
                    <a:lnTo>
                      <a:pt x="68" y="0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6" name="Freeform 31">
                <a:extLst>
                  <a:ext uri="{FF2B5EF4-FFF2-40B4-BE49-F238E27FC236}">
                    <a16:creationId xmlns:a16="http://schemas.microsoft.com/office/drawing/2014/main" id="{39329B78-2611-4E35-B594-88EE87F075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6" y="1491"/>
                <a:ext cx="31" cy="31"/>
              </a:xfrm>
              <a:custGeom>
                <a:avLst/>
                <a:gdLst>
                  <a:gd name="T0" fmla="*/ 30 w 77"/>
                  <a:gd name="T1" fmla="*/ 0 h 75"/>
                  <a:gd name="T2" fmla="*/ 30 w 77"/>
                  <a:gd name="T3" fmla="*/ 2 h 75"/>
                  <a:gd name="T4" fmla="*/ 31 w 77"/>
                  <a:gd name="T5" fmla="*/ 7 h 75"/>
                  <a:gd name="T6" fmla="*/ 31 w 77"/>
                  <a:gd name="T7" fmla="*/ 15 h 75"/>
                  <a:gd name="T8" fmla="*/ 30 w 77"/>
                  <a:gd name="T9" fmla="*/ 25 h 75"/>
                  <a:gd name="T10" fmla="*/ 26 w 77"/>
                  <a:gd name="T11" fmla="*/ 36 h 75"/>
                  <a:gd name="T12" fmla="*/ 21 w 77"/>
                  <a:gd name="T13" fmla="*/ 45 h 75"/>
                  <a:gd name="T14" fmla="*/ 11 w 77"/>
                  <a:gd name="T15" fmla="*/ 52 h 75"/>
                  <a:gd name="T16" fmla="*/ 0 w 77"/>
                  <a:gd name="T17" fmla="*/ 57 h 75"/>
                  <a:gd name="T18" fmla="*/ 26 w 77"/>
                  <a:gd name="T19" fmla="*/ 75 h 75"/>
                  <a:gd name="T20" fmla="*/ 30 w 77"/>
                  <a:gd name="T21" fmla="*/ 0 h 7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77"/>
                  <a:gd name="T34" fmla="*/ 0 h 75"/>
                  <a:gd name="T35" fmla="*/ 77 w 77"/>
                  <a:gd name="T36" fmla="*/ 75 h 7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77" h="75">
                    <a:moveTo>
                      <a:pt x="30" y="0"/>
                    </a:moveTo>
                    <a:lnTo>
                      <a:pt x="30" y="2"/>
                    </a:lnTo>
                    <a:lnTo>
                      <a:pt x="31" y="7"/>
                    </a:lnTo>
                    <a:lnTo>
                      <a:pt x="31" y="15"/>
                    </a:lnTo>
                    <a:lnTo>
                      <a:pt x="30" y="25"/>
                    </a:lnTo>
                    <a:lnTo>
                      <a:pt x="26" y="36"/>
                    </a:lnTo>
                    <a:lnTo>
                      <a:pt x="21" y="45"/>
                    </a:lnTo>
                    <a:lnTo>
                      <a:pt x="11" y="52"/>
                    </a:lnTo>
                    <a:lnTo>
                      <a:pt x="0" y="57"/>
                    </a:lnTo>
                    <a:lnTo>
                      <a:pt x="26" y="75"/>
                    </a:lnTo>
                    <a:cubicBezTo>
                      <a:pt x="50" y="54"/>
                      <a:pt x="77" y="13"/>
                      <a:pt x="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7" name="Freeform 32">
                <a:extLst>
                  <a:ext uri="{FF2B5EF4-FFF2-40B4-BE49-F238E27FC236}">
                    <a16:creationId xmlns:a16="http://schemas.microsoft.com/office/drawing/2014/main" id="{AF38C878-3C33-4053-84C4-E2E8884644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0" y="1388"/>
                <a:ext cx="49" cy="58"/>
              </a:xfrm>
              <a:custGeom>
                <a:avLst/>
                <a:gdLst>
                  <a:gd name="T0" fmla="*/ 100 w 123"/>
                  <a:gd name="T1" fmla="*/ 0 h 144"/>
                  <a:gd name="T2" fmla="*/ 0 w 123"/>
                  <a:gd name="T3" fmla="*/ 120 h 144"/>
                  <a:gd name="T4" fmla="*/ 79 w 123"/>
                  <a:gd name="T5" fmla="*/ 116 h 144"/>
                  <a:gd name="T6" fmla="*/ 100 w 12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23"/>
                  <a:gd name="T13" fmla="*/ 0 h 144"/>
                  <a:gd name="T14" fmla="*/ 123 w 12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23" h="144">
                    <a:moveTo>
                      <a:pt x="100" y="0"/>
                    </a:moveTo>
                    <a:cubicBezTo>
                      <a:pt x="94" y="42"/>
                      <a:pt x="37" y="103"/>
                      <a:pt x="0" y="120"/>
                    </a:cubicBezTo>
                    <a:cubicBezTo>
                      <a:pt x="27" y="144"/>
                      <a:pt x="50" y="135"/>
                      <a:pt x="79" y="116"/>
                    </a:cubicBezTo>
                    <a:cubicBezTo>
                      <a:pt x="123" y="76"/>
                      <a:pt x="122" y="51"/>
                      <a:pt x="100" y="0"/>
                    </a:cubicBez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8" name="Freeform 33">
                <a:extLst>
                  <a:ext uri="{FF2B5EF4-FFF2-40B4-BE49-F238E27FC236}">
                    <a16:creationId xmlns:a16="http://schemas.microsoft.com/office/drawing/2014/main" id="{FDADFC76-25A7-4717-8470-3F67EB0C32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6" y="1394"/>
                <a:ext cx="197" cy="193"/>
              </a:xfrm>
              <a:custGeom>
                <a:avLst/>
                <a:gdLst>
                  <a:gd name="T0" fmla="*/ 322 w 492"/>
                  <a:gd name="T1" fmla="*/ 0 h 481"/>
                  <a:gd name="T2" fmla="*/ 322 w 492"/>
                  <a:gd name="T3" fmla="*/ 4 h 481"/>
                  <a:gd name="T4" fmla="*/ 326 w 492"/>
                  <a:gd name="T5" fmla="*/ 15 h 481"/>
                  <a:gd name="T6" fmla="*/ 329 w 492"/>
                  <a:gd name="T7" fmla="*/ 30 h 481"/>
                  <a:gd name="T8" fmla="*/ 331 w 492"/>
                  <a:gd name="T9" fmla="*/ 49 h 481"/>
                  <a:gd name="T10" fmla="*/ 330 w 492"/>
                  <a:gd name="T11" fmla="*/ 70 h 481"/>
                  <a:gd name="T12" fmla="*/ 324 w 492"/>
                  <a:gd name="T13" fmla="*/ 91 h 481"/>
                  <a:gd name="T14" fmla="*/ 313 w 492"/>
                  <a:gd name="T15" fmla="*/ 109 h 481"/>
                  <a:gd name="T16" fmla="*/ 294 w 492"/>
                  <a:gd name="T17" fmla="*/ 123 h 481"/>
                  <a:gd name="T18" fmla="*/ 275 w 492"/>
                  <a:gd name="T19" fmla="*/ 134 h 481"/>
                  <a:gd name="T20" fmla="*/ 260 w 492"/>
                  <a:gd name="T21" fmla="*/ 140 h 481"/>
                  <a:gd name="T22" fmla="*/ 250 w 492"/>
                  <a:gd name="T23" fmla="*/ 143 h 481"/>
                  <a:gd name="T24" fmla="*/ 244 w 492"/>
                  <a:gd name="T25" fmla="*/ 146 h 481"/>
                  <a:gd name="T26" fmla="*/ 239 w 492"/>
                  <a:gd name="T27" fmla="*/ 147 h 481"/>
                  <a:gd name="T28" fmla="*/ 238 w 492"/>
                  <a:gd name="T29" fmla="*/ 146 h 481"/>
                  <a:gd name="T30" fmla="*/ 238 w 492"/>
                  <a:gd name="T31" fmla="*/ 145 h 481"/>
                  <a:gd name="T32" fmla="*/ 44 w 492"/>
                  <a:gd name="T33" fmla="*/ 481 h 481"/>
                  <a:gd name="T34" fmla="*/ 47 w 492"/>
                  <a:gd name="T35" fmla="*/ 481 h 481"/>
                  <a:gd name="T36" fmla="*/ 54 w 492"/>
                  <a:gd name="T37" fmla="*/ 477 h 481"/>
                  <a:gd name="T38" fmla="*/ 62 w 492"/>
                  <a:gd name="T39" fmla="*/ 472 h 481"/>
                  <a:gd name="T40" fmla="*/ 72 w 492"/>
                  <a:gd name="T41" fmla="*/ 466 h 481"/>
                  <a:gd name="T42" fmla="*/ 80 w 492"/>
                  <a:gd name="T43" fmla="*/ 459 h 481"/>
                  <a:gd name="T44" fmla="*/ 86 w 492"/>
                  <a:gd name="T45" fmla="*/ 452 h 481"/>
                  <a:gd name="T46" fmla="*/ 89 w 492"/>
                  <a:gd name="T47" fmla="*/ 442 h 481"/>
                  <a:gd name="T48" fmla="*/ 86 w 492"/>
                  <a:gd name="T49" fmla="*/ 435 h 481"/>
                  <a:gd name="T50" fmla="*/ 92 w 492"/>
                  <a:gd name="T51" fmla="*/ 328 h 481"/>
                  <a:gd name="T52" fmla="*/ 110 w 492"/>
                  <a:gd name="T53" fmla="*/ 367 h 481"/>
                  <a:gd name="T54" fmla="*/ 181 w 492"/>
                  <a:gd name="T55" fmla="*/ 421 h 481"/>
                  <a:gd name="T56" fmla="*/ 188 w 492"/>
                  <a:gd name="T57" fmla="*/ 425 h 481"/>
                  <a:gd name="T58" fmla="*/ 197 w 492"/>
                  <a:gd name="T59" fmla="*/ 428 h 481"/>
                  <a:gd name="T60" fmla="*/ 209 w 492"/>
                  <a:gd name="T61" fmla="*/ 425 h 481"/>
                  <a:gd name="T62" fmla="*/ 222 w 492"/>
                  <a:gd name="T63" fmla="*/ 423 h 481"/>
                  <a:gd name="T64" fmla="*/ 233 w 492"/>
                  <a:gd name="T65" fmla="*/ 420 h 481"/>
                  <a:gd name="T66" fmla="*/ 242 w 492"/>
                  <a:gd name="T67" fmla="*/ 416 h 481"/>
                  <a:gd name="T68" fmla="*/ 292 w 492"/>
                  <a:gd name="T69" fmla="*/ 397 h 481"/>
                  <a:gd name="T70" fmla="*/ 292 w 492"/>
                  <a:gd name="T71" fmla="*/ 395 h 481"/>
                  <a:gd name="T72" fmla="*/ 288 w 492"/>
                  <a:gd name="T73" fmla="*/ 394 h 481"/>
                  <a:gd name="T74" fmla="*/ 281 w 492"/>
                  <a:gd name="T75" fmla="*/ 394 h 481"/>
                  <a:gd name="T76" fmla="*/ 271 w 492"/>
                  <a:gd name="T77" fmla="*/ 393 h 481"/>
                  <a:gd name="T78" fmla="*/ 256 w 492"/>
                  <a:gd name="T79" fmla="*/ 392 h 481"/>
                  <a:gd name="T80" fmla="*/ 239 w 492"/>
                  <a:gd name="T81" fmla="*/ 391 h 481"/>
                  <a:gd name="T82" fmla="*/ 217 w 492"/>
                  <a:gd name="T83" fmla="*/ 385 h 481"/>
                  <a:gd name="T84" fmla="*/ 203 w 492"/>
                  <a:gd name="T85" fmla="*/ 374 h 481"/>
                  <a:gd name="T86" fmla="*/ 218 w 492"/>
                  <a:gd name="T87" fmla="*/ 235 h 481"/>
                  <a:gd name="T88" fmla="*/ 492 w 492"/>
                  <a:gd name="T89" fmla="*/ 65 h 481"/>
                  <a:gd name="T90" fmla="*/ 491 w 492"/>
                  <a:gd name="T91" fmla="*/ 64 h 481"/>
                  <a:gd name="T92" fmla="*/ 487 w 492"/>
                  <a:gd name="T93" fmla="*/ 63 h 481"/>
                  <a:gd name="T94" fmla="*/ 481 w 492"/>
                  <a:gd name="T95" fmla="*/ 61 h 481"/>
                  <a:gd name="T96" fmla="*/ 473 w 492"/>
                  <a:gd name="T97" fmla="*/ 57 h 481"/>
                  <a:gd name="T98" fmla="*/ 463 w 492"/>
                  <a:gd name="T99" fmla="*/ 52 h 481"/>
                  <a:gd name="T100" fmla="*/ 452 w 492"/>
                  <a:gd name="T101" fmla="*/ 47 h 481"/>
                  <a:gd name="T102" fmla="*/ 440 w 492"/>
                  <a:gd name="T103" fmla="*/ 43 h 481"/>
                  <a:gd name="T104" fmla="*/ 427 w 492"/>
                  <a:gd name="T105" fmla="*/ 38 h 481"/>
                  <a:gd name="T106" fmla="*/ 322 w 492"/>
                  <a:gd name="T107" fmla="*/ 0 h 481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492"/>
                  <a:gd name="T163" fmla="*/ 0 h 481"/>
                  <a:gd name="T164" fmla="*/ 492 w 492"/>
                  <a:gd name="T165" fmla="*/ 481 h 481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492" h="481">
                    <a:moveTo>
                      <a:pt x="322" y="0"/>
                    </a:moveTo>
                    <a:lnTo>
                      <a:pt x="322" y="4"/>
                    </a:lnTo>
                    <a:lnTo>
                      <a:pt x="326" y="15"/>
                    </a:lnTo>
                    <a:lnTo>
                      <a:pt x="329" y="30"/>
                    </a:lnTo>
                    <a:lnTo>
                      <a:pt x="331" y="49"/>
                    </a:lnTo>
                    <a:lnTo>
                      <a:pt x="330" y="70"/>
                    </a:lnTo>
                    <a:lnTo>
                      <a:pt x="324" y="91"/>
                    </a:lnTo>
                    <a:lnTo>
                      <a:pt x="313" y="109"/>
                    </a:lnTo>
                    <a:lnTo>
                      <a:pt x="294" y="123"/>
                    </a:lnTo>
                    <a:lnTo>
                      <a:pt x="275" y="134"/>
                    </a:lnTo>
                    <a:lnTo>
                      <a:pt x="260" y="140"/>
                    </a:lnTo>
                    <a:lnTo>
                      <a:pt x="250" y="143"/>
                    </a:lnTo>
                    <a:lnTo>
                      <a:pt x="244" y="146"/>
                    </a:lnTo>
                    <a:lnTo>
                      <a:pt x="239" y="147"/>
                    </a:lnTo>
                    <a:lnTo>
                      <a:pt x="238" y="146"/>
                    </a:lnTo>
                    <a:lnTo>
                      <a:pt x="238" y="145"/>
                    </a:lnTo>
                    <a:cubicBezTo>
                      <a:pt x="178" y="319"/>
                      <a:pt x="0" y="190"/>
                      <a:pt x="44" y="481"/>
                    </a:cubicBezTo>
                    <a:lnTo>
                      <a:pt x="47" y="481"/>
                    </a:lnTo>
                    <a:lnTo>
                      <a:pt x="54" y="477"/>
                    </a:lnTo>
                    <a:lnTo>
                      <a:pt x="62" y="472"/>
                    </a:lnTo>
                    <a:lnTo>
                      <a:pt x="72" y="466"/>
                    </a:lnTo>
                    <a:lnTo>
                      <a:pt x="80" y="459"/>
                    </a:lnTo>
                    <a:lnTo>
                      <a:pt x="86" y="452"/>
                    </a:lnTo>
                    <a:lnTo>
                      <a:pt x="89" y="442"/>
                    </a:lnTo>
                    <a:lnTo>
                      <a:pt x="86" y="435"/>
                    </a:lnTo>
                    <a:cubicBezTo>
                      <a:pt x="58" y="397"/>
                      <a:pt x="36" y="356"/>
                      <a:pt x="92" y="328"/>
                    </a:cubicBezTo>
                    <a:cubicBezTo>
                      <a:pt x="92" y="343"/>
                      <a:pt x="101" y="356"/>
                      <a:pt x="110" y="367"/>
                    </a:cubicBezTo>
                    <a:cubicBezTo>
                      <a:pt x="148" y="395"/>
                      <a:pt x="144" y="379"/>
                      <a:pt x="181" y="421"/>
                    </a:cubicBezTo>
                    <a:lnTo>
                      <a:pt x="188" y="425"/>
                    </a:lnTo>
                    <a:lnTo>
                      <a:pt x="197" y="428"/>
                    </a:lnTo>
                    <a:lnTo>
                      <a:pt x="209" y="425"/>
                    </a:lnTo>
                    <a:lnTo>
                      <a:pt x="222" y="423"/>
                    </a:lnTo>
                    <a:lnTo>
                      <a:pt x="233" y="420"/>
                    </a:lnTo>
                    <a:lnTo>
                      <a:pt x="242" y="416"/>
                    </a:lnTo>
                    <a:cubicBezTo>
                      <a:pt x="255" y="410"/>
                      <a:pt x="280" y="404"/>
                      <a:pt x="292" y="397"/>
                    </a:cubicBezTo>
                    <a:lnTo>
                      <a:pt x="292" y="395"/>
                    </a:lnTo>
                    <a:lnTo>
                      <a:pt x="288" y="394"/>
                    </a:lnTo>
                    <a:lnTo>
                      <a:pt x="281" y="394"/>
                    </a:lnTo>
                    <a:lnTo>
                      <a:pt x="271" y="393"/>
                    </a:lnTo>
                    <a:lnTo>
                      <a:pt x="256" y="392"/>
                    </a:lnTo>
                    <a:lnTo>
                      <a:pt x="239" y="391"/>
                    </a:lnTo>
                    <a:lnTo>
                      <a:pt x="217" y="385"/>
                    </a:lnTo>
                    <a:lnTo>
                      <a:pt x="203" y="374"/>
                    </a:lnTo>
                    <a:cubicBezTo>
                      <a:pt x="170" y="333"/>
                      <a:pt x="189" y="272"/>
                      <a:pt x="218" y="235"/>
                    </a:cubicBezTo>
                    <a:cubicBezTo>
                      <a:pt x="286" y="160"/>
                      <a:pt x="393" y="86"/>
                      <a:pt x="492" y="65"/>
                    </a:cubicBezTo>
                    <a:lnTo>
                      <a:pt x="491" y="64"/>
                    </a:lnTo>
                    <a:lnTo>
                      <a:pt x="487" y="63"/>
                    </a:lnTo>
                    <a:lnTo>
                      <a:pt x="481" y="61"/>
                    </a:lnTo>
                    <a:lnTo>
                      <a:pt x="473" y="57"/>
                    </a:lnTo>
                    <a:lnTo>
                      <a:pt x="463" y="52"/>
                    </a:lnTo>
                    <a:lnTo>
                      <a:pt x="452" y="47"/>
                    </a:lnTo>
                    <a:lnTo>
                      <a:pt x="440" y="43"/>
                    </a:lnTo>
                    <a:lnTo>
                      <a:pt x="427" y="38"/>
                    </a:lnTo>
                    <a:cubicBezTo>
                      <a:pt x="392" y="25"/>
                      <a:pt x="358" y="10"/>
                      <a:pt x="322" y="0"/>
                    </a:cubicBez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69" name="Freeform 34">
                <a:extLst>
                  <a:ext uri="{FF2B5EF4-FFF2-40B4-BE49-F238E27FC236}">
                    <a16:creationId xmlns:a16="http://schemas.microsoft.com/office/drawing/2014/main" id="{CB760FA2-72D6-47B5-8E76-902C16A7C1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6" y="1428"/>
                <a:ext cx="144" cy="197"/>
              </a:xfrm>
              <a:custGeom>
                <a:avLst/>
                <a:gdLst>
                  <a:gd name="T0" fmla="*/ 296 w 360"/>
                  <a:gd name="T1" fmla="*/ 32 h 493"/>
                  <a:gd name="T2" fmla="*/ 301 w 360"/>
                  <a:gd name="T3" fmla="*/ 15 h 493"/>
                  <a:gd name="T4" fmla="*/ 302 w 360"/>
                  <a:gd name="T5" fmla="*/ 7 h 493"/>
                  <a:gd name="T6" fmla="*/ 93 w 360"/>
                  <a:gd name="T7" fmla="*/ 135 h 493"/>
                  <a:gd name="T8" fmla="*/ 102 w 360"/>
                  <a:gd name="T9" fmla="*/ 290 h 493"/>
                  <a:gd name="T10" fmla="*/ 143 w 360"/>
                  <a:gd name="T11" fmla="*/ 288 h 493"/>
                  <a:gd name="T12" fmla="*/ 165 w 360"/>
                  <a:gd name="T13" fmla="*/ 316 h 493"/>
                  <a:gd name="T14" fmla="*/ 170 w 360"/>
                  <a:gd name="T15" fmla="*/ 319 h 493"/>
                  <a:gd name="T16" fmla="*/ 189 w 360"/>
                  <a:gd name="T17" fmla="*/ 328 h 493"/>
                  <a:gd name="T18" fmla="*/ 205 w 360"/>
                  <a:gd name="T19" fmla="*/ 337 h 493"/>
                  <a:gd name="T20" fmla="*/ 252 w 360"/>
                  <a:gd name="T21" fmla="*/ 420 h 493"/>
                  <a:gd name="T22" fmla="*/ 237 w 360"/>
                  <a:gd name="T23" fmla="*/ 428 h 493"/>
                  <a:gd name="T24" fmla="*/ 212 w 360"/>
                  <a:gd name="T25" fmla="*/ 422 h 493"/>
                  <a:gd name="T26" fmla="*/ 196 w 360"/>
                  <a:gd name="T27" fmla="*/ 388 h 493"/>
                  <a:gd name="T28" fmla="*/ 202 w 360"/>
                  <a:gd name="T29" fmla="*/ 390 h 493"/>
                  <a:gd name="T30" fmla="*/ 230 w 360"/>
                  <a:gd name="T31" fmla="*/ 399 h 493"/>
                  <a:gd name="T32" fmla="*/ 229 w 360"/>
                  <a:gd name="T33" fmla="*/ 392 h 493"/>
                  <a:gd name="T34" fmla="*/ 218 w 360"/>
                  <a:gd name="T35" fmla="*/ 379 h 493"/>
                  <a:gd name="T36" fmla="*/ 196 w 360"/>
                  <a:gd name="T37" fmla="*/ 363 h 493"/>
                  <a:gd name="T38" fmla="*/ 169 w 360"/>
                  <a:gd name="T39" fmla="*/ 351 h 493"/>
                  <a:gd name="T40" fmla="*/ 136 w 360"/>
                  <a:gd name="T41" fmla="*/ 346 h 493"/>
                  <a:gd name="T42" fmla="*/ 109 w 360"/>
                  <a:gd name="T43" fmla="*/ 348 h 493"/>
                  <a:gd name="T44" fmla="*/ 37 w 360"/>
                  <a:gd name="T45" fmla="*/ 452 h 493"/>
                  <a:gd name="T46" fmla="*/ 47 w 360"/>
                  <a:gd name="T47" fmla="*/ 457 h 493"/>
                  <a:gd name="T48" fmla="*/ 61 w 360"/>
                  <a:gd name="T49" fmla="*/ 462 h 493"/>
                  <a:gd name="T50" fmla="*/ 80 w 360"/>
                  <a:gd name="T51" fmla="*/ 468 h 493"/>
                  <a:gd name="T52" fmla="*/ 213 w 360"/>
                  <a:gd name="T53" fmla="*/ 490 h 493"/>
                  <a:gd name="T54" fmla="*/ 238 w 360"/>
                  <a:gd name="T55" fmla="*/ 463 h 493"/>
                  <a:gd name="T56" fmla="*/ 291 w 360"/>
                  <a:gd name="T57" fmla="*/ 381 h 493"/>
                  <a:gd name="T58" fmla="*/ 346 w 360"/>
                  <a:gd name="T59" fmla="*/ 109 h 493"/>
                  <a:gd name="T60" fmla="*/ 351 w 360"/>
                  <a:gd name="T61" fmla="*/ 66 h 493"/>
                  <a:gd name="T62" fmla="*/ 360 w 360"/>
                  <a:gd name="T63" fmla="*/ 13 h 493"/>
                  <a:gd name="T64" fmla="*/ 351 w 360"/>
                  <a:gd name="T65" fmla="*/ 2 h 493"/>
                  <a:gd name="T66" fmla="*/ 340 w 360"/>
                  <a:gd name="T67" fmla="*/ 0 h 493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360"/>
                  <a:gd name="T103" fmla="*/ 0 h 493"/>
                  <a:gd name="T104" fmla="*/ 360 w 360"/>
                  <a:gd name="T105" fmla="*/ 493 h 493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360" h="493">
                    <a:moveTo>
                      <a:pt x="340" y="0"/>
                    </a:moveTo>
                    <a:cubicBezTo>
                      <a:pt x="342" y="19"/>
                      <a:pt x="316" y="48"/>
                      <a:pt x="296" y="32"/>
                    </a:cubicBezTo>
                    <a:lnTo>
                      <a:pt x="296" y="27"/>
                    </a:lnTo>
                    <a:lnTo>
                      <a:pt x="301" y="15"/>
                    </a:lnTo>
                    <a:lnTo>
                      <a:pt x="302" y="10"/>
                    </a:lnTo>
                    <a:lnTo>
                      <a:pt x="302" y="7"/>
                    </a:lnTo>
                    <a:cubicBezTo>
                      <a:pt x="285" y="4"/>
                      <a:pt x="237" y="30"/>
                      <a:pt x="222" y="37"/>
                    </a:cubicBezTo>
                    <a:cubicBezTo>
                      <a:pt x="168" y="68"/>
                      <a:pt x="135" y="87"/>
                      <a:pt x="93" y="135"/>
                    </a:cubicBezTo>
                    <a:cubicBezTo>
                      <a:pt x="64" y="167"/>
                      <a:pt x="0" y="273"/>
                      <a:pt x="79" y="290"/>
                    </a:cubicBezTo>
                    <a:lnTo>
                      <a:pt x="102" y="290"/>
                    </a:lnTo>
                    <a:lnTo>
                      <a:pt x="124" y="288"/>
                    </a:lnTo>
                    <a:lnTo>
                      <a:pt x="143" y="288"/>
                    </a:lnTo>
                    <a:lnTo>
                      <a:pt x="157" y="290"/>
                    </a:lnTo>
                    <a:cubicBezTo>
                      <a:pt x="178" y="294"/>
                      <a:pt x="180" y="301"/>
                      <a:pt x="165" y="316"/>
                    </a:cubicBezTo>
                    <a:lnTo>
                      <a:pt x="166" y="316"/>
                    </a:lnTo>
                    <a:lnTo>
                      <a:pt x="170" y="319"/>
                    </a:lnTo>
                    <a:lnTo>
                      <a:pt x="178" y="324"/>
                    </a:lnTo>
                    <a:lnTo>
                      <a:pt x="189" y="328"/>
                    </a:lnTo>
                    <a:lnTo>
                      <a:pt x="196" y="331"/>
                    </a:lnTo>
                    <a:lnTo>
                      <a:pt x="205" y="337"/>
                    </a:lnTo>
                    <a:lnTo>
                      <a:pt x="222" y="351"/>
                    </a:lnTo>
                    <a:cubicBezTo>
                      <a:pt x="241" y="368"/>
                      <a:pt x="258" y="392"/>
                      <a:pt x="252" y="420"/>
                    </a:cubicBezTo>
                    <a:lnTo>
                      <a:pt x="247" y="426"/>
                    </a:lnTo>
                    <a:lnTo>
                      <a:pt x="237" y="428"/>
                    </a:lnTo>
                    <a:lnTo>
                      <a:pt x="224" y="427"/>
                    </a:lnTo>
                    <a:lnTo>
                      <a:pt x="212" y="422"/>
                    </a:lnTo>
                    <a:cubicBezTo>
                      <a:pt x="201" y="415"/>
                      <a:pt x="189" y="405"/>
                      <a:pt x="194" y="391"/>
                    </a:cubicBezTo>
                    <a:lnTo>
                      <a:pt x="196" y="388"/>
                    </a:lnTo>
                    <a:lnTo>
                      <a:pt x="199" y="388"/>
                    </a:lnTo>
                    <a:lnTo>
                      <a:pt x="202" y="390"/>
                    </a:lnTo>
                    <a:lnTo>
                      <a:pt x="207" y="392"/>
                    </a:lnTo>
                    <a:cubicBezTo>
                      <a:pt x="215" y="395"/>
                      <a:pt x="222" y="399"/>
                      <a:pt x="230" y="399"/>
                    </a:cubicBezTo>
                    <a:lnTo>
                      <a:pt x="230" y="397"/>
                    </a:lnTo>
                    <a:lnTo>
                      <a:pt x="229" y="392"/>
                    </a:lnTo>
                    <a:lnTo>
                      <a:pt x="224" y="386"/>
                    </a:lnTo>
                    <a:lnTo>
                      <a:pt x="218" y="379"/>
                    </a:lnTo>
                    <a:lnTo>
                      <a:pt x="207" y="370"/>
                    </a:lnTo>
                    <a:lnTo>
                      <a:pt x="196" y="363"/>
                    </a:lnTo>
                    <a:lnTo>
                      <a:pt x="183" y="356"/>
                    </a:lnTo>
                    <a:lnTo>
                      <a:pt x="169" y="351"/>
                    </a:lnTo>
                    <a:lnTo>
                      <a:pt x="152" y="348"/>
                    </a:lnTo>
                    <a:lnTo>
                      <a:pt x="136" y="346"/>
                    </a:lnTo>
                    <a:lnTo>
                      <a:pt x="122" y="346"/>
                    </a:lnTo>
                    <a:lnTo>
                      <a:pt x="109" y="348"/>
                    </a:lnTo>
                    <a:cubicBezTo>
                      <a:pt x="98" y="347"/>
                      <a:pt x="86" y="353"/>
                      <a:pt x="75" y="354"/>
                    </a:cubicBezTo>
                    <a:cubicBezTo>
                      <a:pt x="97" y="397"/>
                      <a:pt x="87" y="436"/>
                      <a:pt x="37" y="452"/>
                    </a:cubicBezTo>
                    <a:lnTo>
                      <a:pt x="38" y="452"/>
                    </a:lnTo>
                    <a:lnTo>
                      <a:pt x="47" y="457"/>
                    </a:lnTo>
                    <a:lnTo>
                      <a:pt x="53" y="458"/>
                    </a:lnTo>
                    <a:lnTo>
                      <a:pt x="61" y="462"/>
                    </a:lnTo>
                    <a:lnTo>
                      <a:pt x="69" y="464"/>
                    </a:lnTo>
                    <a:lnTo>
                      <a:pt x="80" y="468"/>
                    </a:lnTo>
                    <a:cubicBezTo>
                      <a:pt x="123" y="479"/>
                      <a:pt x="168" y="488"/>
                      <a:pt x="212" y="493"/>
                    </a:cubicBezTo>
                    <a:lnTo>
                      <a:pt x="213" y="490"/>
                    </a:lnTo>
                    <a:lnTo>
                      <a:pt x="229" y="475"/>
                    </a:lnTo>
                    <a:lnTo>
                      <a:pt x="238" y="463"/>
                    </a:lnTo>
                    <a:lnTo>
                      <a:pt x="248" y="450"/>
                    </a:lnTo>
                    <a:cubicBezTo>
                      <a:pt x="275" y="421"/>
                      <a:pt x="271" y="410"/>
                      <a:pt x="291" y="381"/>
                    </a:cubicBezTo>
                    <a:cubicBezTo>
                      <a:pt x="328" y="317"/>
                      <a:pt x="339" y="255"/>
                      <a:pt x="344" y="182"/>
                    </a:cubicBezTo>
                    <a:lnTo>
                      <a:pt x="346" y="109"/>
                    </a:lnTo>
                    <a:lnTo>
                      <a:pt x="346" y="96"/>
                    </a:lnTo>
                    <a:lnTo>
                      <a:pt x="351" y="66"/>
                    </a:lnTo>
                    <a:lnTo>
                      <a:pt x="355" y="33"/>
                    </a:lnTo>
                    <a:lnTo>
                      <a:pt x="360" y="13"/>
                    </a:lnTo>
                    <a:lnTo>
                      <a:pt x="358" y="6"/>
                    </a:lnTo>
                    <a:lnTo>
                      <a:pt x="351" y="2"/>
                    </a:lnTo>
                    <a:lnTo>
                      <a:pt x="345" y="0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0" name="Freeform 35">
                <a:extLst>
                  <a:ext uri="{FF2B5EF4-FFF2-40B4-BE49-F238E27FC236}">
                    <a16:creationId xmlns:a16="http://schemas.microsoft.com/office/drawing/2014/main" id="{F2E868BC-024F-4240-AA8B-5D2B019F1D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6" y="1597"/>
                <a:ext cx="135" cy="117"/>
              </a:xfrm>
              <a:custGeom>
                <a:avLst/>
                <a:gdLst>
                  <a:gd name="T0" fmla="*/ 0 w 337"/>
                  <a:gd name="T1" fmla="*/ 65 h 293"/>
                  <a:gd name="T2" fmla="*/ 320 w 337"/>
                  <a:gd name="T3" fmla="*/ 293 h 293"/>
                  <a:gd name="T4" fmla="*/ 300 w 337"/>
                  <a:gd name="T5" fmla="*/ 87 h 293"/>
                  <a:gd name="T6" fmla="*/ 203 w 337"/>
                  <a:gd name="T7" fmla="*/ 67 h 293"/>
                  <a:gd name="T8" fmla="*/ 97 w 337"/>
                  <a:gd name="T9" fmla="*/ 15 h 293"/>
                  <a:gd name="T10" fmla="*/ 42 w 337"/>
                  <a:gd name="T11" fmla="*/ 37 h 293"/>
                  <a:gd name="T12" fmla="*/ 22 w 337"/>
                  <a:gd name="T13" fmla="*/ 55 h 293"/>
                  <a:gd name="T14" fmla="*/ 16 w 337"/>
                  <a:gd name="T15" fmla="*/ 58 h 293"/>
                  <a:gd name="T16" fmla="*/ 4 w 337"/>
                  <a:gd name="T17" fmla="*/ 64 h 293"/>
                  <a:gd name="T18" fmla="*/ 1 w 337"/>
                  <a:gd name="T19" fmla="*/ 65 h 293"/>
                  <a:gd name="T20" fmla="*/ 0 w 337"/>
                  <a:gd name="T21" fmla="*/ 65 h 29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37"/>
                  <a:gd name="T34" fmla="*/ 0 h 293"/>
                  <a:gd name="T35" fmla="*/ 337 w 337"/>
                  <a:gd name="T36" fmla="*/ 293 h 29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37" h="293">
                    <a:moveTo>
                      <a:pt x="0" y="65"/>
                    </a:moveTo>
                    <a:cubicBezTo>
                      <a:pt x="46" y="201"/>
                      <a:pt x="184" y="275"/>
                      <a:pt x="320" y="293"/>
                    </a:cubicBezTo>
                    <a:cubicBezTo>
                      <a:pt x="337" y="230"/>
                      <a:pt x="332" y="143"/>
                      <a:pt x="300" y="87"/>
                    </a:cubicBezTo>
                    <a:cubicBezTo>
                      <a:pt x="268" y="82"/>
                      <a:pt x="235" y="75"/>
                      <a:pt x="203" y="67"/>
                    </a:cubicBezTo>
                    <a:cubicBezTo>
                      <a:pt x="149" y="54"/>
                      <a:pt x="141" y="48"/>
                      <a:pt x="97" y="15"/>
                    </a:cubicBezTo>
                    <a:cubicBezTo>
                      <a:pt x="71" y="0"/>
                      <a:pt x="79" y="23"/>
                      <a:pt x="42" y="37"/>
                    </a:cubicBezTo>
                    <a:cubicBezTo>
                      <a:pt x="36" y="40"/>
                      <a:pt x="34" y="51"/>
                      <a:pt x="22" y="55"/>
                    </a:cubicBezTo>
                    <a:lnTo>
                      <a:pt x="16" y="58"/>
                    </a:lnTo>
                    <a:lnTo>
                      <a:pt x="4" y="64"/>
                    </a:lnTo>
                    <a:lnTo>
                      <a:pt x="1" y="65"/>
                    </a:lnTo>
                    <a:lnTo>
                      <a:pt x="0" y="65"/>
                    </a:ln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1" name="Freeform 36">
                <a:extLst>
                  <a:ext uri="{FF2B5EF4-FFF2-40B4-BE49-F238E27FC236}">
                    <a16:creationId xmlns:a16="http://schemas.microsoft.com/office/drawing/2014/main" id="{9894BF7C-EE2C-46EF-8E6E-22701E62A3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6" y="1441"/>
                <a:ext cx="29" cy="34"/>
              </a:xfrm>
              <a:custGeom>
                <a:avLst/>
                <a:gdLst>
                  <a:gd name="T0" fmla="*/ 8 w 72"/>
                  <a:gd name="T1" fmla="*/ 8 h 85"/>
                  <a:gd name="T2" fmla="*/ 9 w 72"/>
                  <a:gd name="T3" fmla="*/ 8 h 85"/>
                  <a:gd name="T4" fmla="*/ 13 w 72"/>
                  <a:gd name="T5" fmla="*/ 4 h 85"/>
                  <a:gd name="T6" fmla="*/ 17 w 72"/>
                  <a:gd name="T7" fmla="*/ 2 h 85"/>
                  <a:gd name="T8" fmla="*/ 23 w 72"/>
                  <a:gd name="T9" fmla="*/ 0 h 85"/>
                  <a:gd name="T10" fmla="*/ 38 w 72"/>
                  <a:gd name="T11" fmla="*/ 0 h 85"/>
                  <a:gd name="T12" fmla="*/ 45 w 72"/>
                  <a:gd name="T13" fmla="*/ 2 h 85"/>
                  <a:gd name="T14" fmla="*/ 51 w 72"/>
                  <a:gd name="T15" fmla="*/ 8 h 85"/>
                  <a:gd name="T16" fmla="*/ 15 w 72"/>
                  <a:gd name="T17" fmla="*/ 85 h 85"/>
                  <a:gd name="T18" fmla="*/ 1 w 72"/>
                  <a:gd name="T19" fmla="*/ 25 h 85"/>
                  <a:gd name="T20" fmla="*/ 0 w 72"/>
                  <a:gd name="T21" fmla="*/ 21 h 85"/>
                  <a:gd name="T22" fmla="*/ 0 w 72"/>
                  <a:gd name="T23" fmla="*/ 16 h 85"/>
                  <a:gd name="T24" fmla="*/ 8 w 72"/>
                  <a:gd name="T25" fmla="*/ 8 h 8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72"/>
                  <a:gd name="T40" fmla="*/ 0 h 85"/>
                  <a:gd name="T41" fmla="*/ 72 w 72"/>
                  <a:gd name="T42" fmla="*/ 85 h 8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72" h="85">
                    <a:moveTo>
                      <a:pt x="8" y="8"/>
                    </a:moveTo>
                    <a:lnTo>
                      <a:pt x="9" y="8"/>
                    </a:lnTo>
                    <a:lnTo>
                      <a:pt x="13" y="4"/>
                    </a:lnTo>
                    <a:lnTo>
                      <a:pt x="17" y="2"/>
                    </a:lnTo>
                    <a:lnTo>
                      <a:pt x="23" y="0"/>
                    </a:lnTo>
                    <a:lnTo>
                      <a:pt x="38" y="0"/>
                    </a:lnTo>
                    <a:lnTo>
                      <a:pt x="45" y="2"/>
                    </a:lnTo>
                    <a:lnTo>
                      <a:pt x="51" y="8"/>
                    </a:lnTo>
                    <a:cubicBezTo>
                      <a:pt x="72" y="35"/>
                      <a:pt x="36" y="70"/>
                      <a:pt x="15" y="85"/>
                    </a:cubicBezTo>
                    <a:cubicBezTo>
                      <a:pt x="21" y="66"/>
                      <a:pt x="30" y="29"/>
                      <a:pt x="1" y="25"/>
                    </a:cubicBezTo>
                    <a:lnTo>
                      <a:pt x="0" y="21"/>
                    </a:lnTo>
                    <a:lnTo>
                      <a:pt x="0" y="16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2" name="Freeform 37">
                <a:extLst>
                  <a:ext uri="{FF2B5EF4-FFF2-40B4-BE49-F238E27FC236}">
                    <a16:creationId xmlns:a16="http://schemas.microsoft.com/office/drawing/2014/main" id="{BB20AF77-AD4F-4530-89FD-18A9CAF6A0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" y="1462"/>
                <a:ext cx="34" cy="43"/>
              </a:xfrm>
              <a:custGeom>
                <a:avLst/>
                <a:gdLst>
                  <a:gd name="T0" fmla="*/ 67 w 82"/>
                  <a:gd name="T1" fmla="*/ 0 h 109"/>
                  <a:gd name="T2" fmla="*/ 66 w 82"/>
                  <a:gd name="T3" fmla="*/ 3 h 109"/>
                  <a:gd name="T4" fmla="*/ 61 w 82"/>
                  <a:gd name="T5" fmla="*/ 8 h 109"/>
                  <a:gd name="T6" fmla="*/ 52 w 82"/>
                  <a:gd name="T7" fmla="*/ 18 h 109"/>
                  <a:gd name="T8" fmla="*/ 44 w 82"/>
                  <a:gd name="T9" fmla="*/ 31 h 109"/>
                  <a:gd name="T10" fmla="*/ 33 w 82"/>
                  <a:gd name="T11" fmla="*/ 46 h 109"/>
                  <a:gd name="T12" fmla="*/ 22 w 82"/>
                  <a:gd name="T13" fmla="*/ 66 h 109"/>
                  <a:gd name="T14" fmla="*/ 10 w 82"/>
                  <a:gd name="T15" fmla="*/ 86 h 109"/>
                  <a:gd name="T16" fmla="*/ 0 w 82"/>
                  <a:gd name="T17" fmla="*/ 109 h 109"/>
                  <a:gd name="T18" fmla="*/ 3 w 82"/>
                  <a:gd name="T19" fmla="*/ 108 h 109"/>
                  <a:gd name="T20" fmla="*/ 12 w 82"/>
                  <a:gd name="T21" fmla="*/ 102 h 109"/>
                  <a:gd name="T22" fmla="*/ 22 w 82"/>
                  <a:gd name="T23" fmla="*/ 94 h 109"/>
                  <a:gd name="T24" fmla="*/ 36 w 82"/>
                  <a:gd name="T25" fmla="*/ 86 h 109"/>
                  <a:gd name="T26" fmla="*/ 50 w 82"/>
                  <a:gd name="T27" fmla="*/ 76 h 109"/>
                  <a:gd name="T28" fmla="*/ 63 w 82"/>
                  <a:gd name="T29" fmla="*/ 68 h 109"/>
                  <a:gd name="T30" fmla="*/ 73 w 82"/>
                  <a:gd name="T31" fmla="*/ 62 h 109"/>
                  <a:gd name="T32" fmla="*/ 80 w 82"/>
                  <a:gd name="T33" fmla="*/ 58 h 109"/>
                  <a:gd name="T34" fmla="*/ 82 w 82"/>
                  <a:gd name="T35" fmla="*/ 56 h 109"/>
                  <a:gd name="T36" fmla="*/ 81 w 82"/>
                  <a:gd name="T37" fmla="*/ 54 h 109"/>
                  <a:gd name="T38" fmla="*/ 78 w 82"/>
                  <a:gd name="T39" fmla="*/ 51 h 109"/>
                  <a:gd name="T40" fmla="*/ 73 w 82"/>
                  <a:gd name="T41" fmla="*/ 48 h 109"/>
                  <a:gd name="T42" fmla="*/ 69 w 82"/>
                  <a:gd name="T43" fmla="*/ 45 h 109"/>
                  <a:gd name="T44" fmla="*/ 64 w 82"/>
                  <a:gd name="T45" fmla="*/ 42 h 109"/>
                  <a:gd name="T46" fmla="*/ 61 w 82"/>
                  <a:gd name="T47" fmla="*/ 38 h 109"/>
                  <a:gd name="T48" fmla="*/ 61 w 82"/>
                  <a:gd name="T49" fmla="*/ 34 h 109"/>
                  <a:gd name="T50" fmla="*/ 62 w 82"/>
                  <a:gd name="T51" fmla="*/ 25 h 109"/>
                  <a:gd name="T52" fmla="*/ 64 w 82"/>
                  <a:gd name="T53" fmla="*/ 13 h 109"/>
                  <a:gd name="T54" fmla="*/ 67 w 82"/>
                  <a:gd name="T55" fmla="*/ 4 h 109"/>
                  <a:gd name="T56" fmla="*/ 67 w 82"/>
                  <a:gd name="T57" fmla="*/ 0 h 10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82"/>
                  <a:gd name="T88" fmla="*/ 0 h 109"/>
                  <a:gd name="T89" fmla="*/ 82 w 82"/>
                  <a:gd name="T90" fmla="*/ 109 h 10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82" h="109">
                    <a:moveTo>
                      <a:pt x="67" y="0"/>
                    </a:moveTo>
                    <a:lnTo>
                      <a:pt x="66" y="3"/>
                    </a:lnTo>
                    <a:lnTo>
                      <a:pt x="61" y="8"/>
                    </a:lnTo>
                    <a:lnTo>
                      <a:pt x="52" y="18"/>
                    </a:lnTo>
                    <a:lnTo>
                      <a:pt x="44" y="31"/>
                    </a:lnTo>
                    <a:lnTo>
                      <a:pt x="33" y="46"/>
                    </a:lnTo>
                    <a:lnTo>
                      <a:pt x="22" y="66"/>
                    </a:lnTo>
                    <a:lnTo>
                      <a:pt x="10" y="86"/>
                    </a:lnTo>
                    <a:lnTo>
                      <a:pt x="0" y="109"/>
                    </a:lnTo>
                    <a:lnTo>
                      <a:pt x="3" y="108"/>
                    </a:lnTo>
                    <a:lnTo>
                      <a:pt x="12" y="102"/>
                    </a:lnTo>
                    <a:lnTo>
                      <a:pt x="22" y="94"/>
                    </a:lnTo>
                    <a:lnTo>
                      <a:pt x="36" y="86"/>
                    </a:lnTo>
                    <a:lnTo>
                      <a:pt x="50" y="76"/>
                    </a:lnTo>
                    <a:lnTo>
                      <a:pt x="63" y="68"/>
                    </a:lnTo>
                    <a:lnTo>
                      <a:pt x="73" y="62"/>
                    </a:lnTo>
                    <a:lnTo>
                      <a:pt x="80" y="58"/>
                    </a:lnTo>
                    <a:lnTo>
                      <a:pt x="82" y="56"/>
                    </a:lnTo>
                    <a:lnTo>
                      <a:pt x="81" y="54"/>
                    </a:lnTo>
                    <a:lnTo>
                      <a:pt x="78" y="51"/>
                    </a:lnTo>
                    <a:lnTo>
                      <a:pt x="73" y="48"/>
                    </a:lnTo>
                    <a:lnTo>
                      <a:pt x="69" y="45"/>
                    </a:lnTo>
                    <a:lnTo>
                      <a:pt x="64" y="42"/>
                    </a:lnTo>
                    <a:lnTo>
                      <a:pt x="61" y="38"/>
                    </a:lnTo>
                    <a:lnTo>
                      <a:pt x="61" y="34"/>
                    </a:lnTo>
                    <a:lnTo>
                      <a:pt x="62" y="25"/>
                    </a:lnTo>
                    <a:lnTo>
                      <a:pt x="64" y="13"/>
                    </a:lnTo>
                    <a:lnTo>
                      <a:pt x="67" y="4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3" name="Freeform 38">
                <a:extLst>
                  <a:ext uri="{FF2B5EF4-FFF2-40B4-BE49-F238E27FC236}">
                    <a16:creationId xmlns:a16="http://schemas.microsoft.com/office/drawing/2014/main" id="{FBED843D-1583-4517-81B8-6AD8EB741D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0" y="1443"/>
                <a:ext cx="36" cy="49"/>
              </a:xfrm>
              <a:custGeom>
                <a:avLst/>
                <a:gdLst>
                  <a:gd name="T0" fmla="*/ 77 w 89"/>
                  <a:gd name="T1" fmla="*/ 0 h 124"/>
                  <a:gd name="T2" fmla="*/ 89 w 89"/>
                  <a:gd name="T3" fmla="*/ 124 h 124"/>
                  <a:gd name="T4" fmla="*/ 85 w 89"/>
                  <a:gd name="T5" fmla="*/ 110 h 124"/>
                  <a:gd name="T6" fmla="*/ 78 w 89"/>
                  <a:gd name="T7" fmla="*/ 75 h 124"/>
                  <a:gd name="T8" fmla="*/ 73 w 89"/>
                  <a:gd name="T9" fmla="*/ 34 h 124"/>
                  <a:gd name="T10" fmla="*/ 77 w 89"/>
                  <a:gd name="T11" fmla="*/ 0 h 1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89"/>
                  <a:gd name="T19" fmla="*/ 0 h 124"/>
                  <a:gd name="T20" fmla="*/ 89 w 89"/>
                  <a:gd name="T21" fmla="*/ 124 h 1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89" h="124">
                    <a:moveTo>
                      <a:pt x="77" y="0"/>
                    </a:moveTo>
                    <a:cubicBezTo>
                      <a:pt x="0" y="7"/>
                      <a:pt x="60" y="96"/>
                      <a:pt x="89" y="124"/>
                    </a:cubicBezTo>
                    <a:lnTo>
                      <a:pt x="85" y="110"/>
                    </a:lnTo>
                    <a:lnTo>
                      <a:pt x="78" y="75"/>
                    </a:lnTo>
                    <a:lnTo>
                      <a:pt x="73" y="34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4" name="Freeform 39">
                <a:extLst>
                  <a:ext uri="{FF2B5EF4-FFF2-40B4-BE49-F238E27FC236}">
                    <a16:creationId xmlns:a16="http://schemas.microsoft.com/office/drawing/2014/main" id="{F0A7577A-D626-4561-B454-F4B7F9D22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8" y="1395"/>
                <a:ext cx="65" cy="51"/>
              </a:xfrm>
              <a:custGeom>
                <a:avLst/>
                <a:gdLst>
                  <a:gd name="T0" fmla="*/ 161 w 161"/>
                  <a:gd name="T1" fmla="*/ 0 h 126"/>
                  <a:gd name="T2" fmla="*/ 102 w 161"/>
                  <a:gd name="T3" fmla="*/ 126 h 126"/>
                  <a:gd name="T4" fmla="*/ 161 w 161"/>
                  <a:gd name="T5" fmla="*/ 0 h 126"/>
                  <a:gd name="T6" fmla="*/ 0 60000 65536"/>
                  <a:gd name="T7" fmla="*/ 0 60000 65536"/>
                  <a:gd name="T8" fmla="*/ 0 60000 65536"/>
                  <a:gd name="T9" fmla="*/ 0 w 161"/>
                  <a:gd name="T10" fmla="*/ 0 h 126"/>
                  <a:gd name="T11" fmla="*/ 161 w 161"/>
                  <a:gd name="T12" fmla="*/ 126 h 1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61" h="126">
                    <a:moveTo>
                      <a:pt x="161" y="0"/>
                    </a:moveTo>
                    <a:cubicBezTo>
                      <a:pt x="112" y="21"/>
                      <a:pt x="0" y="82"/>
                      <a:pt x="102" y="126"/>
                    </a:cubicBezTo>
                    <a:cubicBezTo>
                      <a:pt x="109" y="79"/>
                      <a:pt x="131" y="35"/>
                      <a:pt x="161" y="0"/>
                    </a:cubicBez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5" name="Freeform 40">
                <a:extLst>
                  <a:ext uri="{FF2B5EF4-FFF2-40B4-BE49-F238E27FC236}">
                    <a16:creationId xmlns:a16="http://schemas.microsoft.com/office/drawing/2014/main" id="{EF3CFCDF-4945-47DD-85CB-AD07A6AF15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5" y="1407"/>
                <a:ext cx="230" cy="272"/>
              </a:xfrm>
              <a:custGeom>
                <a:avLst/>
                <a:gdLst>
                  <a:gd name="T0" fmla="*/ 457 w 576"/>
                  <a:gd name="T1" fmla="*/ 62 h 680"/>
                  <a:gd name="T2" fmla="*/ 480 w 576"/>
                  <a:gd name="T3" fmla="*/ 96 h 680"/>
                  <a:gd name="T4" fmla="*/ 476 w 576"/>
                  <a:gd name="T5" fmla="*/ 103 h 680"/>
                  <a:gd name="T6" fmla="*/ 470 w 576"/>
                  <a:gd name="T7" fmla="*/ 121 h 680"/>
                  <a:gd name="T8" fmla="*/ 547 w 576"/>
                  <a:gd name="T9" fmla="*/ 240 h 680"/>
                  <a:gd name="T10" fmla="*/ 563 w 576"/>
                  <a:gd name="T11" fmla="*/ 265 h 680"/>
                  <a:gd name="T12" fmla="*/ 572 w 576"/>
                  <a:gd name="T13" fmla="*/ 279 h 680"/>
                  <a:gd name="T14" fmla="*/ 573 w 576"/>
                  <a:gd name="T15" fmla="*/ 460 h 680"/>
                  <a:gd name="T16" fmla="*/ 562 w 576"/>
                  <a:gd name="T17" fmla="*/ 464 h 680"/>
                  <a:gd name="T18" fmla="*/ 540 w 576"/>
                  <a:gd name="T19" fmla="*/ 475 h 680"/>
                  <a:gd name="T20" fmla="*/ 522 w 576"/>
                  <a:gd name="T21" fmla="*/ 487 h 680"/>
                  <a:gd name="T22" fmla="*/ 522 w 576"/>
                  <a:gd name="T23" fmla="*/ 497 h 680"/>
                  <a:gd name="T24" fmla="*/ 532 w 576"/>
                  <a:gd name="T25" fmla="*/ 506 h 680"/>
                  <a:gd name="T26" fmla="*/ 522 w 576"/>
                  <a:gd name="T27" fmla="*/ 508 h 680"/>
                  <a:gd name="T28" fmla="*/ 507 w 576"/>
                  <a:gd name="T29" fmla="*/ 518 h 680"/>
                  <a:gd name="T30" fmla="*/ 495 w 576"/>
                  <a:gd name="T31" fmla="*/ 531 h 680"/>
                  <a:gd name="T32" fmla="*/ 576 w 576"/>
                  <a:gd name="T33" fmla="*/ 530 h 680"/>
                  <a:gd name="T34" fmla="*/ 438 w 576"/>
                  <a:gd name="T35" fmla="*/ 675 h 680"/>
                  <a:gd name="T36" fmla="*/ 436 w 576"/>
                  <a:gd name="T37" fmla="*/ 645 h 680"/>
                  <a:gd name="T38" fmla="*/ 446 w 576"/>
                  <a:gd name="T39" fmla="*/ 584 h 680"/>
                  <a:gd name="T40" fmla="*/ 483 w 576"/>
                  <a:gd name="T41" fmla="*/ 494 h 680"/>
                  <a:gd name="T42" fmla="*/ 518 w 576"/>
                  <a:gd name="T43" fmla="*/ 436 h 680"/>
                  <a:gd name="T44" fmla="*/ 528 w 576"/>
                  <a:gd name="T45" fmla="*/ 415 h 680"/>
                  <a:gd name="T46" fmla="*/ 531 w 576"/>
                  <a:gd name="T47" fmla="*/ 374 h 680"/>
                  <a:gd name="T48" fmla="*/ 510 w 576"/>
                  <a:gd name="T49" fmla="*/ 312 h 680"/>
                  <a:gd name="T50" fmla="*/ 481 w 576"/>
                  <a:gd name="T51" fmla="*/ 270 h 680"/>
                  <a:gd name="T52" fmla="*/ 460 w 576"/>
                  <a:gd name="T53" fmla="*/ 247 h 680"/>
                  <a:gd name="T54" fmla="*/ 436 w 576"/>
                  <a:gd name="T55" fmla="*/ 206 h 680"/>
                  <a:gd name="T56" fmla="*/ 428 w 576"/>
                  <a:gd name="T57" fmla="*/ 148 h 680"/>
                  <a:gd name="T58" fmla="*/ 435 w 576"/>
                  <a:gd name="T59" fmla="*/ 112 h 680"/>
                  <a:gd name="T60" fmla="*/ 423 w 576"/>
                  <a:gd name="T61" fmla="*/ 117 h 680"/>
                  <a:gd name="T62" fmla="*/ 406 w 576"/>
                  <a:gd name="T63" fmla="*/ 153 h 680"/>
                  <a:gd name="T64" fmla="*/ 404 w 576"/>
                  <a:gd name="T65" fmla="*/ 183 h 680"/>
                  <a:gd name="T66" fmla="*/ 415 w 576"/>
                  <a:gd name="T67" fmla="*/ 219 h 680"/>
                  <a:gd name="T68" fmla="*/ 442 w 576"/>
                  <a:gd name="T69" fmla="*/ 260 h 680"/>
                  <a:gd name="T70" fmla="*/ 464 w 576"/>
                  <a:gd name="T71" fmla="*/ 286 h 680"/>
                  <a:gd name="T72" fmla="*/ 463 w 576"/>
                  <a:gd name="T73" fmla="*/ 290 h 680"/>
                  <a:gd name="T74" fmla="*/ 404 w 576"/>
                  <a:gd name="T75" fmla="*/ 331 h 680"/>
                  <a:gd name="T76" fmla="*/ 350 w 576"/>
                  <a:gd name="T77" fmla="*/ 356 h 680"/>
                  <a:gd name="T78" fmla="*/ 300 w 576"/>
                  <a:gd name="T79" fmla="*/ 374 h 680"/>
                  <a:gd name="T80" fmla="*/ 0 w 576"/>
                  <a:gd name="T81" fmla="*/ 290 h 680"/>
                  <a:gd name="T82" fmla="*/ 7 w 576"/>
                  <a:gd name="T83" fmla="*/ 285 h 680"/>
                  <a:gd name="T84" fmla="*/ 19 w 576"/>
                  <a:gd name="T85" fmla="*/ 270 h 680"/>
                  <a:gd name="T86" fmla="*/ 30 w 576"/>
                  <a:gd name="T87" fmla="*/ 249 h 680"/>
                  <a:gd name="T88" fmla="*/ 25 w 576"/>
                  <a:gd name="T89" fmla="*/ 225 h 680"/>
                  <a:gd name="T90" fmla="*/ 256 w 576"/>
                  <a:gd name="T91" fmla="*/ 242 h 680"/>
                  <a:gd name="T92" fmla="*/ 314 w 576"/>
                  <a:gd name="T93" fmla="*/ 283 h 680"/>
                  <a:gd name="T94" fmla="*/ 297 w 576"/>
                  <a:gd name="T95" fmla="*/ 276 h 680"/>
                  <a:gd name="T96" fmla="*/ 280 w 576"/>
                  <a:gd name="T97" fmla="*/ 222 h 680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76"/>
                  <a:gd name="T148" fmla="*/ 0 h 680"/>
                  <a:gd name="T149" fmla="*/ 576 w 576"/>
                  <a:gd name="T150" fmla="*/ 680 h 680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76" h="680">
                    <a:moveTo>
                      <a:pt x="502" y="0"/>
                    </a:moveTo>
                    <a:cubicBezTo>
                      <a:pt x="482" y="15"/>
                      <a:pt x="459" y="34"/>
                      <a:pt x="457" y="62"/>
                    </a:cubicBezTo>
                    <a:lnTo>
                      <a:pt x="463" y="80"/>
                    </a:lnTo>
                    <a:lnTo>
                      <a:pt x="480" y="96"/>
                    </a:lnTo>
                    <a:lnTo>
                      <a:pt x="480" y="98"/>
                    </a:lnTo>
                    <a:lnTo>
                      <a:pt x="476" y="103"/>
                    </a:lnTo>
                    <a:lnTo>
                      <a:pt x="472" y="110"/>
                    </a:lnTo>
                    <a:lnTo>
                      <a:pt x="470" y="121"/>
                    </a:lnTo>
                    <a:cubicBezTo>
                      <a:pt x="466" y="164"/>
                      <a:pt x="512" y="192"/>
                      <a:pt x="535" y="223"/>
                    </a:cubicBezTo>
                    <a:lnTo>
                      <a:pt x="547" y="240"/>
                    </a:lnTo>
                    <a:lnTo>
                      <a:pt x="556" y="253"/>
                    </a:lnTo>
                    <a:lnTo>
                      <a:pt x="563" y="265"/>
                    </a:lnTo>
                    <a:lnTo>
                      <a:pt x="568" y="273"/>
                    </a:lnTo>
                    <a:lnTo>
                      <a:pt x="572" y="279"/>
                    </a:lnTo>
                    <a:lnTo>
                      <a:pt x="573" y="280"/>
                    </a:lnTo>
                    <a:cubicBezTo>
                      <a:pt x="552" y="334"/>
                      <a:pt x="556" y="406"/>
                      <a:pt x="573" y="460"/>
                    </a:cubicBezTo>
                    <a:lnTo>
                      <a:pt x="570" y="460"/>
                    </a:lnTo>
                    <a:lnTo>
                      <a:pt x="562" y="464"/>
                    </a:lnTo>
                    <a:lnTo>
                      <a:pt x="552" y="469"/>
                    </a:lnTo>
                    <a:lnTo>
                      <a:pt x="540" y="475"/>
                    </a:lnTo>
                    <a:lnTo>
                      <a:pt x="529" y="481"/>
                    </a:lnTo>
                    <a:lnTo>
                      <a:pt x="522" y="487"/>
                    </a:lnTo>
                    <a:lnTo>
                      <a:pt x="518" y="493"/>
                    </a:lnTo>
                    <a:lnTo>
                      <a:pt x="522" y="497"/>
                    </a:lnTo>
                    <a:lnTo>
                      <a:pt x="535" y="505"/>
                    </a:lnTo>
                    <a:lnTo>
                      <a:pt x="532" y="506"/>
                    </a:lnTo>
                    <a:lnTo>
                      <a:pt x="528" y="506"/>
                    </a:lnTo>
                    <a:lnTo>
                      <a:pt x="522" y="508"/>
                    </a:lnTo>
                    <a:lnTo>
                      <a:pt x="513" y="513"/>
                    </a:lnTo>
                    <a:lnTo>
                      <a:pt x="507" y="518"/>
                    </a:lnTo>
                    <a:lnTo>
                      <a:pt x="500" y="524"/>
                    </a:lnTo>
                    <a:lnTo>
                      <a:pt x="495" y="531"/>
                    </a:lnTo>
                    <a:lnTo>
                      <a:pt x="495" y="541"/>
                    </a:lnTo>
                    <a:lnTo>
                      <a:pt x="576" y="530"/>
                    </a:lnTo>
                    <a:cubicBezTo>
                      <a:pt x="555" y="592"/>
                      <a:pt x="508" y="667"/>
                      <a:pt x="439" y="680"/>
                    </a:cubicBezTo>
                    <a:lnTo>
                      <a:pt x="438" y="675"/>
                    </a:lnTo>
                    <a:lnTo>
                      <a:pt x="436" y="664"/>
                    </a:lnTo>
                    <a:lnTo>
                      <a:pt x="436" y="645"/>
                    </a:lnTo>
                    <a:lnTo>
                      <a:pt x="440" y="619"/>
                    </a:lnTo>
                    <a:lnTo>
                      <a:pt x="446" y="584"/>
                    </a:lnTo>
                    <a:lnTo>
                      <a:pt x="462" y="543"/>
                    </a:lnTo>
                    <a:lnTo>
                      <a:pt x="483" y="494"/>
                    </a:lnTo>
                    <a:lnTo>
                      <a:pt x="516" y="439"/>
                    </a:lnTo>
                    <a:lnTo>
                      <a:pt x="518" y="436"/>
                    </a:lnTo>
                    <a:lnTo>
                      <a:pt x="523" y="428"/>
                    </a:lnTo>
                    <a:lnTo>
                      <a:pt x="528" y="415"/>
                    </a:lnTo>
                    <a:lnTo>
                      <a:pt x="531" y="397"/>
                    </a:lnTo>
                    <a:lnTo>
                      <a:pt x="531" y="374"/>
                    </a:lnTo>
                    <a:lnTo>
                      <a:pt x="524" y="345"/>
                    </a:lnTo>
                    <a:lnTo>
                      <a:pt x="510" y="312"/>
                    </a:lnTo>
                    <a:lnTo>
                      <a:pt x="484" y="272"/>
                    </a:lnTo>
                    <a:lnTo>
                      <a:pt x="481" y="270"/>
                    </a:lnTo>
                    <a:lnTo>
                      <a:pt x="472" y="261"/>
                    </a:lnTo>
                    <a:lnTo>
                      <a:pt x="460" y="247"/>
                    </a:lnTo>
                    <a:lnTo>
                      <a:pt x="447" y="229"/>
                    </a:lnTo>
                    <a:lnTo>
                      <a:pt x="436" y="206"/>
                    </a:lnTo>
                    <a:lnTo>
                      <a:pt x="429" y="178"/>
                    </a:lnTo>
                    <a:lnTo>
                      <a:pt x="428" y="148"/>
                    </a:lnTo>
                    <a:lnTo>
                      <a:pt x="435" y="115"/>
                    </a:lnTo>
                    <a:lnTo>
                      <a:pt x="435" y="112"/>
                    </a:lnTo>
                    <a:lnTo>
                      <a:pt x="430" y="111"/>
                    </a:lnTo>
                    <a:lnTo>
                      <a:pt x="423" y="117"/>
                    </a:lnTo>
                    <a:lnTo>
                      <a:pt x="412" y="137"/>
                    </a:lnTo>
                    <a:lnTo>
                      <a:pt x="406" y="153"/>
                    </a:lnTo>
                    <a:lnTo>
                      <a:pt x="404" y="169"/>
                    </a:lnTo>
                    <a:lnTo>
                      <a:pt x="404" y="183"/>
                    </a:lnTo>
                    <a:lnTo>
                      <a:pt x="408" y="201"/>
                    </a:lnTo>
                    <a:lnTo>
                      <a:pt x="415" y="219"/>
                    </a:lnTo>
                    <a:lnTo>
                      <a:pt x="427" y="238"/>
                    </a:lnTo>
                    <a:lnTo>
                      <a:pt x="442" y="260"/>
                    </a:lnTo>
                    <a:lnTo>
                      <a:pt x="464" y="285"/>
                    </a:lnTo>
                    <a:lnTo>
                      <a:pt x="464" y="286"/>
                    </a:lnTo>
                    <a:lnTo>
                      <a:pt x="463" y="287"/>
                    </a:lnTo>
                    <a:lnTo>
                      <a:pt x="463" y="290"/>
                    </a:lnTo>
                    <a:cubicBezTo>
                      <a:pt x="451" y="301"/>
                      <a:pt x="432" y="317"/>
                      <a:pt x="417" y="324"/>
                    </a:cubicBezTo>
                    <a:lnTo>
                      <a:pt x="404" y="331"/>
                    </a:lnTo>
                    <a:lnTo>
                      <a:pt x="388" y="339"/>
                    </a:lnTo>
                    <a:lnTo>
                      <a:pt x="350" y="356"/>
                    </a:lnTo>
                    <a:lnTo>
                      <a:pt x="326" y="366"/>
                    </a:lnTo>
                    <a:lnTo>
                      <a:pt x="300" y="374"/>
                    </a:lnTo>
                    <a:lnTo>
                      <a:pt x="296" y="374"/>
                    </a:lnTo>
                    <a:cubicBezTo>
                      <a:pt x="197" y="342"/>
                      <a:pt x="91" y="344"/>
                      <a:pt x="0" y="290"/>
                    </a:cubicBezTo>
                    <a:lnTo>
                      <a:pt x="2" y="287"/>
                    </a:lnTo>
                    <a:lnTo>
                      <a:pt x="7" y="285"/>
                    </a:lnTo>
                    <a:lnTo>
                      <a:pt x="13" y="278"/>
                    </a:lnTo>
                    <a:lnTo>
                      <a:pt x="19" y="270"/>
                    </a:lnTo>
                    <a:lnTo>
                      <a:pt x="25" y="260"/>
                    </a:lnTo>
                    <a:lnTo>
                      <a:pt x="30" y="249"/>
                    </a:lnTo>
                    <a:lnTo>
                      <a:pt x="30" y="237"/>
                    </a:lnTo>
                    <a:lnTo>
                      <a:pt x="25" y="225"/>
                    </a:lnTo>
                    <a:cubicBezTo>
                      <a:pt x="73" y="228"/>
                      <a:pt x="122" y="233"/>
                      <a:pt x="170" y="235"/>
                    </a:cubicBezTo>
                    <a:cubicBezTo>
                      <a:pt x="199" y="236"/>
                      <a:pt x="228" y="236"/>
                      <a:pt x="256" y="242"/>
                    </a:cubicBezTo>
                    <a:cubicBezTo>
                      <a:pt x="279" y="245"/>
                      <a:pt x="318" y="263"/>
                      <a:pt x="320" y="287"/>
                    </a:cubicBezTo>
                    <a:lnTo>
                      <a:pt x="314" y="283"/>
                    </a:lnTo>
                    <a:lnTo>
                      <a:pt x="306" y="277"/>
                    </a:lnTo>
                    <a:lnTo>
                      <a:pt x="297" y="276"/>
                    </a:lnTo>
                    <a:lnTo>
                      <a:pt x="292" y="280"/>
                    </a:lnTo>
                    <a:cubicBezTo>
                      <a:pt x="306" y="343"/>
                      <a:pt x="427" y="284"/>
                      <a:pt x="280" y="222"/>
                    </a:cubicBezTo>
                    <a:cubicBezTo>
                      <a:pt x="397" y="155"/>
                      <a:pt x="360" y="31"/>
                      <a:pt x="502" y="0"/>
                    </a:cubicBez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6" name="Freeform 41">
                <a:extLst>
                  <a:ext uri="{FF2B5EF4-FFF2-40B4-BE49-F238E27FC236}">
                    <a16:creationId xmlns:a16="http://schemas.microsoft.com/office/drawing/2014/main" id="{922A8569-4A41-4228-8C7B-75B2D23E1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5" y="1636"/>
                <a:ext cx="176" cy="201"/>
              </a:xfrm>
              <a:custGeom>
                <a:avLst/>
                <a:gdLst>
                  <a:gd name="T0" fmla="*/ 78 w 441"/>
                  <a:gd name="T1" fmla="*/ 450 h 501"/>
                  <a:gd name="T2" fmla="*/ 0 w 441"/>
                  <a:gd name="T3" fmla="*/ 134 h 501"/>
                  <a:gd name="T4" fmla="*/ 136 w 441"/>
                  <a:gd name="T5" fmla="*/ 0 h 501"/>
                  <a:gd name="T6" fmla="*/ 441 w 441"/>
                  <a:gd name="T7" fmla="*/ 217 h 501"/>
                  <a:gd name="T8" fmla="*/ 386 w 441"/>
                  <a:gd name="T9" fmla="*/ 424 h 501"/>
                  <a:gd name="T10" fmla="*/ 302 w 441"/>
                  <a:gd name="T11" fmla="*/ 448 h 501"/>
                  <a:gd name="T12" fmla="*/ 158 w 441"/>
                  <a:gd name="T13" fmla="*/ 445 h 501"/>
                  <a:gd name="T14" fmla="*/ 117 w 441"/>
                  <a:gd name="T15" fmla="*/ 457 h 501"/>
                  <a:gd name="T16" fmla="*/ 108 w 441"/>
                  <a:gd name="T17" fmla="*/ 460 h 501"/>
                  <a:gd name="T18" fmla="*/ 90 w 441"/>
                  <a:gd name="T19" fmla="*/ 460 h 501"/>
                  <a:gd name="T20" fmla="*/ 82 w 441"/>
                  <a:gd name="T21" fmla="*/ 457 h 501"/>
                  <a:gd name="T22" fmla="*/ 78 w 441"/>
                  <a:gd name="T23" fmla="*/ 450 h 50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441"/>
                  <a:gd name="T37" fmla="*/ 0 h 501"/>
                  <a:gd name="T38" fmla="*/ 441 w 441"/>
                  <a:gd name="T39" fmla="*/ 501 h 50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441" h="501">
                    <a:moveTo>
                      <a:pt x="78" y="450"/>
                    </a:moveTo>
                    <a:cubicBezTo>
                      <a:pt x="46" y="346"/>
                      <a:pt x="14" y="242"/>
                      <a:pt x="0" y="134"/>
                    </a:cubicBezTo>
                    <a:cubicBezTo>
                      <a:pt x="74" y="122"/>
                      <a:pt x="125" y="76"/>
                      <a:pt x="136" y="0"/>
                    </a:cubicBezTo>
                    <a:cubicBezTo>
                      <a:pt x="195" y="115"/>
                      <a:pt x="315" y="193"/>
                      <a:pt x="441" y="217"/>
                    </a:cubicBezTo>
                    <a:cubicBezTo>
                      <a:pt x="416" y="292"/>
                      <a:pt x="396" y="344"/>
                      <a:pt x="386" y="424"/>
                    </a:cubicBezTo>
                    <a:cubicBezTo>
                      <a:pt x="376" y="501"/>
                      <a:pt x="350" y="447"/>
                      <a:pt x="302" y="448"/>
                    </a:cubicBezTo>
                    <a:cubicBezTo>
                      <a:pt x="254" y="442"/>
                      <a:pt x="206" y="442"/>
                      <a:pt x="158" y="445"/>
                    </a:cubicBezTo>
                    <a:cubicBezTo>
                      <a:pt x="139" y="448"/>
                      <a:pt x="135" y="453"/>
                      <a:pt x="117" y="457"/>
                    </a:cubicBezTo>
                    <a:lnTo>
                      <a:pt x="108" y="460"/>
                    </a:lnTo>
                    <a:lnTo>
                      <a:pt x="90" y="460"/>
                    </a:lnTo>
                    <a:lnTo>
                      <a:pt x="82" y="457"/>
                    </a:lnTo>
                    <a:lnTo>
                      <a:pt x="78" y="450"/>
                    </a:lnTo>
                    <a:close/>
                  </a:path>
                </a:pathLst>
              </a:custGeom>
              <a:solidFill>
                <a:srgbClr val="396F9B"/>
              </a:solidFill>
              <a:ln w="12700" cmpd="sng">
                <a:solidFill>
                  <a:srgbClr val="396F9B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7" name="Freeform 42">
                <a:extLst>
                  <a:ext uri="{FF2B5EF4-FFF2-40B4-BE49-F238E27FC236}">
                    <a16:creationId xmlns:a16="http://schemas.microsoft.com/office/drawing/2014/main" id="{E83A887A-40B2-4DAA-A72B-6BDE10299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7" y="1249"/>
                <a:ext cx="16" cy="35"/>
              </a:xfrm>
              <a:custGeom>
                <a:avLst/>
                <a:gdLst>
                  <a:gd name="T0" fmla="*/ 39 w 40"/>
                  <a:gd name="T1" fmla="*/ 0 h 87"/>
                  <a:gd name="T2" fmla="*/ 34 w 40"/>
                  <a:gd name="T3" fmla="*/ 3 h 87"/>
                  <a:gd name="T4" fmla="*/ 30 w 40"/>
                  <a:gd name="T5" fmla="*/ 8 h 87"/>
                  <a:gd name="T6" fmla="*/ 26 w 40"/>
                  <a:gd name="T7" fmla="*/ 13 h 87"/>
                  <a:gd name="T8" fmla="*/ 22 w 40"/>
                  <a:gd name="T9" fmla="*/ 16 h 87"/>
                  <a:gd name="T10" fmla="*/ 16 w 40"/>
                  <a:gd name="T11" fmla="*/ 21 h 87"/>
                  <a:gd name="T12" fmla="*/ 14 w 40"/>
                  <a:gd name="T13" fmla="*/ 26 h 87"/>
                  <a:gd name="T14" fmla="*/ 7 w 40"/>
                  <a:gd name="T15" fmla="*/ 35 h 87"/>
                  <a:gd name="T16" fmla="*/ 2 w 40"/>
                  <a:gd name="T17" fmla="*/ 47 h 87"/>
                  <a:gd name="T18" fmla="*/ 0 w 40"/>
                  <a:gd name="T19" fmla="*/ 61 h 87"/>
                  <a:gd name="T20" fmla="*/ 2 w 40"/>
                  <a:gd name="T21" fmla="*/ 74 h 87"/>
                  <a:gd name="T22" fmla="*/ 5 w 40"/>
                  <a:gd name="T23" fmla="*/ 86 h 87"/>
                  <a:gd name="T24" fmla="*/ 7 w 40"/>
                  <a:gd name="T25" fmla="*/ 87 h 87"/>
                  <a:gd name="T26" fmla="*/ 9 w 40"/>
                  <a:gd name="T27" fmla="*/ 86 h 87"/>
                  <a:gd name="T28" fmla="*/ 10 w 40"/>
                  <a:gd name="T29" fmla="*/ 86 h 87"/>
                  <a:gd name="T30" fmla="*/ 14 w 40"/>
                  <a:gd name="T31" fmla="*/ 31 h 87"/>
                  <a:gd name="T32" fmla="*/ 16 w 40"/>
                  <a:gd name="T33" fmla="*/ 25 h 87"/>
                  <a:gd name="T34" fmla="*/ 21 w 40"/>
                  <a:gd name="T35" fmla="*/ 21 h 87"/>
                  <a:gd name="T36" fmla="*/ 25 w 40"/>
                  <a:gd name="T37" fmla="*/ 16 h 87"/>
                  <a:gd name="T38" fmla="*/ 33 w 40"/>
                  <a:gd name="T39" fmla="*/ 8 h 87"/>
                  <a:gd name="T40" fmla="*/ 37 w 40"/>
                  <a:gd name="T41" fmla="*/ 3 h 87"/>
                  <a:gd name="T42" fmla="*/ 40 w 40"/>
                  <a:gd name="T43" fmla="*/ 0 h 87"/>
                  <a:gd name="T44" fmla="*/ 39 w 40"/>
                  <a:gd name="T45" fmla="*/ 0 h 8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40"/>
                  <a:gd name="T70" fmla="*/ 0 h 87"/>
                  <a:gd name="T71" fmla="*/ 40 w 40"/>
                  <a:gd name="T72" fmla="*/ 87 h 8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40" h="87">
                    <a:moveTo>
                      <a:pt x="39" y="0"/>
                    </a:moveTo>
                    <a:lnTo>
                      <a:pt x="34" y="3"/>
                    </a:lnTo>
                    <a:lnTo>
                      <a:pt x="30" y="8"/>
                    </a:lnTo>
                    <a:lnTo>
                      <a:pt x="26" y="13"/>
                    </a:lnTo>
                    <a:lnTo>
                      <a:pt x="22" y="16"/>
                    </a:lnTo>
                    <a:lnTo>
                      <a:pt x="16" y="21"/>
                    </a:lnTo>
                    <a:lnTo>
                      <a:pt x="14" y="26"/>
                    </a:lnTo>
                    <a:lnTo>
                      <a:pt x="7" y="35"/>
                    </a:lnTo>
                    <a:lnTo>
                      <a:pt x="2" y="47"/>
                    </a:lnTo>
                    <a:lnTo>
                      <a:pt x="0" y="61"/>
                    </a:lnTo>
                    <a:lnTo>
                      <a:pt x="2" y="74"/>
                    </a:lnTo>
                    <a:lnTo>
                      <a:pt x="5" y="86"/>
                    </a:lnTo>
                    <a:lnTo>
                      <a:pt x="7" y="87"/>
                    </a:lnTo>
                    <a:lnTo>
                      <a:pt x="9" y="86"/>
                    </a:lnTo>
                    <a:lnTo>
                      <a:pt x="10" y="86"/>
                    </a:lnTo>
                    <a:cubicBezTo>
                      <a:pt x="7" y="68"/>
                      <a:pt x="0" y="48"/>
                      <a:pt x="14" y="31"/>
                    </a:cubicBezTo>
                    <a:lnTo>
                      <a:pt x="16" y="25"/>
                    </a:lnTo>
                    <a:lnTo>
                      <a:pt x="21" y="21"/>
                    </a:lnTo>
                    <a:lnTo>
                      <a:pt x="25" y="16"/>
                    </a:lnTo>
                    <a:lnTo>
                      <a:pt x="33" y="8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8" name="Freeform 43">
                <a:extLst>
                  <a:ext uri="{FF2B5EF4-FFF2-40B4-BE49-F238E27FC236}">
                    <a16:creationId xmlns:a16="http://schemas.microsoft.com/office/drawing/2014/main" id="{C69DB6DD-FE9D-43C6-97B0-C17B8254E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8" y="1332"/>
                <a:ext cx="77" cy="37"/>
              </a:xfrm>
              <a:custGeom>
                <a:avLst/>
                <a:gdLst>
                  <a:gd name="T0" fmla="*/ 191 w 193"/>
                  <a:gd name="T1" fmla="*/ 0 h 92"/>
                  <a:gd name="T2" fmla="*/ 99 w 193"/>
                  <a:gd name="T3" fmla="*/ 63 h 92"/>
                  <a:gd name="T4" fmla="*/ 31 w 193"/>
                  <a:gd name="T5" fmla="*/ 75 h 92"/>
                  <a:gd name="T6" fmla="*/ 16 w 193"/>
                  <a:gd name="T7" fmla="*/ 77 h 92"/>
                  <a:gd name="T8" fmla="*/ 3 w 193"/>
                  <a:gd name="T9" fmla="*/ 81 h 92"/>
                  <a:gd name="T10" fmla="*/ 1 w 193"/>
                  <a:gd name="T11" fmla="*/ 83 h 92"/>
                  <a:gd name="T12" fmla="*/ 0 w 193"/>
                  <a:gd name="T13" fmla="*/ 86 h 92"/>
                  <a:gd name="T14" fmla="*/ 0 w 193"/>
                  <a:gd name="T15" fmla="*/ 88 h 92"/>
                  <a:gd name="T16" fmla="*/ 3 w 193"/>
                  <a:gd name="T17" fmla="*/ 91 h 92"/>
                  <a:gd name="T18" fmla="*/ 9 w 193"/>
                  <a:gd name="T19" fmla="*/ 92 h 92"/>
                  <a:gd name="T20" fmla="*/ 16 w 193"/>
                  <a:gd name="T21" fmla="*/ 92 h 92"/>
                  <a:gd name="T22" fmla="*/ 22 w 193"/>
                  <a:gd name="T23" fmla="*/ 91 h 92"/>
                  <a:gd name="T24" fmla="*/ 30 w 193"/>
                  <a:gd name="T25" fmla="*/ 91 h 92"/>
                  <a:gd name="T26" fmla="*/ 35 w 193"/>
                  <a:gd name="T27" fmla="*/ 88 h 92"/>
                  <a:gd name="T28" fmla="*/ 91 w 193"/>
                  <a:gd name="T29" fmla="*/ 79 h 92"/>
                  <a:gd name="T30" fmla="*/ 157 w 193"/>
                  <a:gd name="T31" fmla="*/ 47 h 92"/>
                  <a:gd name="T32" fmla="*/ 166 w 193"/>
                  <a:gd name="T33" fmla="*/ 40 h 92"/>
                  <a:gd name="T34" fmla="*/ 173 w 193"/>
                  <a:gd name="T35" fmla="*/ 32 h 92"/>
                  <a:gd name="T36" fmla="*/ 182 w 193"/>
                  <a:gd name="T37" fmla="*/ 22 h 92"/>
                  <a:gd name="T38" fmla="*/ 188 w 193"/>
                  <a:gd name="T39" fmla="*/ 13 h 92"/>
                  <a:gd name="T40" fmla="*/ 193 w 193"/>
                  <a:gd name="T41" fmla="*/ 2 h 92"/>
                  <a:gd name="T42" fmla="*/ 193 w 193"/>
                  <a:gd name="T43" fmla="*/ 0 h 92"/>
                  <a:gd name="T44" fmla="*/ 191 w 193"/>
                  <a:gd name="T45" fmla="*/ 0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93"/>
                  <a:gd name="T70" fmla="*/ 0 h 92"/>
                  <a:gd name="T71" fmla="*/ 193 w 193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93" h="92">
                    <a:moveTo>
                      <a:pt x="191" y="0"/>
                    </a:moveTo>
                    <a:cubicBezTo>
                      <a:pt x="175" y="37"/>
                      <a:pt x="137" y="55"/>
                      <a:pt x="99" y="63"/>
                    </a:cubicBezTo>
                    <a:cubicBezTo>
                      <a:pt x="76" y="68"/>
                      <a:pt x="53" y="71"/>
                      <a:pt x="31" y="75"/>
                    </a:cubicBezTo>
                    <a:lnTo>
                      <a:pt x="16" y="77"/>
                    </a:lnTo>
                    <a:lnTo>
                      <a:pt x="3" y="81"/>
                    </a:lnTo>
                    <a:lnTo>
                      <a:pt x="1" y="83"/>
                    </a:lnTo>
                    <a:lnTo>
                      <a:pt x="0" y="86"/>
                    </a:lnTo>
                    <a:lnTo>
                      <a:pt x="0" y="88"/>
                    </a:lnTo>
                    <a:lnTo>
                      <a:pt x="3" y="91"/>
                    </a:lnTo>
                    <a:lnTo>
                      <a:pt x="9" y="92"/>
                    </a:lnTo>
                    <a:lnTo>
                      <a:pt x="16" y="92"/>
                    </a:lnTo>
                    <a:lnTo>
                      <a:pt x="22" y="91"/>
                    </a:lnTo>
                    <a:lnTo>
                      <a:pt x="30" y="91"/>
                    </a:lnTo>
                    <a:lnTo>
                      <a:pt x="35" y="88"/>
                    </a:lnTo>
                    <a:cubicBezTo>
                      <a:pt x="54" y="86"/>
                      <a:pt x="72" y="81"/>
                      <a:pt x="91" y="79"/>
                    </a:cubicBezTo>
                    <a:cubicBezTo>
                      <a:pt x="109" y="75"/>
                      <a:pt x="145" y="61"/>
                      <a:pt x="157" y="47"/>
                    </a:cubicBezTo>
                    <a:lnTo>
                      <a:pt x="166" y="40"/>
                    </a:lnTo>
                    <a:lnTo>
                      <a:pt x="173" y="32"/>
                    </a:lnTo>
                    <a:lnTo>
                      <a:pt x="182" y="22"/>
                    </a:lnTo>
                    <a:lnTo>
                      <a:pt x="188" y="13"/>
                    </a:lnTo>
                    <a:lnTo>
                      <a:pt x="193" y="2"/>
                    </a:lnTo>
                    <a:lnTo>
                      <a:pt x="193" y="0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79" name="Freeform 44">
                <a:extLst>
                  <a:ext uri="{FF2B5EF4-FFF2-40B4-BE49-F238E27FC236}">
                    <a16:creationId xmlns:a16="http://schemas.microsoft.com/office/drawing/2014/main" id="{75F0515E-C558-4FF1-B182-45FD92CC37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7" y="1261"/>
                <a:ext cx="34" cy="59"/>
              </a:xfrm>
              <a:custGeom>
                <a:avLst/>
                <a:gdLst>
                  <a:gd name="T0" fmla="*/ 1 w 84"/>
                  <a:gd name="T1" fmla="*/ 16 h 148"/>
                  <a:gd name="T2" fmla="*/ 39 w 84"/>
                  <a:gd name="T3" fmla="*/ 148 h 148"/>
                  <a:gd name="T4" fmla="*/ 42 w 84"/>
                  <a:gd name="T5" fmla="*/ 148 h 148"/>
                  <a:gd name="T6" fmla="*/ 2 w 84"/>
                  <a:gd name="T7" fmla="*/ 14 h 148"/>
                  <a:gd name="T8" fmla="*/ 2 w 84"/>
                  <a:gd name="T9" fmla="*/ 15 h 148"/>
                  <a:gd name="T10" fmla="*/ 1 w 84"/>
                  <a:gd name="T11" fmla="*/ 16 h 148"/>
                  <a:gd name="T12" fmla="*/ 0 w 84"/>
                  <a:gd name="T13" fmla="*/ 16 h 148"/>
                  <a:gd name="T14" fmla="*/ 1 w 84"/>
                  <a:gd name="T15" fmla="*/ 16 h 14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84"/>
                  <a:gd name="T25" fmla="*/ 0 h 148"/>
                  <a:gd name="T26" fmla="*/ 84 w 84"/>
                  <a:gd name="T27" fmla="*/ 148 h 14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84" h="148">
                    <a:moveTo>
                      <a:pt x="1" y="16"/>
                    </a:moveTo>
                    <a:cubicBezTo>
                      <a:pt x="74" y="6"/>
                      <a:pt x="80" y="99"/>
                      <a:pt x="39" y="148"/>
                    </a:cubicBezTo>
                    <a:lnTo>
                      <a:pt x="42" y="148"/>
                    </a:lnTo>
                    <a:cubicBezTo>
                      <a:pt x="82" y="99"/>
                      <a:pt x="84" y="0"/>
                      <a:pt x="2" y="14"/>
                    </a:cubicBezTo>
                    <a:lnTo>
                      <a:pt x="2" y="15"/>
                    </a:lnTo>
                    <a:lnTo>
                      <a:pt x="1" y="16"/>
                    </a:lnTo>
                    <a:lnTo>
                      <a:pt x="0" y="16"/>
                    </a:lnTo>
                    <a:lnTo>
                      <a:pt x="1" y="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0" name="Freeform 45">
                <a:extLst>
                  <a:ext uri="{FF2B5EF4-FFF2-40B4-BE49-F238E27FC236}">
                    <a16:creationId xmlns:a16="http://schemas.microsoft.com/office/drawing/2014/main" id="{22D04BE4-49C1-4866-8219-DADF4F4B4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2" y="1275"/>
                <a:ext cx="23" cy="18"/>
              </a:xfrm>
              <a:custGeom>
                <a:avLst/>
                <a:gdLst>
                  <a:gd name="T0" fmla="*/ 0 w 57"/>
                  <a:gd name="T1" fmla="*/ 0 h 43"/>
                  <a:gd name="T2" fmla="*/ 34 w 57"/>
                  <a:gd name="T3" fmla="*/ 39 h 43"/>
                  <a:gd name="T4" fmla="*/ 40 w 57"/>
                  <a:gd name="T5" fmla="*/ 40 h 43"/>
                  <a:gd name="T6" fmla="*/ 45 w 57"/>
                  <a:gd name="T7" fmla="*/ 43 h 43"/>
                  <a:gd name="T8" fmla="*/ 55 w 57"/>
                  <a:gd name="T9" fmla="*/ 43 h 43"/>
                  <a:gd name="T10" fmla="*/ 57 w 57"/>
                  <a:gd name="T11" fmla="*/ 40 h 43"/>
                  <a:gd name="T12" fmla="*/ 57 w 57"/>
                  <a:gd name="T13" fmla="*/ 38 h 43"/>
                  <a:gd name="T14" fmla="*/ 55 w 57"/>
                  <a:gd name="T15" fmla="*/ 33 h 43"/>
                  <a:gd name="T16" fmla="*/ 2 w 57"/>
                  <a:gd name="T17" fmla="*/ 0 h 43"/>
                  <a:gd name="T18" fmla="*/ 0 w 57"/>
                  <a:gd name="T19" fmla="*/ 0 h 4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7"/>
                  <a:gd name="T31" fmla="*/ 0 h 43"/>
                  <a:gd name="T32" fmla="*/ 57 w 57"/>
                  <a:gd name="T33" fmla="*/ 43 h 4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7" h="43">
                    <a:moveTo>
                      <a:pt x="0" y="0"/>
                    </a:moveTo>
                    <a:cubicBezTo>
                      <a:pt x="8" y="19"/>
                      <a:pt x="17" y="29"/>
                      <a:pt x="34" y="39"/>
                    </a:cubicBezTo>
                    <a:lnTo>
                      <a:pt x="40" y="40"/>
                    </a:lnTo>
                    <a:lnTo>
                      <a:pt x="45" y="43"/>
                    </a:lnTo>
                    <a:lnTo>
                      <a:pt x="55" y="43"/>
                    </a:lnTo>
                    <a:lnTo>
                      <a:pt x="57" y="40"/>
                    </a:lnTo>
                    <a:lnTo>
                      <a:pt x="57" y="38"/>
                    </a:lnTo>
                    <a:lnTo>
                      <a:pt x="55" y="33"/>
                    </a:lnTo>
                    <a:cubicBezTo>
                      <a:pt x="32" y="35"/>
                      <a:pt x="9" y="22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1" name="Freeform 46">
                <a:extLst>
                  <a:ext uri="{FF2B5EF4-FFF2-40B4-BE49-F238E27FC236}">
                    <a16:creationId xmlns:a16="http://schemas.microsoft.com/office/drawing/2014/main" id="{725546D3-411F-4BA9-96A5-5D7F99F5DC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9" y="1279"/>
                <a:ext cx="12" cy="8"/>
              </a:xfrm>
              <a:custGeom>
                <a:avLst/>
                <a:gdLst>
                  <a:gd name="T0" fmla="*/ 0 w 30"/>
                  <a:gd name="T1" fmla="*/ 2 h 21"/>
                  <a:gd name="T2" fmla="*/ 4 w 30"/>
                  <a:gd name="T3" fmla="*/ 8 h 21"/>
                  <a:gd name="T4" fmla="*/ 10 w 30"/>
                  <a:gd name="T5" fmla="*/ 14 h 21"/>
                  <a:gd name="T6" fmla="*/ 18 w 30"/>
                  <a:gd name="T7" fmla="*/ 18 h 21"/>
                  <a:gd name="T8" fmla="*/ 26 w 30"/>
                  <a:gd name="T9" fmla="*/ 21 h 21"/>
                  <a:gd name="T10" fmla="*/ 27 w 30"/>
                  <a:gd name="T11" fmla="*/ 21 h 21"/>
                  <a:gd name="T12" fmla="*/ 30 w 30"/>
                  <a:gd name="T13" fmla="*/ 20 h 21"/>
                  <a:gd name="T14" fmla="*/ 30 w 30"/>
                  <a:gd name="T15" fmla="*/ 19 h 21"/>
                  <a:gd name="T16" fmla="*/ 8 w 30"/>
                  <a:gd name="T17" fmla="*/ 4 h 21"/>
                  <a:gd name="T18" fmla="*/ 3 w 30"/>
                  <a:gd name="T19" fmla="*/ 0 h 21"/>
                  <a:gd name="T20" fmla="*/ 1 w 30"/>
                  <a:gd name="T21" fmla="*/ 0 h 21"/>
                  <a:gd name="T22" fmla="*/ 0 w 30"/>
                  <a:gd name="T23" fmla="*/ 1 h 21"/>
                  <a:gd name="T24" fmla="*/ 0 w 30"/>
                  <a:gd name="T25" fmla="*/ 2 h 2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30"/>
                  <a:gd name="T40" fmla="*/ 0 h 21"/>
                  <a:gd name="T41" fmla="*/ 30 w 30"/>
                  <a:gd name="T42" fmla="*/ 21 h 21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30" h="21">
                    <a:moveTo>
                      <a:pt x="0" y="2"/>
                    </a:moveTo>
                    <a:lnTo>
                      <a:pt x="4" y="8"/>
                    </a:lnTo>
                    <a:lnTo>
                      <a:pt x="10" y="14"/>
                    </a:lnTo>
                    <a:lnTo>
                      <a:pt x="18" y="18"/>
                    </a:lnTo>
                    <a:lnTo>
                      <a:pt x="26" y="21"/>
                    </a:lnTo>
                    <a:lnTo>
                      <a:pt x="27" y="21"/>
                    </a:lnTo>
                    <a:lnTo>
                      <a:pt x="30" y="20"/>
                    </a:lnTo>
                    <a:lnTo>
                      <a:pt x="30" y="19"/>
                    </a:lnTo>
                    <a:lnTo>
                      <a:pt x="8" y="4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0" y="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2" name="Freeform 47">
                <a:extLst>
                  <a:ext uri="{FF2B5EF4-FFF2-40B4-BE49-F238E27FC236}">
                    <a16:creationId xmlns:a16="http://schemas.microsoft.com/office/drawing/2014/main" id="{2BCA2AD8-A69A-4B99-8E1E-315892E3E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4" y="1327"/>
                <a:ext cx="32" cy="14"/>
              </a:xfrm>
              <a:custGeom>
                <a:avLst/>
                <a:gdLst>
                  <a:gd name="T0" fmla="*/ 0 w 80"/>
                  <a:gd name="T1" fmla="*/ 0 h 34"/>
                  <a:gd name="T2" fmla="*/ 2 w 80"/>
                  <a:gd name="T3" fmla="*/ 2 h 34"/>
                  <a:gd name="T4" fmla="*/ 4 w 80"/>
                  <a:gd name="T5" fmla="*/ 6 h 34"/>
                  <a:gd name="T6" fmla="*/ 9 w 80"/>
                  <a:gd name="T7" fmla="*/ 10 h 34"/>
                  <a:gd name="T8" fmla="*/ 12 w 80"/>
                  <a:gd name="T9" fmla="*/ 10 h 34"/>
                  <a:gd name="T10" fmla="*/ 13 w 80"/>
                  <a:gd name="T11" fmla="*/ 11 h 34"/>
                  <a:gd name="T12" fmla="*/ 14 w 80"/>
                  <a:gd name="T13" fmla="*/ 11 h 34"/>
                  <a:gd name="T14" fmla="*/ 20 w 80"/>
                  <a:gd name="T15" fmla="*/ 10 h 34"/>
                  <a:gd name="T16" fmla="*/ 26 w 80"/>
                  <a:gd name="T17" fmla="*/ 11 h 34"/>
                  <a:gd name="T18" fmla="*/ 80 w 80"/>
                  <a:gd name="T19" fmla="*/ 27 h 34"/>
                  <a:gd name="T20" fmla="*/ 80 w 80"/>
                  <a:gd name="T21" fmla="*/ 26 h 34"/>
                  <a:gd name="T22" fmla="*/ 53 w 80"/>
                  <a:gd name="T23" fmla="*/ 23 h 34"/>
                  <a:gd name="T24" fmla="*/ 49 w 80"/>
                  <a:gd name="T25" fmla="*/ 21 h 34"/>
                  <a:gd name="T26" fmla="*/ 43 w 80"/>
                  <a:gd name="T27" fmla="*/ 19 h 34"/>
                  <a:gd name="T28" fmla="*/ 38 w 80"/>
                  <a:gd name="T29" fmla="*/ 15 h 34"/>
                  <a:gd name="T30" fmla="*/ 32 w 80"/>
                  <a:gd name="T31" fmla="*/ 13 h 34"/>
                  <a:gd name="T32" fmla="*/ 31 w 80"/>
                  <a:gd name="T33" fmla="*/ 11 h 34"/>
                  <a:gd name="T34" fmla="*/ 2 w 80"/>
                  <a:gd name="T35" fmla="*/ 0 h 34"/>
                  <a:gd name="T36" fmla="*/ 0 w 80"/>
                  <a:gd name="T37" fmla="*/ 0 h 3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80"/>
                  <a:gd name="T58" fmla="*/ 0 h 34"/>
                  <a:gd name="T59" fmla="*/ 80 w 80"/>
                  <a:gd name="T60" fmla="*/ 34 h 34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80" h="34">
                    <a:moveTo>
                      <a:pt x="0" y="0"/>
                    </a:moveTo>
                    <a:lnTo>
                      <a:pt x="2" y="2"/>
                    </a:lnTo>
                    <a:lnTo>
                      <a:pt x="4" y="6"/>
                    </a:lnTo>
                    <a:lnTo>
                      <a:pt x="9" y="10"/>
                    </a:lnTo>
                    <a:lnTo>
                      <a:pt x="12" y="10"/>
                    </a:lnTo>
                    <a:lnTo>
                      <a:pt x="13" y="11"/>
                    </a:lnTo>
                    <a:lnTo>
                      <a:pt x="14" y="11"/>
                    </a:lnTo>
                    <a:lnTo>
                      <a:pt x="20" y="10"/>
                    </a:lnTo>
                    <a:lnTo>
                      <a:pt x="26" y="11"/>
                    </a:lnTo>
                    <a:cubicBezTo>
                      <a:pt x="44" y="16"/>
                      <a:pt x="59" y="34"/>
                      <a:pt x="80" y="27"/>
                    </a:cubicBezTo>
                    <a:lnTo>
                      <a:pt x="80" y="26"/>
                    </a:lnTo>
                    <a:cubicBezTo>
                      <a:pt x="69" y="28"/>
                      <a:pt x="64" y="29"/>
                      <a:pt x="53" y="23"/>
                    </a:cubicBezTo>
                    <a:lnTo>
                      <a:pt x="49" y="21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32" y="13"/>
                    </a:lnTo>
                    <a:lnTo>
                      <a:pt x="31" y="11"/>
                    </a:lnTo>
                    <a:cubicBezTo>
                      <a:pt x="20" y="7"/>
                      <a:pt x="11" y="17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3" name="Freeform 48">
                <a:extLst>
                  <a:ext uri="{FF2B5EF4-FFF2-40B4-BE49-F238E27FC236}">
                    <a16:creationId xmlns:a16="http://schemas.microsoft.com/office/drawing/2014/main" id="{C9AB688C-628F-4E87-8B9B-21D5B18CA8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2" y="1326"/>
                <a:ext cx="36" cy="16"/>
              </a:xfrm>
              <a:custGeom>
                <a:avLst/>
                <a:gdLst>
                  <a:gd name="T0" fmla="*/ 0 w 90"/>
                  <a:gd name="T1" fmla="*/ 1 h 40"/>
                  <a:gd name="T2" fmla="*/ 49 w 90"/>
                  <a:gd name="T3" fmla="*/ 31 h 40"/>
                  <a:gd name="T4" fmla="*/ 90 w 90"/>
                  <a:gd name="T5" fmla="*/ 30 h 40"/>
                  <a:gd name="T6" fmla="*/ 45 w 90"/>
                  <a:gd name="T7" fmla="*/ 26 h 40"/>
                  <a:gd name="T8" fmla="*/ 38 w 90"/>
                  <a:gd name="T9" fmla="*/ 25 h 40"/>
                  <a:gd name="T10" fmla="*/ 30 w 90"/>
                  <a:gd name="T11" fmla="*/ 23 h 40"/>
                  <a:gd name="T12" fmla="*/ 22 w 90"/>
                  <a:gd name="T13" fmla="*/ 22 h 40"/>
                  <a:gd name="T14" fmla="*/ 18 w 90"/>
                  <a:gd name="T15" fmla="*/ 21 h 40"/>
                  <a:gd name="T16" fmla="*/ 13 w 90"/>
                  <a:gd name="T17" fmla="*/ 18 h 40"/>
                  <a:gd name="T18" fmla="*/ 9 w 90"/>
                  <a:gd name="T19" fmla="*/ 15 h 40"/>
                  <a:gd name="T20" fmla="*/ 7 w 90"/>
                  <a:gd name="T21" fmla="*/ 11 h 40"/>
                  <a:gd name="T22" fmla="*/ 4 w 90"/>
                  <a:gd name="T23" fmla="*/ 7 h 40"/>
                  <a:gd name="T24" fmla="*/ 2 w 90"/>
                  <a:gd name="T25" fmla="*/ 1 h 40"/>
                  <a:gd name="T26" fmla="*/ 1 w 90"/>
                  <a:gd name="T27" fmla="*/ 0 h 40"/>
                  <a:gd name="T28" fmla="*/ 0 w 90"/>
                  <a:gd name="T29" fmla="*/ 0 h 40"/>
                  <a:gd name="T30" fmla="*/ 0 w 90"/>
                  <a:gd name="T31" fmla="*/ 1 h 4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90"/>
                  <a:gd name="T49" fmla="*/ 0 h 40"/>
                  <a:gd name="T50" fmla="*/ 90 w 90"/>
                  <a:gd name="T51" fmla="*/ 40 h 40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90" h="40">
                    <a:moveTo>
                      <a:pt x="0" y="1"/>
                    </a:moveTo>
                    <a:cubicBezTo>
                      <a:pt x="13" y="40"/>
                      <a:pt x="20" y="21"/>
                      <a:pt x="49" y="31"/>
                    </a:cubicBezTo>
                    <a:cubicBezTo>
                      <a:pt x="60" y="37"/>
                      <a:pt x="79" y="38"/>
                      <a:pt x="90" y="30"/>
                    </a:cubicBezTo>
                    <a:cubicBezTo>
                      <a:pt x="60" y="34"/>
                      <a:pt x="76" y="36"/>
                      <a:pt x="45" y="26"/>
                    </a:cubicBezTo>
                    <a:lnTo>
                      <a:pt x="38" y="25"/>
                    </a:lnTo>
                    <a:lnTo>
                      <a:pt x="30" y="23"/>
                    </a:lnTo>
                    <a:lnTo>
                      <a:pt x="22" y="22"/>
                    </a:lnTo>
                    <a:lnTo>
                      <a:pt x="18" y="21"/>
                    </a:lnTo>
                    <a:lnTo>
                      <a:pt x="13" y="18"/>
                    </a:lnTo>
                    <a:lnTo>
                      <a:pt x="9" y="15"/>
                    </a:lnTo>
                    <a:lnTo>
                      <a:pt x="7" y="11"/>
                    </a:lnTo>
                    <a:lnTo>
                      <a:pt x="4" y="7"/>
                    </a:lnTo>
                    <a:lnTo>
                      <a:pt x="2" y="1"/>
                    </a:lnTo>
                    <a:lnTo>
                      <a:pt x="1" y="0"/>
                    </a:lnTo>
                    <a:lnTo>
                      <a:pt x="0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4" name="Freeform 49">
                <a:extLst>
                  <a:ext uri="{FF2B5EF4-FFF2-40B4-BE49-F238E27FC236}">
                    <a16:creationId xmlns:a16="http://schemas.microsoft.com/office/drawing/2014/main" id="{95F38D15-7088-4760-B17B-8ADDEB3088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3" y="1336"/>
                <a:ext cx="18" cy="7"/>
              </a:xfrm>
              <a:custGeom>
                <a:avLst/>
                <a:gdLst>
                  <a:gd name="T0" fmla="*/ 0 w 45"/>
                  <a:gd name="T1" fmla="*/ 0 h 15"/>
                  <a:gd name="T2" fmla="*/ 1 w 45"/>
                  <a:gd name="T3" fmla="*/ 6 h 15"/>
                  <a:gd name="T4" fmla="*/ 1 w 45"/>
                  <a:gd name="T5" fmla="*/ 9 h 15"/>
                  <a:gd name="T6" fmla="*/ 4 w 45"/>
                  <a:gd name="T7" fmla="*/ 14 h 15"/>
                  <a:gd name="T8" fmla="*/ 10 w 45"/>
                  <a:gd name="T9" fmla="*/ 15 h 15"/>
                  <a:gd name="T10" fmla="*/ 19 w 45"/>
                  <a:gd name="T11" fmla="*/ 15 h 15"/>
                  <a:gd name="T12" fmla="*/ 21 w 45"/>
                  <a:gd name="T13" fmla="*/ 14 h 15"/>
                  <a:gd name="T14" fmla="*/ 26 w 45"/>
                  <a:gd name="T15" fmla="*/ 14 h 15"/>
                  <a:gd name="T16" fmla="*/ 31 w 45"/>
                  <a:gd name="T17" fmla="*/ 12 h 15"/>
                  <a:gd name="T18" fmla="*/ 45 w 45"/>
                  <a:gd name="T19" fmla="*/ 12 h 15"/>
                  <a:gd name="T20" fmla="*/ 45 w 45"/>
                  <a:gd name="T21" fmla="*/ 9 h 15"/>
                  <a:gd name="T22" fmla="*/ 19 w 45"/>
                  <a:gd name="T23" fmla="*/ 14 h 15"/>
                  <a:gd name="T24" fmla="*/ 1 w 45"/>
                  <a:gd name="T25" fmla="*/ 0 h 15"/>
                  <a:gd name="T26" fmla="*/ 0 w 45"/>
                  <a:gd name="T27" fmla="*/ 0 h 1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5"/>
                  <a:gd name="T43" fmla="*/ 0 h 15"/>
                  <a:gd name="T44" fmla="*/ 45 w 45"/>
                  <a:gd name="T45" fmla="*/ 15 h 15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5" h="15">
                    <a:moveTo>
                      <a:pt x="0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4" y="14"/>
                    </a:lnTo>
                    <a:lnTo>
                      <a:pt x="10" y="15"/>
                    </a:lnTo>
                    <a:lnTo>
                      <a:pt x="19" y="15"/>
                    </a:lnTo>
                    <a:lnTo>
                      <a:pt x="21" y="14"/>
                    </a:lnTo>
                    <a:lnTo>
                      <a:pt x="26" y="14"/>
                    </a:lnTo>
                    <a:lnTo>
                      <a:pt x="31" y="12"/>
                    </a:lnTo>
                    <a:lnTo>
                      <a:pt x="45" y="12"/>
                    </a:lnTo>
                    <a:lnTo>
                      <a:pt x="45" y="9"/>
                    </a:lnTo>
                    <a:cubicBezTo>
                      <a:pt x="23" y="9"/>
                      <a:pt x="38" y="8"/>
                      <a:pt x="19" y="14"/>
                    </a:cubicBezTo>
                    <a:cubicBezTo>
                      <a:pt x="6" y="14"/>
                      <a:pt x="1" y="13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5" name="Freeform 50">
                <a:extLst>
                  <a:ext uri="{FF2B5EF4-FFF2-40B4-BE49-F238E27FC236}">
                    <a16:creationId xmlns:a16="http://schemas.microsoft.com/office/drawing/2014/main" id="{CD848E6A-F351-4969-B2FD-9AF779AF30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9" y="1340"/>
                <a:ext cx="21" cy="12"/>
              </a:xfrm>
              <a:custGeom>
                <a:avLst/>
                <a:gdLst>
                  <a:gd name="T0" fmla="*/ 1 w 50"/>
                  <a:gd name="T1" fmla="*/ 0 h 29"/>
                  <a:gd name="T2" fmla="*/ 28 w 50"/>
                  <a:gd name="T3" fmla="*/ 21 h 29"/>
                  <a:gd name="T4" fmla="*/ 50 w 50"/>
                  <a:gd name="T5" fmla="*/ 6 h 29"/>
                  <a:gd name="T6" fmla="*/ 47 w 50"/>
                  <a:gd name="T7" fmla="*/ 6 h 29"/>
                  <a:gd name="T8" fmla="*/ 46 w 50"/>
                  <a:gd name="T9" fmla="*/ 7 h 29"/>
                  <a:gd name="T10" fmla="*/ 46 w 50"/>
                  <a:gd name="T11" fmla="*/ 8 h 29"/>
                  <a:gd name="T12" fmla="*/ 2 w 50"/>
                  <a:gd name="T13" fmla="*/ 0 h 29"/>
                  <a:gd name="T14" fmla="*/ 1 w 50"/>
                  <a:gd name="T15" fmla="*/ 0 h 2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0"/>
                  <a:gd name="T25" fmla="*/ 0 h 29"/>
                  <a:gd name="T26" fmla="*/ 50 w 50"/>
                  <a:gd name="T27" fmla="*/ 29 h 29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0" h="29">
                    <a:moveTo>
                      <a:pt x="1" y="0"/>
                    </a:moveTo>
                    <a:cubicBezTo>
                      <a:pt x="1" y="18"/>
                      <a:pt x="12" y="26"/>
                      <a:pt x="28" y="21"/>
                    </a:cubicBezTo>
                    <a:cubicBezTo>
                      <a:pt x="36" y="20"/>
                      <a:pt x="50" y="15"/>
                      <a:pt x="50" y="6"/>
                    </a:cubicBezTo>
                    <a:lnTo>
                      <a:pt x="47" y="6"/>
                    </a:lnTo>
                    <a:lnTo>
                      <a:pt x="46" y="7"/>
                    </a:lnTo>
                    <a:lnTo>
                      <a:pt x="46" y="8"/>
                    </a:lnTo>
                    <a:cubicBezTo>
                      <a:pt x="32" y="20"/>
                      <a:pt x="0" y="29"/>
                      <a:pt x="2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6" name="Freeform 51">
                <a:extLst>
                  <a:ext uri="{FF2B5EF4-FFF2-40B4-BE49-F238E27FC236}">
                    <a16:creationId xmlns:a16="http://schemas.microsoft.com/office/drawing/2014/main" id="{BB25EB37-D8CA-4EE3-A094-0AA58054A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7" y="1285"/>
                <a:ext cx="23" cy="81"/>
              </a:xfrm>
              <a:custGeom>
                <a:avLst/>
                <a:gdLst>
                  <a:gd name="T0" fmla="*/ 32 w 57"/>
                  <a:gd name="T1" fmla="*/ 0 h 202"/>
                  <a:gd name="T2" fmla="*/ 0 w 57"/>
                  <a:gd name="T3" fmla="*/ 79 h 202"/>
                  <a:gd name="T4" fmla="*/ 55 w 57"/>
                  <a:gd name="T5" fmla="*/ 202 h 202"/>
                  <a:gd name="T6" fmla="*/ 56 w 57"/>
                  <a:gd name="T7" fmla="*/ 202 h 202"/>
                  <a:gd name="T8" fmla="*/ 57 w 57"/>
                  <a:gd name="T9" fmla="*/ 201 h 202"/>
                  <a:gd name="T10" fmla="*/ 57 w 57"/>
                  <a:gd name="T11" fmla="*/ 200 h 202"/>
                  <a:gd name="T12" fmla="*/ 52 w 57"/>
                  <a:gd name="T13" fmla="*/ 184 h 202"/>
                  <a:gd name="T14" fmla="*/ 46 w 57"/>
                  <a:gd name="T15" fmla="*/ 170 h 202"/>
                  <a:gd name="T16" fmla="*/ 4 w 57"/>
                  <a:gd name="T17" fmla="*/ 84 h 202"/>
                  <a:gd name="T18" fmla="*/ 26 w 57"/>
                  <a:gd name="T19" fmla="*/ 15 h 202"/>
                  <a:gd name="T20" fmla="*/ 30 w 57"/>
                  <a:gd name="T21" fmla="*/ 10 h 202"/>
                  <a:gd name="T22" fmla="*/ 32 w 57"/>
                  <a:gd name="T23" fmla="*/ 7 h 202"/>
                  <a:gd name="T24" fmla="*/ 34 w 57"/>
                  <a:gd name="T25" fmla="*/ 2 h 202"/>
                  <a:gd name="T26" fmla="*/ 34 w 57"/>
                  <a:gd name="T27" fmla="*/ 1 h 202"/>
                  <a:gd name="T28" fmla="*/ 33 w 57"/>
                  <a:gd name="T29" fmla="*/ 0 h 202"/>
                  <a:gd name="T30" fmla="*/ 32 w 57"/>
                  <a:gd name="T31" fmla="*/ 0 h 20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57"/>
                  <a:gd name="T49" fmla="*/ 0 h 202"/>
                  <a:gd name="T50" fmla="*/ 57 w 57"/>
                  <a:gd name="T51" fmla="*/ 202 h 20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57" h="202">
                    <a:moveTo>
                      <a:pt x="32" y="0"/>
                    </a:moveTo>
                    <a:cubicBezTo>
                      <a:pt x="17" y="32"/>
                      <a:pt x="1" y="35"/>
                      <a:pt x="0" y="79"/>
                    </a:cubicBezTo>
                    <a:cubicBezTo>
                      <a:pt x="0" y="127"/>
                      <a:pt x="38" y="160"/>
                      <a:pt x="55" y="202"/>
                    </a:cubicBezTo>
                    <a:lnTo>
                      <a:pt x="56" y="202"/>
                    </a:lnTo>
                    <a:lnTo>
                      <a:pt x="57" y="201"/>
                    </a:lnTo>
                    <a:lnTo>
                      <a:pt x="57" y="200"/>
                    </a:lnTo>
                    <a:lnTo>
                      <a:pt x="52" y="184"/>
                    </a:lnTo>
                    <a:lnTo>
                      <a:pt x="46" y="170"/>
                    </a:lnTo>
                    <a:cubicBezTo>
                      <a:pt x="30" y="141"/>
                      <a:pt x="9" y="116"/>
                      <a:pt x="4" y="84"/>
                    </a:cubicBezTo>
                    <a:cubicBezTo>
                      <a:pt x="2" y="52"/>
                      <a:pt x="13" y="41"/>
                      <a:pt x="26" y="15"/>
                    </a:cubicBezTo>
                    <a:lnTo>
                      <a:pt x="30" y="10"/>
                    </a:lnTo>
                    <a:lnTo>
                      <a:pt x="32" y="7"/>
                    </a:lnTo>
                    <a:lnTo>
                      <a:pt x="34" y="2"/>
                    </a:lnTo>
                    <a:lnTo>
                      <a:pt x="34" y="1"/>
                    </a:lnTo>
                    <a:lnTo>
                      <a:pt x="33" y="0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7" name="Freeform 52">
                <a:extLst>
                  <a:ext uri="{FF2B5EF4-FFF2-40B4-BE49-F238E27FC236}">
                    <a16:creationId xmlns:a16="http://schemas.microsoft.com/office/drawing/2014/main" id="{4E32297B-CEAC-436C-91E1-9FE5B550A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8" y="1275"/>
                <a:ext cx="29" cy="4"/>
              </a:xfrm>
              <a:custGeom>
                <a:avLst/>
                <a:gdLst>
                  <a:gd name="T0" fmla="*/ 70 w 73"/>
                  <a:gd name="T1" fmla="*/ 9 h 10"/>
                  <a:gd name="T2" fmla="*/ 0 w 73"/>
                  <a:gd name="T3" fmla="*/ 4 h 10"/>
                  <a:gd name="T4" fmla="*/ 0 w 73"/>
                  <a:gd name="T5" fmla="*/ 7 h 10"/>
                  <a:gd name="T6" fmla="*/ 1 w 73"/>
                  <a:gd name="T7" fmla="*/ 7 h 10"/>
                  <a:gd name="T8" fmla="*/ 4 w 73"/>
                  <a:gd name="T9" fmla="*/ 9 h 10"/>
                  <a:gd name="T10" fmla="*/ 8 w 73"/>
                  <a:gd name="T11" fmla="*/ 10 h 10"/>
                  <a:gd name="T12" fmla="*/ 12 w 73"/>
                  <a:gd name="T13" fmla="*/ 10 h 10"/>
                  <a:gd name="T14" fmla="*/ 15 w 73"/>
                  <a:gd name="T15" fmla="*/ 9 h 10"/>
                  <a:gd name="T16" fmla="*/ 30 w 73"/>
                  <a:gd name="T17" fmla="*/ 7 h 10"/>
                  <a:gd name="T18" fmla="*/ 73 w 73"/>
                  <a:gd name="T19" fmla="*/ 10 h 10"/>
                  <a:gd name="T20" fmla="*/ 70 w 73"/>
                  <a:gd name="T21" fmla="*/ 9 h 1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73"/>
                  <a:gd name="T34" fmla="*/ 0 h 10"/>
                  <a:gd name="T35" fmla="*/ 73 w 73"/>
                  <a:gd name="T36" fmla="*/ 10 h 1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73" h="10">
                    <a:moveTo>
                      <a:pt x="70" y="9"/>
                    </a:moveTo>
                    <a:cubicBezTo>
                      <a:pt x="48" y="0"/>
                      <a:pt x="23" y="4"/>
                      <a:pt x="0" y="4"/>
                    </a:cubicBezTo>
                    <a:lnTo>
                      <a:pt x="0" y="7"/>
                    </a:lnTo>
                    <a:lnTo>
                      <a:pt x="1" y="7"/>
                    </a:lnTo>
                    <a:lnTo>
                      <a:pt x="4" y="9"/>
                    </a:lnTo>
                    <a:lnTo>
                      <a:pt x="8" y="10"/>
                    </a:lnTo>
                    <a:lnTo>
                      <a:pt x="12" y="10"/>
                    </a:lnTo>
                    <a:lnTo>
                      <a:pt x="15" y="9"/>
                    </a:lnTo>
                    <a:lnTo>
                      <a:pt x="30" y="7"/>
                    </a:lnTo>
                    <a:cubicBezTo>
                      <a:pt x="55" y="6"/>
                      <a:pt x="50" y="7"/>
                      <a:pt x="73" y="10"/>
                    </a:cubicBezTo>
                    <a:lnTo>
                      <a:pt x="70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8" name="Freeform 53">
                <a:extLst>
                  <a:ext uri="{FF2B5EF4-FFF2-40B4-BE49-F238E27FC236}">
                    <a16:creationId xmlns:a16="http://schemas.microsoft.com/office/drawing/2014/main" id="{6F35646D-FCC6-4DC9-9E34-F3ECA54A5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" y="1296"/>
                <a:ext cx="31" cy="8"/>
              </a:xfrm>
              <a:custGeom>
                <a:avLst/>
                <a:gdLst>
                  <a:gd name="T0" fmla="*/ 0 w 76"/>
                  <a:gd name="T1" fmla="*/ 2 h 20"/>
                  <a:gd name="T2" fmla="*/ 6 w 76"/>
                  <a:gd name="T3" fmla="*/ 8 h 20"/>
                  <a:gd name="T4" fmla="*/ 15 w 76"/>
                  <a:gd name="T5" fmla="*/ 13 h 20"/>
                  <a:gd name="T6" fmla="*/ 23 w 76"/>
                  <a:gd name="T7" fmla="*/ 16 h 20"/>
                  <a:gd name="T8" fmla="*/ 34 w 76"/>
                  <a:gd name="T9" fmla="*/ 19 h 20"/>
                  <a:gd name="T10" fmla="*/ 44 w 76"/>
                  <a:gd name="T11" fmla="*/ 20 h 20"/>
                  <a:gd name="T12" fmla="*/ 53 w 76"/>
                  <a:gd name="T13" fmla="*/ 20 h 20"/>
                  <a:gd name="T14" fmla="*/ 63 w 76"/>
                  <a:gd name="T15" fmla="*/ 19 h 20"/>
                  <a:gd name="T16" fmla="*/ 73 w 76"/>
                  <a:gd name="T17" fmla="*/ 14 h 20"/>
                  <a:gd name="T18" fmla="*/ 74 w 76"/>
                  <a:gd name="T19" fmla="*/ 11 h 20"/>
                  <a:gd name="T20" fmla="*/ 76 w 76"/>
                  <a:gd name="T21" fmla="*/ 9 h 20"/>
                  <a:gd name="T22" fmla="*/ 75 w 76"/>
                  <a:gd name="T23" fmla="*/ 7 h 20"/>
                  <a:gd name="T24" fmla="*/ 73 w 76"/>
                  <a:gd name="T25" fmla="*/ 5 h 20"/>
                  <a:gd name="T26" fmla="*/ 67 w 76"/>
                  <a:gd name="T27" fmla="*/ 7 h 20"/>
                  <a:gd name="T28" fmla="*/ 63 w 76"/>
                  <a:gd name="T29" fmla="*/ 7 h 20"/>
                  <a:gd name="T30" fmla="*/ 58 w 76"/>
                  <a:gd name="T31" fmla="*/ 9 h 20"/>
                  <a:gd name="T32" fmla="*/ 53 w 76"/>
                  <a:gd name="T33" fmla="*/ 9 h 20"/>
                  <a:gd name="T34" fmla="*/ 50 w 76"/>
                  <a:gd name="T35" fmla="*/ 10 h 20"/>
                  <a:gd name="T36" fmla="*/ 45 w 76"/>
                  <a:gd name="T37" fmla="*/ 10 h 20"/>
                  <a:gd name="T38" fmla="*/ 39 w 76"/>
                  <a:gd name="T39" fmla="*/ 11 h 20"/>
                  <a:gd name="T40" fmla="*/ 1 w 76"/>
                  <a:gd name="T41" fmla="*/ 0 h 20"/>
                  <a:gd name="T42" fmla="*/ 1 w 76"/>
                  <a:gd name="T43" fmla="*/ 1 h 20"/>
                  <a:gd name="T44" fmla="*/ 0 w 76"/>
                  <a:gd name="T45" fmla="*/ 1 h 20"/>
                  <a:gd name="T46" fmla="*/ 0 w 76"/>
                  <a:gd name="T47" fmla="*/ 2 h 20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76"/>
                  <a:gd name="T73" fmla="*/ 0 h 20"/>
                  <a:gd name="T74" fmla="*/ 76 w 76"/>
                  <a:gd name="T75" fmla="*/ 20 h 20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76" h="20">
                    <a:moveTo>
                      <a:pt x="0" y="2"/>
                    </a:moveTo>
                    <a:lnTo>
                      <a:pt x="6" y="8"/>
                    </a:lnTo>
                    <a:lnTo>
                      <a:pt x="15" y="13"/>
                    </a:lnTo>
                    <a:lnTo>
                      <a:pt x="23" y="16"/>
                    </a:lnTo>
                    <a:lnTo>
                      <a:pt x="34" y="19"/>
                    </a:lnTo>
                    <a:lnTo>
                      <a:pt x="44" y="20"/>
                    </a:lnTo>
                    <a:lnTo>
                      <a:pt x="53" y="20"/>
                    </a:lnTo>
                    <a:lnTo>
                      <a:pt x="63" y="19"/>
                    </a:lnTo>
                    <a:lnTo>
                      <a:pt x="73" y="14"/>
                    </a:lnTo>
                    <a:lnTo>
                      <a:pt x="74" y="11"/>
                    </a:lnTo>
                    <a:lnTo>
                      <a:pt x="76" y="9"/>
                    </a:lnTo>
                    <a:lnTo>
                      <a:pt x="75" y="7"/>
                    </a:lnTo>
                    <a:lnTo>
                      <a:pt x="73" y="5"/>
                    </a:lnTo>
                    <a:lnTo>
                      <a:pt x="67" y="7"/>
                    </a:lnTo>
                    <a:lnTo>
                      <a:pt x="63" y="7"/>
                    </a:lnTo>
                    <a:lnTo>
                      <a:pt x="58" y="9"/>
                    </a:lnTo>
                    <a:lnTo>
                      <a:pt x="53" y="9"/>
                    </a:lnTo>
                    <a:lnTo>
                      <a:pt x="50" y="10"/>
                    </a:lnTo>
                    <a:lnTo>
                      <a:pt x="45" y="10"/>
                    </a:lnTo>
                    <a:lnTo>
                      <a:pt x="39" y="11"/>
                    </a:lnTo>
                    <a:cubicBezTo>
                      <a:pt x="23" y="10"/>
                      <a:pt x="14" y="9"/>
                      <a:pt x="1" y="0"/>
                    </a:cubicBezTo>
                    <a:lnTo>
                      <a:pt x="1" y="1"/>
                    </a:lnTo>
                    <a:lnTo>
                      <a:pt x="0" y="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9" name="Freeform 54">
                <a:extLst>
                  <a:ext uri="{FF2B5EF4-FFF2-40B4-BE49-F238E27FC236}">
                    <a16:creationId xmlns:a16="http://schemas.microsoft.com/office/drawing/2014/main" id="{D152FAE9-EC05-41E2-9178-B565E35C4D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2" y="1301"/>
                <a:ext cx="14" cy="4"/>
              </a:xfrm>
              <a:custGeom>
                <a:avLst/>
                <a:gdLst>
                  <a:gd name="T0" fmla="*/ 34 w 34"/>
                  <a:gd name="T1" fmla="*/ 0 h 9"/>
                  <a:gd name="T2" fmla="*/ 2 w 34"/>
                  <a:gd name="T3" fmla="*/ 0 h 9"/>
                  <a:gd name="T4" fmla="*/ 1 w 34"/>
                  <a:gd name="T5" fmla="*/ 2 h 9"/>
                  <a:gd name="T6" fmla="*/ 0 w 34"/>
                  <a:gd name="T7" fmla="*/ 3 h 9"/>
                  <a:gd name="T8" fmla="*/ 17 w 34"/>
                  <a:gd name="T9" fmla="*/ 7 h 9"/>
                  <a:gd name="T10" fmla="*/ 22 w 34"/>
                  <a:gd name="T11" fmla="*/ 6 h 9"/>
                  <a:gd name="T12" fmla="*/ 26 w 34"/>
                  <a:gd name="T13" fmla="*/ 4 h 9"/>
                  <a:gd name="T14" fmla="*/ 33 w 34"/>
                  <a:gd name="T15" fmla="*/ 2 h 9"/>
                  <a:gd name="T16" fmla="*/ 34 w 34"/>
                  <a:gd name="T17" fmla="*/ 1 h 9"/>
                  <a:gd name="T18" fmla="*/ 34 w 34"/>
                  <a:gd name="T19" fmla="*/ 0 h 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4"/>
                  <a:gd name="T31" fmla="*/ 0 h 9"/>
                  <a:gd name="T32" fmla="*/ 34 w 34"/>
                  <a:gd name="T33" fmla="*/ 9 h 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4" h="9">
                    <a:moveTo>
                      <a:pt x="34" y="0"/>
                    </a:moveTo>
                    <a:cubicBezTo>
                      <a:pt x="18" y="5"/>
                      <a:pt x="15" y="0"/>
                      <a:pt x="2" y="0"/>
                    </a:cubicBezTo>
                    <a:lnTo>
                      <a:pt x="1" y="2"/>
                    </a:lnTo>
                    <a:lnTo>
                      <a:pt x="0" y="3"/>
                    </a:lnTo>
                    <a:cubicBezTo>
                      <a:pt x="4" y="9"/>
                      <a:pt x="11" y="6"/>
                      <a:pt x="17" y="7"/>
                    </a:cubicBezTo>
                    <a:lnTo>
                      <a:pt x="22" y="6"/>
                    </a:lnTo>
                    <a:lnTo>
                      <a:pt x="26" y="4"/>
                    </a:lnTo>
                    <a:lnTo>
                      <a:pt x="33" y="2"/>
                    </a:lnTo>
                    <a:lnTo>
                      <a:pt x="34" y="1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0" name="Freeform 55">
                <a:extLst>
                  <a:ext uri="{FF2B5EF4-FFF2-40B4-BE49-F238E27FC236}">
                    <a16:creationId xmlns:a16="http://schemas.microsoft.com/office/drawing/2014/main" id="{083D612A-2594-452A-AF31-124E06E06A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2" y="1221"/>
                <a:ext cx="102" cy="102"/>
              </a:xfrm>
              <a:custGeom>
                <a:avLst/>
                <a:gdLst>
                  <a:gd name="T0" fmla="*/ 14 w 254"/>
                  <a:gd name="T1" fmla="*/ 72 h 255"/>
                  <a:gd name="T2" fmla="*/ 126 w 254"/>
                  <a:gd name="T3" fmla="*/ 40 h 255"/>
                  <a:gd name="T4" fmla="*/ 158 w 254"/>
                  <a:gd name="T5" fmla="*/ 169 h 255"/>
                  <a:gd name="T6" fmla="*/ 164 w 254"/>
                  <a:gd name="T7" fmla="*/ 187 h 255"/>
                  <a:gd name="T8" fmla="*/ 174 w 254"/>
                  <a:gd name="T9" fmla="*/ 206 h 255"/>
                  <a:gd name="T10" fmla="*/ 186 w 254"/>
                  <a:gd name="T11" fmla="*/ 225 h 255"/>
                  <a:gd name="T12" fmla="*/ 199 w 254"/>
                  <a:gd name="T13" fmla="*/ 241 h 255"/>
                  <a:gd name="T14" fmla="*/ 215 w 254"/>
                  <a:gd name="T15" fmla="*/ 253 h 255"/>
                  <a:gd name="T16" fmla="*/ 234 w 254"/>
                  <a:gd name="T17" fmla="*/ 255 h 255"/>
                  <a:gd name="T18" fmla="*/ 254 w 254"/>
                  <a:gd name="T19" fmla="*/ 250 h 255"/>
                  <a:gd name="T20" fmla="*/ 254 w 254"/>
                  <a:gd name="T21" fmla="*/ 248 h 255"/>
                  <a:gd name="T22" fmla="*/ 253 w 254"/>
                  <a:gd name="T23" fmla="*/ 248 h 255"/>
                  <a:gd name="T24" fmla="*/ 232 w 254"/>
                  <a:gd name="T25" fmla="*/ 252 h 255"/>
                  <a:gd name="T26" fmla="*/ 214 w 254"/>
                  <a:gd name="T27" fmla="*/ 248 h 255"/>
                  <a:gd name="T28" fmla="*/ 197 w 254"/>
                  <a:gd name="T29" fmla="*/ 237 h 255"/>
                  <a:gd name="T30" fmla="*/ 185 w 254"/>
                  <a:gd name="T31" fmla="*/ 223 h 255"/>
                  <a:gd name="T32" fmla="*/ 174 w 254"/>
                  <a:gd name="T33" fmla="*/ 204 h 255"/>
                  <a:gd name="T34" fmla="*/ 166 w 254"/>
                  <a:gd name="T35" fmla="*/ 184 h 255"/>
                  <a:gd name="T36" fmla="*/ 127 w 254"/>
                  <a:gd name="T37" fmla="*/ 37 h 255"/>
                  <a:gd name="T38" fmla="*/ 55 w 254"/>
                  <a:gd name="T39" fmla="*/ 9 h 255"/>
                  <a:gd name="T40" fmla="*/ 42 w 254"/>
                  <a:gd name="T41" fmla="*/ 13 h 255"/>
                  <a:gd name="T42" fmla="*/ 30 w 254"/>
                  <a:gd name="T43" fmla="*/ 18 h 255"/>
                  <a:gd name="T44" fmla="*/ 22 w 254"/>
                  <a:gd name="T45" fmla="*/ 26 h 255"/>
                  <a:gd name="T46" fmla="*/ 16 w 254"/>
                  <a:gd name="T47" fmla="*/ 37 h 255"/>
                  <a:gd name="T48" fmla="*/ 12 w 254"/>
                  <a:gd name="T49" fmla="*/ 48 h 255"/>
                  <a:gd name="T50" fmla="*/ 11 w 254"/>
                  <a:gd name="T51" fmla="*/ 60 h 255"/>
                  <a:gd name="T52" fmla="*/ 13 w 254"/>
                  <a:gd name="T53" fmla="*/ 70 h 255"/>
                  <a:gd name="T54" fmla="*/ 13 w 254"/>
                  <a:gd name="T55" fmla="*/ 72 h 255"/>
                  <a:gd name="T56" fmla="*/ 14 w 254"/>
                  <a:gd name="T57" fmla="*/ 72 h 255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254"/>
                  <a:gd name="T88" fmla="*/ 0 h 255"/>
                  <a:gd name="T89" fmla="*/ 254 w 254"/>
                  <a:gd name="T90" fmla="*/ 255 h 255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254" h="255">
                    <a:moveTo>
                      <a:pt x="14" y="72"/>
                    </a:moveTo>
                    <a:cubicBezTo>
                      <a:pt x="0" y="2"/>
                      <a:pt x="92" y="0"/>
                      <a:pt x="126" y="40"/>
                    </a:cubicBezTo>
                    <a:cubicBezTo>
                      <a:pt x="158" y="73"/>
                      <a:pt x="146" y="128"/>
                      <a:pt x="158" y="169"/>
                    </a:cubicBezTo>
                    <a:lnTo>
                      <a:pt x="164" y="187"/>
                    </a:lnTo>
                    <a:lnTo>
                      <a:pt x="174" y="206"/>
                    </a:lnTo>
                    <a:lnTo>
                      <a:pt x="186" y="225"/>
                    </a:lnTo>
                    <a:lnTo>
                      <a:pt x="199" y="241"/>
                    </a:lnTo>
                    <a:lnTo>
                      <a:pt x="215" y="253"/>
                    </a:lnTo>
                    <a:lnTo>
                      <a:pt x="234" y="255"/>
                    </a:lnTo>
                    <a:lnTo>
                      <a:pt x="254" y="250"/>
                    </a:lnTo>
                    <a:lnTo>
                      <a:pt x="254" y="248"/>
                    </a:lnTo>
                    <a:lnTo>
                      <a:pt x="253" y="248"/>
                    </a:lnTo>
                    <a:lnTo>
                      <a:pt x="232" y="252"/>
                    </a:lnTo>
                    <a:lnTo>
                      <a:pt x="214" y="248"/>
                    </a:lnTo>
                    <a:lnTo>
                      <a:pt x="197" y="237"/>
                    </a:lnTo>
                    <a:lnTo>
                      <a:pt x="185" y="223"/>
                    </a:lnTo>
                    <a:lnTo>
                      <a:pt x="174" y="204"/>
                    </a:lnTo>
                    <a:lnTo>
                      <a:pt x="166" y="184"/>
                    </a:lnTo>
                    <a:cubicBezTo>
                      <a:pt x="146" y="137"/>
                      <a:pt x="161" y="79"/>
                      <a:pt x="127" y="37"/>
                    </a:cubicBezTo>
                    <a:cubicBezTo>
                      <a:pt x="104" y="17"/>
                      <a:pt x="86" y="11"/>
                      <a:pt x="55" y="9"/>
                    </a:cubicBezTo>
                    <a:lnTo>
                      <a:pt x="42" y="13"/>
                    </a:lnTo>
                    <a:lnTo>
                      <a:pt x="30" y="18"/>
                    </a:lnTo>
                    <a:lnTo>
                      <a:pt x="22" y="26"/>
                    </a:lnTo>
                    <a:lnTo>
                      <a:pt x="16" y="37"/>
                    </a:lnTo>
                    <a:lnTo>
                      <a:pt x="12" y="48"/>
                    </a:lnTo>
                    <a:lnTo>
                      <a:pt x="11" y="60"/>
                    </a:lnTo>
                    <a:lnTo>
                      <a:pt x="13" y="70"/>
                    </a:lnTo>
                    <a:lnTo>
                      <a:pt x="13" y="72"/>
                    </a:lnTo>
                    <a:lnTo>
                      <a:pt x="14" y="7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1" name="Freeform 56">
                <a:extLst>
                  <a:ext uri="{FF2B5EF4-FFF2-40B4-BE49-F238E27FC236}">
                    <a16:creationId xmlns:a16="http://schemas.microsoft.com/office/drawing/2014/main" id="{E9CE04AE-715C-452D-8808-786530C0B0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" y="1219"/>
                <a:ext cx="94" cy="132"/>
              </a:xfrm>
              <a:custGeom>
                <a:avLst/>
                <a:gdLst>
                  <a:gd name="T0" fmla="*/ 2 w 236"/>
                  <a:gd name="T1" fmla="*/ 65 h 330"/>
                  <a:gd name="T2" fmla="*/ 117 w 236"/>
                  <a:gd name="T3" fmla="*/ 234 h 330"/>
                  <a:gd name="T4" fmla="*/ 166 w 236"/>
                  <a:gd name="T5" fmla="*/ 311 h 330"/>
                  <a:gd name="T6" fmla="*/ 236 w 236"/>
                  <a:gd name="T7" fmla="*/ 300 h 330"/>
                  <a:gd name="T8" fmla="*/ 229 w 236"/>
                  <a:gd name="T9" fmla="*/ 295 h 330"/>
                  <a:gd name="T10" fmla="*/ 226 w 236"/>
                  <a:gd name="T11" fmla="*/ 296 h 330"/>
                  <a:gd name="T12" fmla="*/ 218 w 236"/>
                  <a:gd name="T13" fmla="*/ 307 h 330"/>
                  <a:gd name="T14" fmla="*/ 208 w 236"/>
                  <a:gd name="T15" fmla="*/ 312 h 330"/>
                  <a:gd name="T16" fmla="*/ 198 w 236"/>
                  <a:gd name="T17" fmla="*/ 313 h 330"/>
                  <a:gd name="T18" fmla="*/ 187 w 236"/>
                  <a:gd name="T19" fmla="*/ 311 h 330"/>
                  <a:gd name="T20" fmla="*/ 175 w 236"/>
                  <a:gd name="T21" fmla="*/ 306 h 330"/>
                  <a:gd name="T22" fmla="*/ 165 w 236"/>
                  <a:gd name="T23" fmla="*/ 299 h 330"/>
                  <a:gd name="T24" fmla="*/ 154 w 236"/>
                  <a:gd name="T25" fmla="*/ 290 h 330"/>
                  <a:gd name="T26" fmla="*/ 118 w 236"/>
                  <a:gd name="T27" fmla="*/ 214 h 330"/>
                  <a:gd name="T28" fmla="*/ 79 w 236"/>
                  <a:gd name="T29" fmla="*/ 106 h 330"/>
                  <a:gd name="T30" fmla="*/ 73 w 236"/>
                  <a:gd name="T31" fmla="*/ 95 h 330"/>
                  <a:gd name="T32" fmla="*/ 66 w 236"/>
                  <a:gd name="T33" fmla="*/ 83 h 330"/>
                  <a:gd name="T34" fmla="*/ 55 w 236"/>
                  <a:gd name="T35" fmla="*/ 70 h 330"/>
                  <a:gd name="T36" fmla="*/ 45 w 236"/>
                  <a:gd name="T37" fmla="*/ 59 h 330"/>
                  <a:gd name="T38" fmla="*/ 34 w 236"/>
                  <a:gd name="T39" fmla="*/ 50 h 330"/>
                  <a:gd name="T40" fmla="*/ 22 w 236"/>
                  <a:gd name="T41" fmla="*/ 47 h 330"/>
                  <a:gd name="T42" fmla="*/ 10 w 236"/>
                  <a:gd name="T43" fmla="*/ 50 h 330"/>
                  <a:gd name="T44" fmla="*/ 0 w 236"/>
                  <a:gd name="T45" fmla="*/ 62 h 330"/>
                  <a:gd name="T46" fmla="*/ 0 w 236"/>
                  <a:gd name="T47" fmla="*/ 64 h 330"/>
                  <a:gd name="T48" fmla="*/ 1 w 236"/>
                  <a:gd name="T49" fmla="*/ 64 h 330"/>
                  <a:gd name="T50" fmla="*/ 1 w 236"/>
                  <a:gd name="T51" fmla="*/ 65 h 330"/>
                  <a:gd name="T52" fmla="*/ 2 w 236"/>
                  <a:gd name="T53" fmla="*/ 65 h 330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236"/>
                  <a:gd name="T82" fmla="*/ 0 h 330"/>
                  <a:gd name="T83" fmla="*/ 236 w 236"/>
                  <a:gd name="T84" fmla="*/ 330 h 330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236" h="330">
                    <a:moveTo>
                      <a:pt x="2" y="65"/>
                    </a:moveTo>
                    <a:cubicBezTo>
                      <a:pt x="56" y="0"/>
                      <a:pt x="113" y="204"/>
                      <a:pt x="117" y="234"/>
                    </a:cubicBezTo>
                    <a:cubicBezTo>
                      <a:pt x="127" y="262"/>
                      <a:pt x="143" y="292"/>
                      <a:pt x="166" y="311"/>
                    </a:cubicBezTo>
                    <a:cubicBezTo>
                      <a:pt x="186" y="328"/>
                      <a:pt x="232" y="330"/>
                      <a:pt x="236" y="300"/>
                    </a:cubicBezTo>
                    <a:lnTo>
                      <a:pt x="229" y="295"/>
                    </a:lnTo>
                    <a:lnTo>
                      <a:pt x="226" y="296"/>
                    </a:lnTo>
                    <a:lnTo>
                      <a:pt x="218" y="307"/>
                    </a:lnTo>
                    <a:lnTo>
                      <a:pt x="208" y="312"/>
                    </a:lnTo>
                    <a:lnTo>
                      <a:pt x="198" y="313"/>
                    </a:lnTo>
                    <a:lnTo>
                      <a:pt x="187" y="311"/>
                    </a:lnTo>
                    <a:lnTo>
                      <a:pt x="175" y="306"/>
                    </a:lnTo>
                    <a:lnTo>
                      <a:pt x="165" y="299"/>
                    </a:lnTo>
                    <a:lnTo>
                      <a:pt x="154" y="290"/>
                    </a:lnTo>
                    <a:cubicBezTo>
                      <a:pt x="134" y="266"/>
                      <a:pt x="127" y="244"/>
                      <a:pt x="118" y="214"/>
                    </a:cubicBezTo>
                    <a:cubicBezTo>
                      <a:pt x="108" y="183"/>
                      <a:pt x="99" y="130"/>
                      <a:pt x="79" y="106"/>
                    </a:cubicBezTo>
                    <a:lnTo>
                      <a:pt x="73" y="95"/>
                    </a:lnTo>
                    <a:lnTo>
                      <a:pt x="66" y="83"/>
                    </a:lnTo>
                    <a:lnTo>
                      <a:pt x="55" y="70"/>
                    </a:lnTo>
                    <a:lnTo>
                      <a:pt x="45" y="59"/>
                    </a:lnTo>
                    <a:lnTo>
                      <a:pt x="34" y="50"/>
                    </a:lnTo>
                    <a:lnTo>
                      <a:pt x="22" y="47"/>
                    </a:lnTo>
                    <a:lnTo>
                      <a:pt x="10" y="50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4"/>
                    </a:lnTo>
                    <a:lnTo>
                      <a:pt x="1" y="65"/>
                    </a:lnTo>
                    <a:lnTo>
                      <a:pt x="2" y="6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2" name="Freeform 57">
                <a:extLst>
                  <a:ext uri="{FF2B5EF4-FFF2-40B4-BE49-F238E27FC236}">
                    <a16:creationId xmlns:a16="http://schemas.microsoft.com/office/drawing/2014/main" id="{EAA167F3-1EEC-4DD4-A13B-3D8083EDAB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6" y="1224"/>
                <a:ext cx="27" cy="41"/>
              </a:xfrm>
              <a:custGeom>
                <a:avLst/>
                <a:gdLst>
                  <a:gd name="T0" fmla="*/ 66 w 66"/>
                  <a:gd name="T1" fmla="*/ 35 h 102"/>
                  <a:gd name="T2" fmla="*/ 39 w 66"/>
                  <a:gd name="T3" fmla="*/ 102 h 102"/>
                  <a:gd name="T4" fmla="*/ 41 w 66"/>
                  <a:gd name="T5" fmla="*/ 100 h 102"/>
                  <a:gd name="T6" fmla="*/ 41 w 66"/>
                  <a:gd name="T7" fmla="*/ 99 h 102"/>
                  <a:gd name="T8" fmla="*/ 36 w 66"/>
                  <a:gd name="T9" fmla="*/ 90 h 102"/>
                  <a:gd name="T10" fmla="*/ 27 w 66"/>
                  <a:gd name="T11" fmla="*/ 71 h 102"/>
                  <a:gd name="T12" fmla="*/ 24 w 66"/>
                  <a:gd name="T13" fmla="*/ 62 h 102"/>
                  <a:gd name="T14" fmla="*/ 24 w 66"/>
                  <a:gd name="T15" fmla="*/ 50 h 102"/>
                  <a:gd name="T16" fmla="*/ 28 w 66"/>
                  <a:gd name="T17" fmla="*/ 38 h 102"/>
                  <a:gd name="T18" fmla="*/ 36 w 66"/>
                  <a:gd name="T19" fmla="*/ 28 h 102"/>
                  <a:gd name="T20" fmla="*/ 48 w 66"/>
                  <a:gd name="T21" fmla="*/ 26 h 102"/>
                  <a:gd name="T22" fmla="*/ 53 w 66"/>
                  <a:gd name="T23" fmla="*/ 27 h 102"/>
                  <a:gd name="T24" fmla="*/ 63 w 66"/>
                  <a:gd name="T25" fmla="*/ 34 h 102"/>
                  <a:gd name="T26" fmla="*/ 65 w 66"/>
                  <a:gd name="T27" fmla="*/ 36 h 102"/>
                  <a:gd name="T28" fmla="*/ 66 w 66"/>
                  <a:gd name="T29" fmla="*/ 36 h 102"/>
                  <a:gd name="T30" fmla="*/ 66 w 66"/>
                  <a:gd name="T31" fmla="*/ 35 h 10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66"/>
                  <a:gd name="T49" fmla="*/ 0 h 102"/>
                  <a:gd name="T50" fmla="*/ 66 w 66"/>
                  <a:gd name="T51" fmla="*/ 102 h 10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66" h="102">
                    <a:moveTo>
                      <a:pt x="66" y="35"/>
                    </a:moveTo>
                    <a:cubicBezTo>
                      <a:pt x="32" y="0"/>
                      <a:pt x="0" y="57"/>
                      <a:pt x="39" y="102"/>
                    </a:cubicBezTo>
                    <a:lnTo>
                      <a:pt x="41" y="100"/>
                    </a:lnTo>
                    <a:lnTo>
                      <a:pt x="41" y="99"/>
                    </a:lnTo>
                    <a:lnTo>
                      <a:pt x="36" y="90"/>
                    </a:lnTo>
                    <a:lnTo>
                      <a:pt x="27" y="71"/>
                    </a:lnTo>
                    <a:lnTo>
                      <a:pt x="24" y="62"/>
                    </a:lnTo>
                    <a:lnTo>
                      <a:pt x="24" y="50"/>
                    </a:lnTo>
                    <a:lnTo>
                      <a:pt x="28" y="38"/>
                    </a:lnTo>
                    <a:lnTo>
                      <a:pt x="36" y="28"/>
                    </a:lnTo>
                    <a:lnTo>
                      <a:pt x="48" y="26"/>
                    </a:lnTo>
                    <a:lnTo>
                      <a:pt x="53" y="27"/>
                    </a:lnTo>
                    <a:lnTo>
                      <a:pt x="63" y="34"/>
                    </a:lnTo>
                    <a:lnTo>
                      <a:pt x="65" y="36"/>
                    </a:lnTo>
                    <a:lnTo>
                      <a:pt x="66" y="36"/>
                    </a:lnTo>
                    <a:lnTo>
                      <a:pt x="66" y="3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3" name="Freeform 58">
                <a:extLst>
                  <a:ext uri="{FF2B5EF4-FFF2-40B4-BE49-F238E27FC236}">
                    <a16:creationId xmlns:a16="http://schemas.microsoft.com/office/drawing/2014/main" id="{7CDD0541-B1A2-4D35-AD25-A065B39CDE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0" y="1217"/>
                <a:ext cx="115" cy="158"/>
              </a:xfrm>
              <a:custGeom>
                <a:avLst/>
                <a:gdLst>
                  <a:gd name="T0" fmla="*/ 1 w 285"/>
                  <a:gd name="T1" fmla="*/ 26 h 393"/>
                  <a:gd name="T2" fmla="*/ 243 w 285"/>
                  <a:gd name="T3" fmla="*/ 136 h 393"/>
                  <a:gd name="T4" fmla="*/ 261 w 285"/>
                  <a:gd name="T5" fmla="*/ 284 h 393"/>
                  <a:gd name="T6" fmla="*/ 266 w 285"/>
                  <a:gd name="T7" fmla="*/ 295 h 393"/>
                  <a:gd name="T8" fmla="*/ 271 w 285"/>
                  <a:gd name="T9" fmla="*/ 307 h 393"/>
                  <a:gd name="T10" fmla="*/ 274 w 285"/>
                  <a:gd name="T11" fmla="*/ 319 h 393"/>
                  <a:gd name="T12" fmla="*/ 277 w 285"/>
                  <a:gd name="T13" fmla="*/ 330 h 393"/>
                  <a:gd name="T14" fmla="*/ 278 w 285"/>
                  <a:gd name="T15" fmla="*/ 343 h 393"/>
                  <a:gd name="T16" fmla="*/ 274 w 285"/>
                  <a:gd name="T17" fmla="*/ 354 h 393"/>
                  <a:gd name="T18" fmla="*/ 225 w 285"/>
                  <a:gd name="T19" fmla="*/ 384 h 393"/>
                  <a:gd name="T20" fmla="*/ 207 w 285"/>
                  <a:gd name="T21" fmla="*/ 384 h 393"/>
                  <a:gd name="T22" fmla="*/ 200 w 285"/>
                  <a:gd name="T23" fmla="*/ 380 h 393"/>
                  <a:gd name="T24" fmla="*/ 195 w 285"/>
                  <a:gd name="T25" fmla="*/ 375 h 393"/>
                  <a:gd name="T26" fmla="*/ 192 w 285"/>
                  <a:gd name="T27" fmla="*/ 374 h 393"/>
                  <a:gd name="T28" fmla="*/ 189 w 285"/>
                  <a:gd name="T29" fmla="*/ 375 h 393"/>
                  <a:gd name="T30" fmla="*/ 186 w 285"/>
                  <a:gd name="T31" fmla="*/ 379 h 393"/>
                  <a:gd name="T32" fmla="*/ 186 w 285"/>
                  <a:gd name="T33" fmla="*/ 382 h 393"/>
                  <a:gd name="T34" fmla="*/ 193 w 285"/>
                  <a:gd name="T35" fmla="*/ 390 h 393"/>
                  <a:gd name="T36" fmla="*/ 203 w 285"/>
                  <a:gd name="T37" fmla="*/ 393 h 393"/>
                  <a:gd name="T38" fmla="*/ 216 w 285"/>
                  <a:gd name="T39" fmla="*/ 393 h 393"/>
                  <a:gd name="T40" fmla="*/ 230 w 285"/>
                  <a:gd name="T41" fmla="*/ 391 h 393"/>
                  <a:gd name="T42" fmla="*/ 242 w 285"/>
                  <a:gd name="T43" fmla="*/ 386 h 393"/>
                  <a:gd name="T44" fmla="*/ 255 w 285"/>
                  <a:gd name="T45" fmla="*/ 380 h 393"/>
                  <a:gd name="T46" fmla="*/ 265 w 285"/>
                  <a:gd name="T47" fmla="*/ 374 h 393"/>
                  <a:gd name="T48" fmla="*/ 272 w 285"/>
                  <a:gd name="T49" fmla="*/ 368 h 393"/>
                  <a:gd name="T50" fmla="*/ 279 w 285"/>
                  <a:gd name="T51" fmla="*/ 354 h 393"/>
                  <a:gd name="T52" fmla="*/ 249 w 285"/>
                  <a:gd name="T53" fmla="*/ 192 h 393"/>
                  <a:gd name="T54" fmla="*/ 2 w 285"/>
                  <a:gd name="T55" fmla="*/ 21 h 393"/>
                  <a:gd name="T56" fmla="*/ 2 w 285"/>
                  <a:gd name="T57" fmla="*/ 22 h 393"/>
                  <a:gd name="T58" fmla="*/ 1 w 285"/>
                  <a:gd name="T59" fmla="*/ 24 h 393"/>
                  <a:gd name="T60" fmla="*/ 0 w 285"/>
                  <a:gd name="T61" fmla="*/ 26 h 393"/>
                  <a:gd name="T62" fmla="*/ 1 w 285"/>
                  <a:gd name="T63" fmla="*/ 26 h 393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85"/>
                  <a:gd name="T97" fmla="*/ 0 h 393"/>
                  <a:gd name="T98" fmla="*/ 285 w 285"/>
                  <a:gd name="T99" fmla="*/ 393 h 393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85" h="393">
                    <a:moveTo>
                      <a:pt x="1" y="26"/>
                    </a:moveTo>
                    <a:cubicBezTo>
                      <a:pt x="82" y="7"/>
                      <a:pt x="237" y="27"/>
                      <a:pt x="243" y="136"/>
                    </a:cubicBezTo>
                    <a:cubicBezTo>
                      <a:pt x="252" y="190"/>
                      <a:pt x="235" y="226"/>
                      <a:pt x="261" y="284"/>
                    </a:cubicBezTo>
                    <a:lnTo>
                      <a:pt x="266" y="295"/>
                    </a:lnTo>
                    <a:lnTo>
                      <a:pt x="271" y="307"/>
                    </a:lnTo>
                    <a:lnTo>
                      <a:pt x="274" y="319"/>
                    </a:lnTo>
                    <a:lnTo>
                      <a:pt x="277" y="330"/>
                    </a:lnTo>
                    <a:lnTo>
                      <a:pt x="278" y="343"/>
                    </a:lnTo>
                    <a:lnTo>
                      <a:pt x="274" y="354"/>
                    </a:lnTo>
                    <a:cubicBezTo>
                      <a:pt x="264" y="378"/>
                      <a:pt x="249" y="380"/>
                      <a:pt x="225" y="384"/>
                    </a:cubicBezTo>
                    <a:lnTo>
                      <a:pt x="207" y="384"/>
                    </a:lnTo>
                    <a:lnTo>
                      <a:pt x="200" y="380"/>
                    </a:lnTo>
                    <a:lnTo>
                      <a:pt x="195" y="375"/>
                    </a:lnTo>
                    <a:lnTo>
                      <a:pt x="192" y="374"/>
                    </a:lnTo>
                    <a:lnTo>
                      <a:pt x="189" y="375"/>
                    </a:lnTo>
                    <a:lnTo>
                      <a:pt x="186" y="379"/>
                    </a:lnTo>
                    <a:lnTo>
                      <a:pt x="186" y="382"/>
                    </a:lnTo>
                    <a:lnTo>
                      <a:pt x="193" y="390"/>
                    </a:lnTo>
                    <a:lnTo>
                      <a:pt x="203" y="393"/>
                    </a:lnTo>
                    <a:lnTo>
                      <a:pt x="216" y="393"/>
                    </a:lnTo>
                    <a:lnTo>
                      <a:pt x="230" y="391"/>
                    </a:lnTo>
                    <a:lnTo>
                      <a:pt x="242" y="386"/>
                    </a:lnTo>
                    <a:lnTo>
                      <a:pt x="255" y="380"/>
                    </a:lnTo>
                    <a:lnTo>
                      <a:pt x="265" y="374"/>
                    </a:lnTo>
                    <a:lnTo>
                      <a:pt x="272" y="368"/>
                    </a:lnTo>
                    <a:lnTo>
                      <a:pt x="279" y="354"/>
                    </a:lnTo>
                    <a:cubicBezTo>
                      <a:pt x="285" y="276"/>
                      <a:pt x="244" y="295"/>
                      <a:pt x="249" y="192"/>
                    </a:cubicBezTo>
                    <a:cubicBezTo>
                      <a:pt x="269" y="32"/>
                      <a:pt x="123" y="0"/>
                      <a:pt x="2" y="21"/>
                    </a:cubicBezTo>
                    <a:lnTo>
                      <a:pt x="2" y="22"/>
                    </a:lnTo>
                    <a:lnTo>
                      <a:pt x="1" y="24"/>
                    </a:lnTo>
                    <a:lnTo>
                      <a:pt x="0" y="26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4" name="Freeform 59">
                <a:extLst>
                  <a:ext uri="{FF2B5EF4-FFF2-40B4-BE49-F238E27FC236}">
                    <a16:creationId xmlns:a16="http://schemas.microsoft.com/office/drawing/2014/main" id="{5BE664AD-9302-4EE1-AEBD-7EBC50437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4" y="1327"/>
                <a:ext cx="22" cy="40"/>
              </a:xfrm>
              <a:custGeom>
                <a:avLst/>
                <a:gdLst>
                  <a:gd name="T0" fmla="*/ 0 w 54"/>
                  <a:gd name="T1" fmla="*/ 2 h 98"/>
                  <a:gd name="T2" fmla="*/ 34 w 54"/>
                  <a:gd name="T3" fmla="*/ 57 h 98"/>
                  <a:gd name="T4" fmla="*/ 36 w 54"/>
                  <a:gd name="T5" fmla="*/ 62 h 98"/>
                  <a:gd name="T6" fmla="*/ 38 w 54"/>
                  <a:gd name="T7" fmla="*/ 69 h 98"/>
                  <a:gd name="T8" fmla="*/ 38 w 54"/>
                  <a:gd name="T9" fmla="*/ 73 h 98"/>
                  <a:gd name="T10" fmla="*/ 31 w 54"/>
                  <a:gd name="T11" fmla="*/ 83 h 98"/>
                  <a:gd name="T12" fmla="*/ 25 w 54"/>
                  <a:gd name="T13" fmla="*/ 88 h 98"/>
                  <a:gd name="T14" fmla="*/ 17 w 54"/>
                  <a:gd name="T15" fmla="*/ 88 h 98"/>
                  <a:gd name="T16" fmla="*/ 10 w 54"/>
                  <a:gd name="T17" fmla="*/ 82 h 98"/>
                  <a:gd name="T18" fmla="*/ 8 w 54"/>
                  <a:gd name="T19" fmla="*/ 82 h 98"/>
                  <a:gd name="T20" fmla="*/ 7 w 54"/>
                  <a:gd name="T21" fmla="*/ 85 h 98"/>
                  <a:gd name="T22" fmla="*/ 7 w 54"/>
                  <a:gd name="T23" fmla="*/ 86 h 98"/>
                  <a:gd name="T24" fmla="*/ 10 w 54"/>
                  <a:gd name="T25" fmla="*/ 93 h 98"/>
                  <a:gd name="T26" fmla="*/ 16 w 54"/>
                  <a:gd name="T27" fmla="*/ 97 h 98"/>
                  <a:gd name="T28" fmla="*/ 22 w 54"/>
                  <a:gd name="T29" fmla="*/ 98 h 98"/>
                  <a:gd name="T30" fmla="*/ 27 w 54"/>
                  <a:gd name="T31" fmla="*/ 95 h 98"/>
                  <a:gd name="T32" fmla="*/ 33 w 54"/>
                  <a:gd name="T33" fmla="*/ 92 h 98"/>
                  <a:gd name="T34" fmla="*/ 38 w 54"/>
                  <a:gd name="T35" fmla="*/ 87 h 98"/>
                  <a:gd name="T36" fmla="*/ 42 w 54"/>
                  <a:gd name="T37" fmla="*/ 81 h 98"/>
                  <a:gd name="T38" fmla="*/ 3 w 54"/>
                  <a:gd name="T39" fmla="*/ 0 h 98"/>
                  <a:gd name="T40" fmla="*/ 1 w 54"/>
                  <a:gd name="T41" fmla="*/ 0 h 98"/>
                  <a:gd name="T42" fmla="*/ 0 w 54"/>
                  <a:gd name="T43" fmla="*/ 2 h 9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54"/>
                  <a:gd name="T67" fmla="*/ 0 h 98"/>
                  <a:gd name="T68" fmla="*/ 54 w 54"/>
                  <a:gd name="T69" fmla="*/ 98 h 98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54" h="98">
                    <a:moveTo>
                      <a:pt x="0" y="2"/>
                    </a:moveTo>
                    <a:cubicBezTo>
                      <a:pt x="8" y="20"/>
                      <a:pt x="30" y="40"/>
                      <a:pt x="34" y="57"/>
                    </a:cubicBezTo>
                    <a:lnTo>
                      <a:pt x="36" y="62"/>
                    </a:lnTo>
                    <a:lnTo>
                      <a:pt x="38" y="69"/>
                    </a:lnTo>
                    <a:lnTo>
                      <a:pt x="38" y="73"/>
                    </a:lnTo>
                    <a:lnTo>
                      <a:pt x="31" y="83"/>
                    </a:lnTo>
                    <a:lnTo>
                      <a:pt x="25" y="88"/>
                    </a:lnTo>
                    <a:lnTo>
                      <a:pt x="17" y="88"/>
                    </a:lnTo>
                    <a:lnTo>
                      <a:pt x="10" y="82"/>
                    </a:lnTo>
                    <a:lnTo>
                      <a:pt x="8" y="82"/>
                    </a:lnTo>
                    <a:lnTo>
                      <a:pt x="7" y="85"/>
                    </a:lnTo>
                    <a:lnTo>
                      <a:pt x="7" y="86"/>
                    </a:lnTo>
                    <a:lnTo>
                      <a:pt x="10" y="93"/>
                    </a:lnTo>
                    <a:lnTo>
                      <a:pt x="16" y="97"/>
                    </a:lnTo>
                    <a:lnTo>
                      <a:pt x="22" y="98"/>
                    </a:lnTo>
                    <a:lnTo>
                      <a:pt x="27" y="95"/>
                    </a:lnTo>
                    <a:lnTo>
                      <a:pt x="33" y="92"/>
                    </a:lnTo>
                    <a:lnTo>
                      <a:pt x="38" y="87"/>
                    </a:lnTo>
                    <a:lnTo>
                      <a:pt x="42" y="81"/>
                    </a:lnTo>
                    <a:cubicBezTo>
                      <a:pt x="54" y="48"/>
                      <a:pt x="17" y="25"/>
                      <a:pt x="3" y="0"/>
                    </a:cubicBezTo>
                    <a:lnTo>
                      <a:pt x="1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5" name="Freeform 60">
                <a:extLst>
                  <a:ext uri="{FF2B5EF4-FFF2-40B4-BE49-F238E27FC236}">
                    <a16:creationId xmlns:a16="http://schemas.microsoft.com/office/drawing/2014/main" id="{4179A49C-E4ED-4F27-A23E-E2C575422D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4" y="1353"/>
                <a:ext cx="57" cy="22"/>
              </a:xfrm>
              <a:custGeom>
                <a:avLst/>
                <a:gdLst>
                  <a:gd name="T0" fmla="*/ 133 w 140"/>
                  <a:gd name="T1" fmla="*/ 1 h 53"/>
                  <a:gd name="T2" fmla="*/ 57 w 140"/>
                  <a:gd name="T3" fmla="*/ 50 h 53"/>
                  <a:gd name="T4" fmla="*/ 50 w 140"/>
                  <a:gd name="T5" fmla="*/ 49 h 53"/>
                  <a:gd name="T6" fmla="*/ 42 w 140"/>
                  <a:gd name="T7" fmla="*/ 47 h 53"/>
                  <a:gd name="T8" fmla="*/ 34 w 140"/>
                  <a:gd name="T9" fmla="*/ 46 h 53"/>
                  <a:gd name="T10" fmla="*/ 27 w 140"/>
                  <a:gd name="T11" fmla="*/ 43 h 53"/>
                  <a:gd name="T12" fmla="*/ 21 w 140"/>
                  <a:gd name="T13" fmla="*/ 39 h 53"/>
                  <a:gd name="T14" fmla="*/ 14 w 140"/>
                  <a:gd name="T15" fmla="*/ 35 h 53"/>
                  <a:gd name="T16" fmla="*/ 2 w 140"/>
                  <a:gd name="T17" fmla="*/ 26 h 53"/>
                  <a:gd name="T18" fmla="*/ 1 w 140"/>
                  <a:gd name="T19" fmla="*/ 26 h 53"/>
                  <a:gd name="T20" fmla="*/ 1 w 140"/>
                  <a:gd name="T21" fmla="*/ 27 h 53"/>
                  <a:gd name="T22" fmla="*/ 0 w 140"/>
                  <a:gd name="T23" fmla="*/ 28 h 53"/>
                  <a:gd name="T24" fmla="*/ 0 w 140"/>
                  <a:gd name="T25" fmla="*/ 31 h 53"/>
                  <a:gd name="T26" fmla="*/ 16 w 140"/>
                  <a:gd name="T27" fmla="*/ 43 h 53"/>
                  <a:gd name="T28" fmla="*/ 39 w 140"/>
                  <a:gd name="T29" fmla="*/ 51 h 53"/>
                  <a:gd name="T30" fmla="*/ 62 w 140"/>
                  <a:gd name="T31" fmla="*/ 53 h 53"/>
                  <a:gd name="T32" fmla="*/ 86 w 140"/>
                  <a:gd name="T33" fmla="*/ 51 h 53"/>
                  <a:gd name="T34" fmla="*/ 107 w 140"/>
                  <a:gd name="T35" fmla="*/ 46 h 53"/>
                  <a:gd name="T36" fmla="*/ 126 w 140"/>
                  <a:gd name="T37" fmla="*/ 34 h 53"/>
                  <a:gd name="T38" fmla="*/ 135 w 140"/>
                  <a:gd name="T39" fmla="*/ 20 h 53"/>
                  <a:gd name="T40" fmla="*/ 135 w 140"/>
                  <a:gd name="T41" fmla="*/ 0 h 53"/>
                  <a:gd name="T42" fmla="*/ 134 w 140"/>
                  <a:gd name="T43" fmla="*/ 0 h 53"/>
                  <a:gd name="T44" fmla="*/ 133 w 140"/>
                  <a:gd name="T45" fmla="*/ 1 h 53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0"/>
                  <a:gd name="T70" fmla="*/ 0 h 53"/>
                  <a:gd name="T71" fmla="*/ 140 w 140"/>
                  <a:gd name="T72" fmla="*/ 53 h 53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0" h="53">
                    <a:moveTo>
                      <a:pt x="133" y="1"/>
                    </a:moveTo>
                    <a:cubicBezTo>
                      <a:pt x="140" y="42"/>
                      <a:pt x="87" y="52"/>
                      <a:pt x="57" y="50"/>
                    </a:cubicBezTo>
                    <a:lnTo>
                      <a:pt x="50" y="49"/>
                    </a:lnTo>
                    <a:lnTo>
                      <a:pt x="42" y="47"/>
                    </a:lnTo>
                    <a:lnTo>
                      <a:pt x="34" y="46"/>
                    </a:lnTo>
                    <a:lnTo>
                      <a:pt x="27" y="43"/>
                    </a:lnTo>
                    <a:lnTo>
                      <a:pt x="21" y="39"/>
                    </a:lnTo>
                    <a:lnTo>
                      <a:pt x="14" y="35"/>
                    </a:lnTo>
                    <a:lnTo>
                      <a:pt x="2" y="26"/>
                    </a:lnTo>
                    <a:lnTo>
                      <a:pt x="1" y="26"/>
                    </a:lnTo>
                    <a:lnTo>
                      <a:pt x="1" y="27"/>
                    </a:lnTo>
                    <a:lnTo>
                      <a:pt x="0" y="28"/>
                    </a:lnTo>
                    <a:lnTo>
                      <a:pt x="0" y="31"/>
                    </a:lnTo>
                    <a:lnTo>
                      <a:pt x="16" y="43"/>
                    </a:lnTo>
                    <a:lnTo>
                      <a:pt x="39" y="51"/>
                    </a:lnTo>
                    <a:lnTo>
                      <a:pt x="62" y="53"/>
                    </a:lnTo>
                    <a:lnTo>
                      <a:pt x="86" y="51"/>
                    </a:lnTo>
                    <a:lnTo>
                      <a:pt x="107" y="46"/>
                    </a:lnTo>
                    <a:lnTo>
                      <a:pt x="126" y="34"/>
                    </a:lnTo>
                    <a:lnTo>
                      <a:pt x="135" y="20"/>
                    </a:lnTo>
                    <a:lnTo>
                      <a:pt x="135" y="0"/>
                    </a:lnTo>
                    <a:lnTo>
                      <a:pt x="134" y="0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6" name="Freeform 61">
                <a:extLst>
                  <a:ext uri="{FF2B5EF4-FFF2-40B4-BE49-F238E27FC236}">
                    <a16:creationId xmlns:a16="http://schemas.microsoft.com/office/drawing/2014/main" id="{6B2EB442-8FF9-4426-A33F-8652082AE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6" y="1364"/>
                <a:ext cx="20" cy="37"/>
              </a:xfrm>
              <a:custGeom>
                <a:avLst/>
                <a:gdLst>
                  <a:gd name="T0" fmla="*/ 3 w 50"/>
                  <a:gd name="T1" fmla="*/ 93 h 93"/>
                  <a:gd name="T2" fmla="*/ 38 w 50"/>
                  <a:gd name="T3" fmla="*/ 0 h 93"/>
                  <a:gd name="T4" fmla="*/ 32 w 50"/>
                  <a:gd name="T5" fmla="*/ 0 h 93"/>
                  <a:gd name="T6" fmla="*/ 28 w 50"/>
                  <a:gd name="T7" fmla="*/ 2 h 93"/>
                  <a:gd name="T8" fmla="*/ 27 w 50"/>
                  <a:gd name="T9" fmla="*/ 3 h 93"/>
                  <a:gd name="T10" fmla="*/ 27 w 50"/>
                  <a:gd name="T11" fmla="*/ 15 h 93"/>
                  <a:gd name="T12" fmla="*/ 30 w 50"/>
                  <a:gd name="T13" fmla="*/ 28 h 93"/>
                  <a:gd name="T14" fmla="*/ 0 w 50"/>
                  <a:gd name="T15" fmla="*/ 93 h 93"/>
                  <a:gd name="T16" fmla="*/ 3 w 50"/>
                  <a:gd name="T17" fmla="*/ 93 h 9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50"/>
                  <a:gd name="T28" fmla="*/ 0 h 93"/>
                  <a:gd name="T29" fmla="*/ 50 w 50"/>
                  <a:gd name="T30" fmla="*/ 93 h 9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50" h="93">
                    <a:moveTo>
                      <a:pt x="3" y="93"/>
                    </a:moveTo>
                    <a:cubicBezTo>
                      <a:pt x="48" y="83"/>
                      <a:pt x="50" y="36"/>
                      <a:pt x="38" y="0"/>
                    </a:cubicBezTo>
                    <a:lnTo>
                      <a:pt x="32" y="0"/>
                    </a:lnTo>
                    <a:lnTo>
                      <a:pt x="28" y="2"/>
                    </a:lnTo>
                    <a:lnTo>
                      <a:pt x="27" y="3"/>
                    </a:lnTo>
                    <a:lnTo>
                      <a:pt x="27" y="15"/>
                    </a:lnTo>
                    <a:lnTo>
                      <a:pt x="30" y="28"/>
                    </a:lnTo>
                    <a:cubicBezTo>
                      <a:pt x="35" y="62"/>
                      <a:pt x="36" y="81"/>
                      <a:pt x="0" y="93"/>
                    </a:cubicBezTo>
                    <a:lnTo>
                      <a:pt x="3" y="9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7" name="Freeform 62">
                <a:extLst>
                  <a:ext uri="{FF2B5EF4-FFF2-40B4-BE49-F238E27FC236}">
                    <a16:creationId xmlns:a16="http://schemas.microsoft.com/office/drawing/2014/main" id="{B0B75E6D-5F13-4DC7-86C7-57C6D8A3AB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4" y="1377"/>
                <a:ext cx="118" cy="54"/>
              </a:xfrm>
              <a:custGeom>
                <a:avLst/>
                <a:gdLst>
                  <a:gd name="T0" fmla="*/ 0 w 295"/>
                  <a:gd name="T1" fmla="*/ 0 h 135"/>
                  <a:gd name="T2" fmla="*/ 156 w 295"/>
                  <a:gd name="T3" fmla="*/ 66 h 135"/>
                  <a:gd name="T4" fmla="*/ 176 w 295"/>
                  <a:gd name="T5" fmla="*/ 74 h 135"/>
                  <a:gd name="T6" fmla="*/ 195 w 295"/>
                  <a:gd name="T7" fmla="*/ 84 h 135"/>
                  <a:gd name="T8" fmla="*/ 216 w 295"/>
                  <a:gd name="T9" fmla="*/ 93 h 135"/>
                  <a:gd name="T10" fmla="*/ 233 w 295"/>
                  <a:gd name="T11" fmla="*/ 104 h 135"/>
                  <a:gd name="T12" fmla="*/ 253 w 295"/>
                  <a:gd name="T13" fmla="*/ 114 h 135"/>
                  <a:gd name="T14" fmla="*/ 272 w 295"/>
                  <a:gd name="T15" fmla="*/ 124 h 135"/>
                  <a:gd name="T16" fmla="*/ 290 w 295"/>
                  <a:gd name="T17" fmla="*/ 135 h 135"/>
                  <a:gd name="T18" fmla="*/ 295 w 295"/>
                  <a:gd name="T19" fmla="*/ 135 h 135"/>
                  <a:gd name="T20" fmla="*/ 295 w 295"/>
                  <a:gd name="T21" fmla="*/ 134 h 135"/>
                  <a:gd name="T22" fmla="*/ 116 w 295"/>
                  <a:gd name="T23" fmla="*/ 51 h 135"/>
                  <a:gd name="T24" fmla="*/ 50 w 295"/>
                  <a:gd name="T25" fmla="*/ 31 h 135"/>
                  <a:gd name="T26" fmla="*/ 39 w 295"/>
                  <a:gd name="T27" fmla="*/ 25 h 135"/>
                  <a:gd name="T28" fmla="*/ 28 w 295"/>
                  <a:gd name="T29" fmla="*/ 20 h 135"/>
                  <a:gd name="T30" fmla="*/ 20 w 295"/>
                  <a:gd name="T31" fmla="*/ 14 h 135"/>
                  <a:gd name="T32" fmla="*/ 11 w 295"/>
                  <a:gd name="T33" fmla="*/ 7 h 135"/>
                  <a:gd name="T34" fmla="*/ 2 w 295"/>
                  <a:gd name="T35" fmla="*/ 0 h 135"/>
                  <a:gd name="T36" fmla="*/ 0 w 295"/>
                  <a:gd name="T37" fmla="*/ 0 h 13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95"/>
                  <a:gd name="T58" fmla="*/ 0 h 135"/>
                  <a:gd name="T59" fmla="*/ 295 w 295"/>
                  <a:gd name="T60" fmla="*/ 135 h 13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95" h="135">
                    <a:moveTo>
                      <a:pt x="0" y="0"/>
                    </a:moveTo>
                    <a:cubicBezTo>
                      <a:pt x="37" y="42"/>
                      <a:pt x="105" y="48"/>
                      <a:pt x="156" y="66"/>
                    </a:cubicBezTo>
                    <a:lnTo>
                      <a:pt x="176" y="74"/>
                    </a:lnTo>
                    <a:lnTo>
                      <a:pt x="195" y="84"/>
                    </a:lnTo>
                    <a:lnTo>
                      <a:pt x="216" y="93"/>
                    </a:lnTo>
                    <a:lnTo>
                      <a:pt x="233" y="104"/>
                    </a:lnTo>
                    <a:lnTo>
                      <a:pt x="253" y="114"/>
                    </a:lnTo>
                    <a:lnTo>
                      <a:pt x="272" y="124"/>
                    </a:lnTo>
                    <a:lnTo>
                      <a:pt x="290" y="135"/>
                    </a:lnTo>
                    <a:lnTo>
                      <a:pt x="295" y="135"/>
                    </a:lnTo>
                    <a:lnTo>
                      <a:pt x="295" y="134"/>
                    </a:lnTo>
                    <a:cubicBezTo>
                      <a:pt x="246" y="98"/>
                      <a:pt x="175" y="64"/>
                      <a:pt x="116" y="51"/>
                    </a:cubicBezTo>
                    <a:cubicBezTo>
                      <a:pt x="93" y="45"/>
                      <a:pt x="72" y="40"/>
                      <a:pt x="50" y="31"/>
                    </a:cubicBezTo>
                    <a:lnTo>
                      <a:pt x="39" y="25"/>
                    </a:lnTo>
                    <a:lnTo>
                      <a:pt x="28" y="20"/>
                    </a:lnTo>
                    <a:lnTo>
                      <a:pt x="20" y="14"/>
                    </a:lnTo>
                    <a:lnTo>
                      <a:pt x="11" y="7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8" name="Freeform 63">
                <a:extLst>
                  <a:ext uri="{FF2B5EF4-FFF2-40B4-BE49-F238E27FC236}">
                    <a16:creationId xmlns:a16="http://schemas.microsoft.com/office/drawing/2014/main" id="{A4C7B80D-BCFD-42DB-B520-6C9828CC8A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2" y="1432"/>
                <a:ext cx="77" cy="208"/>
              </a:xfrm>
              <a:custGeom>
                <a:avLst/>
                <a:gdLst>
                  <a:gd name="T0" fmla="*/ 158 w 193"/>
                  <a:gd name="T1" fmla="*/ 0 h 519"/>
                  <a:gd name="T2" fmla="*/ 104 w 193"/>
                  <a:gd name="T3" fmla="*/ 337 h 519"/>
                  <a:gd name="T4" fmla="*/ 11 w 193"/>
                  <a:gd name="T5" fmla="*/ 487 h 519"/>
                  <a:gd name="T6" fmla="*/ 4 w 193"/>
                  <a:gd name="T7" fmla="*/ 501 h 519"/>
                  <a:gd name="T8" fmla="*/ 0 w 193"/>
                  <a:gd name="T9" fmla="*/ 514 h 519"/>
                  <a:gd name="T10" fmla="*/ 1 w 193"/>
                  <a:gd name="T11" fmla="*/ 517 h 519"/>
                  <a:gd name="T12" fmla="*/ 4 w 193"/>
                  <a:gd name="T13" fmla="*/ 519 h 519"/>
                  <a:gd name="T14" fmla="*/ 9 w 193"/>
                  <a:gd name="T15" fmla="*/ 519 h 519"/>
                  <a:gd name="T16" fmla="*/ 11 w 193"/>
                  <a:gd name="T17" fmla="*/ 517 h 519"/>
                  <a:gd name="T18" fmla="*/ 27 w 193"/>
                  <a:gd name="T19" fmla="*/ 489 h 519"/>
                  <a:gd name="T20" fmla="*/ 45 w 193"/>
                  <a:gd name="T21" fmla="*/ 463 h 519"/>
                  <a:gd name="T22" fmla="*/ 63 w 193"/>
                  <a:gd name="T23" fmla="*/ 435 h 519"/>
                  <a:gd name="T24" fmla="*/ 97 w 193"/>
                  <a:gd name="T25" fmla="*/ 380 h 519"/>
                  <a:gd name="T26" fmla="*/ 163 w 193"/>
                  <a:gd name="T27" fmla="*/ 1 h 519"/>
                  <a:gd name="T28" fmla="*/ 161 w 193"/>
                  <a:gd name="T29" fmla="*/ 0 h 519"/>
                  <a:gd name="T30" fmla="*/ 158 w 193"/>
                  <a:gd name="T31" fmla="*/ 0 h 51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93"/>
                  <a:gd name="T49" fmla="*/ 0 h 519"/>
                  <a:gd name="T50" fmla="*/ 193 w 193"/>
                  <a:gd name="T51" fmla="*/ 519 h 51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93" h="519">
                    <a:moveTo>
                      <a:pt x="158" y="0"/>
                    </a:moveTo>
                    <a:cubicBezTo>
                      <a:pt x="114" y="119"/>
                      <a:pt x="167" y="205"/>
                      <a:pt x="104" y="337"/>
                    </a:cubicBezTo>
                    <a:cubicBezTo>
                      <a:pt x="77" y="393"/>
                      <a:pt x="39" y="434"/>
                      <a:pt x="11" y="487"/>
                    </a:cubicBezTo>
                    <a:lnTo>
                      <a:pt x="4" y="501"/>
                    </a:lnTo>
                    <a:lnTo>
                      <a:pt x="0" y="514"/>
                    </a:lnTo>
                    <a:lnTo>
                      <a:pt x="1" y="517"/>
                    </a:lnTo>
                    <a:lnTo>
                      <a:pt x="4" y="519"/>
                    </a:lnTo>
                    <a:lnTo>
                      <a:pt x="9" y="519"/>
                    </a:lnTo>
                    <a:lnTo>
                      <a:pt x="11" y="517"/>
                    </a:lnTo>
                    <a:lnTo>
                      <a:pt x="27" y="489"/>
                    </a:lnTo>
                    <a:lnTo>
                      <a:pt x="45" y="463"/>
                    </a:lnTo>
                    <a:lnTo>
                      <a:pt x="63" y="435"/>
                    </a:lnTo>
                    <a:lnTo>
                      <a:pt x="97" y="380"/>
                    </a:lnTo>
                    <a:cubicBezTo>
                      <a:pt x="193" y="224"/>
                      <a:pt x="121" y="148"/>
                      <a:pt x="163" y="1"/>
                    </a:cubicBezTo>
                    <a:lnTo>
                      <a:pt x="161" y="0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9" name="Freeform 64">
                <a:extLst>
                  <a:ext uri="{FF2B5EF4-FFF2-40B4-BE49-F238E27FC236}">
                    <a16:creationId xmlns:a16="http://schemas.microsoft.com/office/drawing/2014/main" id="{CB23CF16-D8FF-490A-B50B-4AAEE339C0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2" y="1426"/>
                <a:ext cx="125" cy="131"/>
              </a:xfrm>
              <a:custGeom>
                <a:avLst/>
                <a:gdLst>
                  <a:gd name="T0" fmla="*/ 291 w 311"/>
                  <a:gd name="T1" fmla="*/ 30 h 327"/>
                  <a:gd name="T2" fmla="*/ 302 w 311"/>
                  <a:gd name="T3" fmla="*/ 26 h 327"/>
                  <a:gd name="T4" fmla="*/ 307 w 311"/>
                  <a:gd name="T5" fmla="*/ 22 h 327"/>
                  <a:gd name="T6" fmla="*/ 311 w 311"/>
                  <a:gd name="T7" fmla="*/ 15 h 327"/>
                  <a:gd name="T8" fmla="*/ 309 w 311"/>
                  <a:gd name="T9" fmla="*/ 7 h 327"/>
                  <a:gd name="T10" fmla="*/ 307 w 311"/>
                  <a:gd name="T11" fmla="*/ 3 h 327"/>
                  <a:gd name="T12" fmla="*/ 305 w 311"/>
                  <a:gd name="T13" fmla="*/ 1 h 327"/>
                  <a:gd name="T14" fmla="*/ 300 w 311"/>
                  <a:gd name="T15" fmla="*/ 0 h 327"/>
                  <a:gd name="T16" fmla="*/ 294 w 311"/>
                  <a:gd name="T17" fmla="*/ 0 h 327"/>
                  <a:gd name="T18" fmla="*/ 213 w 311"/>
                  <a:gd name="T19" fmla="*/ 26 h 327"/>
                  <a:gd name="T20" fmla="*/ 17 w 311"/>
                  <a:gd name="T21" fmla="*/ 208 h 327"/>
                  <a:gd name="T22" fmla="*/ 83 w 311"/>
                  <a:gd name="T23" fmla="*/ 306 h 327"/>
                  <a:gd name="T24" fmla="*/ 87 w 311"/>
                  <a:gd name="T25" fmla="*/ 304 h 327"/>
                  <a:gd name="T26" fmla="*/ 93 w 311"/>
                  <a:gd name="T27" fmla="*/ 303 h 327"/>
                  <a:gd name="T28" fmla="*/ 99 w 311"/>
                  <a:gd name="T29" fmla="*/ 302 h 327"/>
                  <a:gd name="T30" fmla="*/ 104 w 311"/>
                  <a:gd name="T31" fmla="*/ 301 h 327"/>
                  <a:gd name="T32" fmla="*/ 110 w 311"/>
                  <a:gd name="T33" fmla="*/ 301 h 327"/>
                  <a:gd name="T34" fmla="*/ 111 w 311"/>
                  <a:gd name="T35" fmla="*/ 300 h 327"/>
                  <a:gd name="T36" fmla="*/ 114 w 311"/>
                  <a:gd name="T37" fmla="*/ 300 h 327"/>
                  <a:gd name="T38" fmla="*/ 115 w 311"/>
                  <a:gd name="T39" fmla="*/ 298 h 327"/>
                  <a:gd name="T40" fmla="*/ 126 w 311"/>
                  <a:gd name="T41" fmla="*/ 298 h 327"/>
                  <a:gd name="T42" fmla="*/ 133 w 311"/>
                  <a:gd name="T43" fmla="*/ 301 h 327"/>
                  <a:gd name="T44" fmla="*/ 135 w 311"/>
                  <a:gd name="T45" fmla="*/ 304 h 327"/>
                  <a:gd name="T46" fmla="*/ 135 w 311"/>
                  <a:gd name="T47" fmla="*/ 308 h 327"/>
                  <a:gd name="T48" fmla="*/ 115 w 311"/>
                  <a:gd name="T49" fmla="*/ 326 h 327"/>
                  <a:gd name="T50" fmla="*/ 116 w 311"/>
                  <a:gd name="T51" fmla="*/ 327 h 327"/>
                  <a:gd name="T52" fmla="*/ 140 w 311"/>
                  <a:gd name="T53" fmla="*/ 297 h 327"/>
                  <a:gd name="T54" fmla="*/ 134 w 311"/>
                  <a:gd name="T55" fmla="*/ 295 h 327"/>
                  <a:gd name="T56" fmla="*/ 126 w 311"/>
                  <a:gd name="T57" fmla="*/ 295 h 327"/>
                  <a:gd name="T58" fmla="*/ 115 w 311"/>
                  <a:gd name="T59" fmla="*/ 297 h 327"/>
                  <a:gd name="T60" fmla="*/ 105 w 311"/>
                  <a:gd name="T61" fmla="*/ 300 h 327"/>
                  <a:gd name="T62" fmla="*/ 95 w 311"/>
                  <a:gd name="T63" fmla="*/ 302 h 327"/>
                  <a:gd name="T64" fmla="*/ 84 w 311"/>
                  <a:gd name="T65" fmla="*/ 303 h 327"/>
                  <a:gd name="T66" fmla="*/ 62 w 311"/>
                  <a:gd name="T67" fmla="*/ 303 h 327"/>
                  <a:gd name="T68" fmla="*/ 15 w 311"/>
                  <a:gd name="T69" fmla="*/ 237 h 327"/>
                  <a:gd name="T70" fmla="*/ 93 w 311"/>
                  <a:gd name="T71" fmla="*/ 109 h 327"/>
                  <a:gd name="T72" fmla="*/ 243 w 311"/>
                  <a:gd name="T73" fmla="*/ 15 h 327"/>
                  <a:gd name="T74" fmla="*/ 287 w 311"/>
                  <a:gd name="T75" fmla="*/ 2 h 327"/>
                  <a:gd name="T76" fmla="*/ 297 w 311"/>
                  <a:gd name="T77" fmla="*/ 2 h 327"/>
                  <a:gd name="T78" fmla="*/ 307 w 311"/>
                  <a:gd name="T79" fmla="*/ 7 h 327"/>
                  <a:gd name="T80" fmla="*/ 308 w 311"/>
                  <a:gd name="T81" fmla="*/ 13 h 327"/>
                  <a:gd name="T82" fmla="*/ 303 w 311"/>
                  <a:gd name="T83" fmla="*/ 20 h 327"/>
                  <a:gd name="T84" fmla="*/ 291 w 311"/>
                  <a:gd name="T85" fmla="*/ 28 h 327"/>
                  <a:gd name="T86" fmla="*/ 290 w 311"/>
                  <a:gd name="T87" fmla="*/ 28 h 327"/>
                  <a:gd name="T88" fmla="*/ 290 w 311"/>
                  <a:gd name="T89" fmla="*/ 30 h 327"/>
                  <a:gd name="T90" fmla="*/ 291 w 311"/>
                  <a:gd name="T91" fmla="*/ 30 h 327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311"/>
                  <a:gd name="T139" fmla="*/ 0 h 327"/>
                  <a:gd name="T140" fmla="*/ 311 w 311"/>
                  <a:gd name="T141" fmla="*/ 327 h 327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311" h="327">
                    <a:moveTo>
                      <a:pt x="291" y="30"/>
                    </a:moveTo>
                    <a:lnTo>
                      <a:pt x="302" y="26"/>
                    </a:lnTo>
                    <a:lnTo>
                      <a:pt x="307" y="22"/>
                    </a:lnTo>
                    <a:lnTo>
                      <a:pt x="311" y="15"/>
                    </a:lnTo>
                    <a:lnTo>
                      <a:pt x="309" y="7"/>
                    </a:lnTo>
                    <a:lnTo>
                      <a:pt x="307" y="3"/>
                    </a:lnTo>
                    <a:lnTo>
                      <a:pt x="305" y="1"/>
                    </a:lnTo>
                    <a:lnTo>
                      <a:pt x="300" y="0"/>
                    </a:lnTo>
                    <a:lnTo>
                      <a:pt x="294" y="0"/>
                    </a:lnTo>
                    <a:cubicBezTo>
                      <a:pt x="262" y="5"/>
                      <a:pt x="243" y="14"/>
                      <a:pt x="213" y="26"/>
                    </a:cubicBezTo>
                    <a:cubicBezTo>
                      <a:pt x="145" y="61"/>
                      <a:pt x="38" y="134"/>
                      <a:pt x="17" y="208"/>
                    </a:cubicBezTo>
                    <a:cubicBezTo>
                      <a:pt x="0" y="265"/>
                      <a:pt x="19" y="313"/>
                      <a:pt x="83" y="306"/>
                    </a:cubicBezTo>
                    <a:lnTo>
                      <a:pt x="87" y="304"/>
                    </a:lnTo>
                    <a:lnTo>
                      <a:pt x="93" y="303"/>
                    </a:lnTo>
                    <a:lnTo>
                      <a:pt x="99" y="302"/>
                    </a:lnTo>
                    <a:lnTo>
                      <a:pt x="104" y="301"/>
                    </a:lnTo>
                    <a:lnTo>
                      <a:pt x="110" y="301"/>
                    </a:lnTo>
                    <a:lnTo>
                      <a:pt x="111" y="300"/>
                    </a:lnTo>
                    <a:lnTo>
                      <a:pt x="114" y="300"/>
                    </a:lnTo>
                    <a:lnTo>
                      <a:pt x="115" y="298"/>
                    </a:lnTo>
                    <a:lnTo>
                      <a:pt x="126" y="298"/>
                    </a:lnTo>
                    <a:lnTo>
                      <a:pt x="133" y="301"/>
                    </a:lnTo>
                    <a:lnTo>
                      <a:pt x="135" y="304"/>
                    </a:lnTo>
                    <a:lnTo>
                      <a:pt x="135" y="308"/>
                    </a:lnTo>
                    <a:cubicBezTo>
                      <a:pt x="128" y="325"/>
                      <a:pt x="121" y="318"/>
                      <a:pt x="115" y="326"/>
                    </a:cubicBezTo>
                    <a:lnTo>
                      <a:pt x="116" y="327"/>
                    </a:lnTo>
                    <a:cubicBezTo>
                      <a:pt x="127" y="322"/>
                      <a:pt x="157" y="313"/>
                      <a:pt x="140" y="297"/>
                    </a:cubicBezTo>
                    <a:lnTo>
                      <a:pt x="134" y="295"/>
                    </a:lnTo>
                    <a:lnTo>
                      <a:pt x="126" y="295"/>
                    </a:lnTo>
                    <a:lnTo>
                      <a:pt x="115" y="297"/>
                    </a:lnTo>
                    <a:lnTo>
                      <a:pt x="105" y="300"/>
                    </a:lnTo>
                    <a:lnTo>
                      <a:pt x="95" y="302"/>
                    </a:lnTo>
                    <a:lnTo>
                      <a:pt x="84" y="303"/>
                    </a:lnTo>
                    <a:lnTo>
                      <a:pt x="62" y="303"/>
                    </a:lnTo>
                    <a:cubicBezTo>
                      <a:pt x="27" y="300"/>
                      <a:pt x="10" y="269"/>
                      <a:pt x="15" y="237"/>
                    </a:cubicBezTo>
                    <a:cubicBezTo>
                      <a:pt x="21" y="179"/>
                      <a:pt x="52" y="147"/>
                      <a:pt x="93" y="109"/>
                    </a:cubicBezTo>
                    <a:cubicBezTo>
                      <a:pt x="132" y="75"/>
                      <a:pt x="195" y="34"/>
                      <a:pt x="243" y="15"/>
                    </a:cubicBezTo>
                    <a:cubicBezTo>
                      <a:pt x="258" y="10"/>
                      <a:pt x="272" y="4"/>
                      <a:pt x="287" y="2"/>
                    </a:cubicBezTo>
                    <a:lnTo>
                      <a:pt x="297" y="2"/>
                    </a:lnTo>
                    <a:lnTo>
                      <a:pt x="307" y="7"/>
                    </a:lnTo>
                    <a:lnTo>
                      <a:pt x="308" y="13"/>
                    </a:lnTo>
                    <a:lnTo>
                      <a:pt x="303" y="20"/>
                    </a:lnTo>
                    <a:lnTo>
                      <a:pt x="291" y="28"/>
                    </a:lnTo>
                    <a:lnTo>
                      <a:pt x="290" y="28"/>
                    </a:lnTo>
                    <a:lnTo>
                      <a:pt x="290" y="30"/>
                    </a:lnTo>
                    <a:lnTo>
                      <a:pt x="291" y="3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0" name="Freeform 65">
                <a:extLst>
                  <a:ext uri="{FF2B5EF4-FFF2-40B4-BE49-F238E27FC236}">
                    <a16:creationId xmlns:a16="http://schemas.microsoft.com/office/drawing/2014/main" id="{66861BB6-5620-4290-8275-8A7FDCED7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7" y="1574"/>
                <a:ext cx="48" cy="36"/>
              </a:xfrm>
              <a:custGeom>
                <a:avLst/>
                <a:gdLst>
                  <a:gd name="T0" fmla="*/ 109 w 120"/>
                  <a:gd name="T1" fmla="*/ 1 h 91"/>
                  <a:gd name="T2" fmla="*/ 58 w 120"/>
                  <a:gd name="T3" fmla="*/ 54 h 91"/>
                  <a:gd name="T4" fmla="*/ 0 w 120"/>
                  <a:gd name="T5" fmla="*/ 91 h 91"/>
                  <a:gd name="T6" fmla="*/ 3 w 120"/>
                  <a:gd name="T7" fmla="*/ 91 h 91"/>
                  <a:gd name="T8" fmla="*/ 9 w 120"/>
                  <a:gd name="T9" fmla="*/ 85 h 91"/>
                  <a:gd name="T10" fmla="*/ 16 w 120"/>
                  <a:gd name="T11" fmla="*/ 80 h 91"/>
                  <a:gd name="T12" fmla="*/ 61 w 120"/>
                  <a:gd name="T13" fmla="*/ 57 h 91"/>
                  <a:gd name="T14" fmla="*/ 112 w 120"/>
                  <a:gd name="T15" fmla="*/ 0 h 91"/>
                  <a:gd name="T16" fmla="*/ 109 w 120"/>
                  <a:gd name="T17" fmla="*/ 0 h 91"/>
                  <a:gd name="T18" fmla="*/ 109 w 120"/>
                  <a:gd name="T19" fmla="*/ 1 h 9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20"/>
                  <a:gd name="T31" fmla="*/ 0 h 91"/>
                  <a:gd name="T32" fmla="*/ 120 w 120"/>
                  <a:gd name="T33" fmla="*/ 91 h 9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20" h="91">
                    <a:moveTo>
                      <a:pt x="109" y="1"/>
                    </a:moveTo>
                    <a:cubicBezTo>
                      <a:pt x="118" y="42"/>
                      <a:pt x="86" y="46"/>
                      <a:pt x="58" y="54"/>
                    </a:cubicBezTo>
                    <a:cubicBezTo>
                      <a:pt x="40" y="59"/>
                      <a:pt x="12" y="76"/>
                      <a:pt x="0" y="91"/>
                    </a:cubicBezTo>
                    <a:lnTo>
                      <a:pt x="3" y="91"/>
                    </a:lnTo>
                    <a:lnTo>
                      <a:pt x="9" y="85"/>
                    </a:lnTo>
                    <a:lnTo>
                      <a:pt x="16" y="80"/>
                    </a:lnTo>
                    <a:cubicBezTo>
                      <a:pt x="26" y="71"/>
                      <a:pt x="48" y="60"/>
                      <a:pt x="61" y="57"/>
                    </a:cubicBezTo>
                    <a:cubicBezTo>
                      <a:pt x="92" y="50"/>
                      <a:pt x="120" y="40"/>
                      <a:pt x="112" y="0"/>
                    </a:cubicBezTo>
                    <a:lnTo>
                      <a:pt x="109" y="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1" name="Freeform 66">
                <a:extLst>
                  <a:ext uri="{FF2B5EF4-FFF2-40B4-BE49-F238E27FC236}">
                    <a16:creationId xmlns:a16="http://schemas.microsoft.com/office/drawing/2014/main" id="{996B29A7-C925-4195-A8F8-9871657841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3" y="1582"/>
                <a:ext cx="38" cy="32"/>
              </a:xfrm>
              <a:custGeom>
                <a:avLst/>
                <a:gdLst>
                  <a:gd name="T0" fmla="*/ 92 w 93"/>
                  <a:gd name="T1" fmla="*/ 2 h 80"/>
                  <a:gd name="T2" fmla="*/ 26 w 93"/>
                  <a:gd name="T3" fmla="*/ 18 h 80"/>
                  <a:gd name="T4" fmla="*/ 18 w 93"/>
                  <a:gd name="T5" fmla="*/ 24 h 80"/>
                  <a:gd name="T6" fmla="*/ 10 w 93"/>
                  <a:gd name="T7" fmla="*/ 32 h 80"/>
                  <a:gd name="T8" fmla="*/ 2 w 93"/>
                  <a:gd name="T9" fmla="*/ 45 h 80"/>
                  <a:gd name="T10" fmla="*/ 0 w 93"/>
                  <a:gd name="T11" fmla="*/ 57 h 80"/>
                  <a:gd name="T12" fmla="*/ 2 w 93"/>
                  <a:gd name="T13" fmla="*/ 70 h 80"/>
                  <a:gd name="T14" fmla="*/ 14 w 93"/>
                  <a:gd name="T15" fmla="*/ 80 h 80"/>
                  <a:gd name="T16" fmla="*/ 16 w 93"/>
                  <a:gd name="T17" fmla="*/ 80 h 80"/>
                  <a:gd name="T18" fmla="*/ 16 w 93"/>
                  <a:gd name="T19" fmla="*/ 75 h 80"/>
                  <a:gd name="T20" fmla="*/ 15 w 93"/>
                  <a:gd name="T21" fmla="*/ 74 h 80"/>
                  <a:gd name="T22" fmla="*/ 6 w 93"/>
                  <a:gd name="T23" fmla="*/ 59 h 80"/>
                  <a:gd name="T24" fmla="*/ 6 w 93"/>
                  <a:gd name="T25" fmla="*/ 47 h 80"/>
                  <a:gd name="T26" fmla="*/ 13 w 93"/>
                  <a:gd name="T27" fmla="*/ 36 h 80"/>
                  <a:gd name="T28" fmla="*/ 93 w 93"/>
                  <a:gd name="T29" fmla="*/ 4 h 80"/>
                  <a:gd name="T30" fmla="*/ 93 w 93"/>
                  <a:gd name="T31" fmla="*/ 2 h 80"/>
                  <a:gd name="T32" fmla="*/ 92 w 93"/>
                  <a:gd name="T33" fmla="*/ 2 h 8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93"/>
                  <a:gd name="T52" fmla="*/ 0 h 80"/>
                  <a:gd name="T53" fmla="*/ 93 w 93"/>
                  <a:gd name="T54" fmla="*/ 80 h 80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93" h="80">
                    <a:moveTo>
                      <a:pt x="92" y="2"/>
                    </a:moveTo>
                    <a:cubicBezTo>
                      <a:pt x="74" y="0"/>
                      <a:pt x="40" y="8"/>
                      <a:pt x="26" y="18"/>
                    </a:cubicBezTo>
                    <a:lnTo>
                      <a:pt x="18" y="24"/>
                    </a:lnTo>
                    <a:lnTo>
                      <a:pt x="10" y="32"/>
                    </a:lnTo>
                    <a:lnTo>
                      <a:pt x="2" y="45"/>
                    </a:lnTo>
                    <a:lnTo>
                      <a:pt x="0" y="57"/>
                    </a:lnTo>
                    <a:lnTo>
                      <a:pt x="2" y="70"/>
                    </a:lnTo>
                    <a:lnTo>
                      <a:pt x="14" y="80"/>
                    </a:lnTo>
                    <a:lnTo>
                      <a:pt x="16" y="80"/>
                    </a:lnTo>
                    <a:lnTo>
                      <a:pt x="16" y="75"/>
                    </a:lnTo>
                    <a:lnTo>
                      <a:pt x="15" y="74"/>
                    </a:lnTo>
                    <a:lnTo>
                      <a:pt x="6" y="59"/>
                    </a:lnTo>
                    <a:lnTo>
                      <a:pt x="6" y="47"/>
                    </a:lnTo>
                    <a:lnTo>
                      <a:pt x="13" y="36"/>
                    </a:lnTo>
                    <a:cubicBezTo>
                      <a:pt x="31" y="17"/>
                      <a:pt x="68" y="7"/>
                      <a:pt x="93" y="4"/>
                    </a:cubicBezTo>
                    <a:lnTo>
                      <a:pt x="93" y="2"/>
                    </a:lnTo>
                    <a:lnTo>
                      <a:pt x="92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2" name="Freeform 67">
                <a:extLst>
                  <a:ext uri="{FF2B5EF4-FFF2-40B4-BE49-F238E27FC236}">
                    <a16:creationId xmlns:a16="http://schemas.microsoft.com/office/drawing/2014/main" id="{C2AA0946-F8D9-4CB1-B54D-E8864F771D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9" y="1592"/>
                <a:ext cx="28" cy="17"/>
              </a:xfrm>
              <a:custGeom>
                <a:avLst/>
                <a:gdLst>
                  <a:gd name="T0" fmla="*/ 66 w 68"/>
                  <a:gd name="T1" fmla="*/ 1 h 41"/>
                  <a:gd name="T2" fmla="*/ 27 w 68"/>
                  <a:gd name="T3" fmla="*/ 37 h 41"/>
                  <a:gd name="T4" fmla="*/ 11 w 68"/>
                  <a:gd name="T5" fmla="*/ 37 h 41"/>
                  <a:gd name="T6" fmla="*/ 7 w 68"/>
                  <a:gd name="T7" fmla="*/ 36 h 41"/>
                  <a:gd name="T8" fmla="*/ 2 w 68"/>
                  <a:gd name="T9" fmla="*/ 34 h 41"/>
                  <a:gd name="T10" fmla="*/ 1 w 68"/>
                  <a:gd name="T11" fmla="*/ 34 h 41"/>
                  <a:gd name="T12" fmla="*/ 0 w 68"/>
                  <a:gd name="T13" fmla="*/ 36 h 41"/>
                  <a:gd name="T14" fmla="*/ 0 w 68"/>
                  <a:gd name="T15" fmla="*/ 37 h 41"/>
                  <a:gd name="T16" fmla="*/ 1 w 68"/>
                  <a:gd name="T17" fmla="*/ 37 h 41"/>
                  <a:gd name="T18" fmla="*/ 6 w 68"/>
                  <a:gd name="T19" fmla="*/ 38 h 41"/>
                  <a:gd name="T20" fmla="*/ 9 w 68"/>
                  <a:gd name="T21" fmla="*/ 39 h 41"/>
                  <a:gd name="T22" fmla="*/ 14 w 68"/>
                  <a:gd name="T23" fmla="*/ 40 h 41"/>
                  <a:gd name="T24" fmla="*/ 19 w 68"/>
                  <a:gd name="T25" fmla="*/ 41 h 41"/>
                  <a:gd name="T26" fmla="*/ 23 w 68"/>
                  <a:gd name="T27" fmla="*/ 41 h 41"/>
                  <a:gd name="T28" fmla="*/ 30 w 68"/>
                  <a:gd name="T29" fmla="*/ 40 h 41"/>
                  <a:gd name="T30" fmla="*/ 34 w 68"/>
                  <a:gd name="T31" fmla="*/ 39 h 41"/>
                  <a:gd name="T32" fmla="*/ 38 w 68"/>
                  <a:gd name="T33" fmla="*/ 38 h 41"/>
                  <a:gd name="T34" fmla="*/ 44 w 68"/>
                  <a:gd name="T35" fmla="*/ 34 h 41"/>
                  <a:gd name="T36" fmla="*/ 49 w 68"/>
                  <a:gd name="T37" fmla="*/ 32 h 41"/>
                  <a:gd name="T38" fmla="*/ 53 w 68"/>
                  <a:gd name="T39" fmla="*/ 27 h 41"/>
                  <a:gd name="T40" fmla="*/ 57 w 68"/>
                  <a:gd name="T41" fmla="*/ 22 h 41"/>
                  <a:gd name="T42" fmla="*/ 61 w 68"/>
                  <a:gd name="T43" fmla="*/ 16 h 41"/>
                  <a:gd name="T44" fmla="*/ 63 w 68"/>
                  <a:gd name="T45" fmla="*/ 11 h 41"/>
                  <a:gd name="T46" fmla="*/ 67 w 68"/>
                  <a:gd name="T47" fmla="*/ 7 h 41"/>
                  <a:gd name="T48" fmla="*/ 68 w 68"/>
                  <a:gd name="T49" fmla="*/ 1 h 41"/>
                  <a:gd name="T50" fmla="*/ 68 w 68"/>
                  <a:gd name="T51" fmla="*/ 0 h 41"/>
                  <a:gd name="T52" fmla="*/ 67 w 68"/>
                  <a:gd name="T53" fmla="*/ 0 h 41"/>
                  <a:gd name="T54" fmla="*/ 66 w 68"/>
                  <a:gd name="T55" fmla="*/ 1 h 41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w 68"/>
                  <a:gd name="T85" fmla="*/ 0 h 41"/>
                  <a:gd name="T86" fmla="*/ 68 w 68"/>
                  <a:gd name="T87" fmla="*/ 41 h 41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T84" t="T85" r="T86" b="T87"/>
                <a:pathLst>
                  <a:path w="68" h="41">
                    <a:moveTo>
                      <a:pt x="66" y="1"/>
                    </a:moveTo>
                    <a:cubicBezTo>
                      <a:pt x="58" y="15"/>
                      <a:pt x="44" y="33"/>
                      <a:pt x="27" y="37"/>
                    </a:cubicBezTo>
                    <a:lnTo>
                      <a:pt x="11" y="37"/>
                    </a:lnTo>
                    <a:lnTo>
                      <a:pt x="7" y="36"/>
                    </a:lnTo>
                    <a:lnTo>
                      <a:pt x="2" y="34"/>
                    </a:lnTo>
                    <a:lnTo>
                      <a:pt x="1" y="34"/>
                    </a:lnTo>
                    <a:lnTo>
                      <a:pt x="0" y="36"/>
                    </a:lnTo>
                    <a:lnTo>
                      <a:pt x="0" y="37"/>
                    </a:lnTo>
                    <a:lnTo>
                      <a:pt x="1" y="37"/>
                    </a:lnTo>
                    <a:lnTo>
                      <a:pt x="6" y="38"/>
                    </a:lnTo>
                    <a:lnTo>
                      <a:pt x="9" y="39"/>
                    </a:lnTo>
                    <a:lnTo>
                      <a:pt x="14" y="40"/>
                    </a:lnTo>
                    <a:lnTo>
                      <a:pt x="19" y="41"/>
                    </a:lnTo>
                    <a:lnTo>
                      <a:pt x="23" y="41"/>
                    </a:lnTo>
                    <a:lnTo>
                      <a:pt x="30" y="40"/>
                    </a:lnTo>
                    <a:lnTo>
                      <a:pt x="34" y="39"/>
                    </a:lnTo>
                    <a:lnTo>
                      <a:pt x="38" y="38"/>
                    </a:lnTo>
                    <a:lnTo>
                      <a:pt x="44" y="34"/>
                    </a:lnTo>
                    <a:lnTo>
                      <a:pt x="49" y="32"/>
                    </a:lnTo>
                    <a:lnTo>
                      <a:pt x="53" y="27"/>
                    </a:lnTo>
                    <a:lnTo>
                      <a:pt x="57" y="22"/>
                    </a:lnTo>
                    <a:lnTo>
                      <a:pt x="61" y="16"/>
                    </a:lnTo>
                    <a:lnTo>
                      <a:pt x="63" y="11"/>
                    </a:lnTo>
                    <a:lnTo>
                      <a:pt x="67" y="7"/>
                    </a:lnTo>
                    <a:lnTo>
                      <a:pt x="68" y="1"/>
                    </a:lnTo>
                    <a:lnTo>
                      <a:pt x="68" y="0"/>
                    </a:lnTo>
                    <a:lnTo>
                      <a:pt x="67" y="0"/>
                    </a:lnTo>
                    <a:lnTo>
                      <a:pt x="66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3" name="Freeform 68">
                <a:extLst>
                  <a:ext uri="{FF2B5EF4-FFF2-40B4-BE49-F238E27FC236}">
                    <a16:creationId xmlns:a16="http://schemas.microsoft.com/office/drawing/2014/main" id="{2C4336A5-6F69-4034-8A64-DA3C5DBF27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7" y="1593"/>
                <a:ext cx="30" cy="7"/>
              </a:xfrm>
              <a:custGeom>
                <a:avLst/>
                <a:gdLst>
                  <a:gd name="T0" fmla="*/ 74 w 76"/>
                  <a:gd name="T1" fmla="*/ 0 h 16"/>
                  <a:gd name="T2" fmla="*/ 0 w 76"/>
                  <a:gd name="T3" fmla="*/ 12 h 16"/>
                  <a:gd name="T4" fmla="*/ 0 w 76"/>
                  <a:gd name="T5" fmla="*/ 14 h 16"/>
                  <a:gd name="T6" fmla="*/ 2 w 76"/>
                  <a:gd name="T7" fmla="*/ 16 h 16"/>
                  <a:gd name="T8" fmla="*/ 5 w 76"/>
                  <a:gd name="T9" fmla="*/ 16 h 16"/>
                  <a:gd name="T10" fmla="*/ 9 w 76"/>
                  <a:gd name="T11" fmla="*/ 14 h 16"/>
                  <a:gd name="T12" fmla="*/ 31 w 76"/>
                  <a:gd name="T13" fmla="*/ 8 h 16"/>
                  <a:gd name="T14" fmla="*/ 76 w 76"/>
                  <a:gd name="T15" fmla="*/ 3 h 16"/>
                  <a:gd name="T16" fmla="*/ 74 w 76"/>
                  <a:gd name="T17" fmla="*/ 0 h 1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16"/>
                  <a:gd name="T29" fmla="*/ 76 w 76"/>
                  <a:gd name="T30" fmla="*/ 16 h 1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16">
                    <a:moveTo>
                      <a:pt x="74" y="0"/>
                    </a:moveTo>
                    <a:cubicBezTo>
                      <a:pt x="51" y="0"/>
                      <a:pt x="19" y="0"/>
                      <a:pt x="0" y="12"/>
                    </a:cubicBezTo>
                    <a:lnTo>
                      <a:pt x="0" y="14"/>
                    </a:lnTo>
                    <a:lnTo>
                      <a:pt x="2" y="16"/>
                    </a:lnTo>
                    <a:lnTo>
                      <a:pt x="5" y="16"/>
                    </a:lnTo>
                    <a:lnTo>
                      <a:pt x="9" y="14"/>
                    </a:lnTo>
                    <a:cubicBezTo>
                      <a:pt x="17" y="12"/>
                      <a:pt x="23" y="8"/>
                      <a:pt x="31" y="8"/>
                    </a:cubicBezTo>
                    <a:cubicBezTo>
                      <a:pt x="41" y="2"/>
                      <a:pt x="64" y="3"/>
                      <a:pt x="76" y="3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4" name="Freeform 69">
                <a:extLst>
                  <a:ext uri="{FF2B5EF4-FFF2-40B4-BE49-F238E27FC236}">
                    <a16:creationId xmlns:a16="http://schemas.microsoft.com/office/drawing/2014/main" id="{CC303763-19F7-4665-9EDD-C13B98218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7" y="1600"/>
                <a:ext cx="25" cy="5"/>
              </a:xfrm>
              <a:custGeom>
                <a:avLst/>
                <a:gdLst>
                  <a:gd name="T0" fmla="*/ 1 w 62"/>
                  <a:gd name="T1" fmla="*/ 2 h 13"/>
                  <a:gd name="T2" fmla="*/ 35 w 62"/>
                  <a:gd name="T3" fmla="*/ 8 h 13"/>
                  <a:gd name="T4" fmla="*/ 39 w 62"/>
                  <a:gd name="T5" fmla="*/ 9 h 13"/>
                  <a:gd name="T6" fmla="*/ 43 w 62"/>
                  <a:gd name="T7" fmla="*/ 9 h 13"/>
                  <a:gd name="T8" fmla="*/ 47 w 62"/>
                  <a:gd name="T9" fmla="*/ 11 h 13"/>
                  <a:gd name="T10" fmla="*/ 50 w 62"/>
                  <a:gd name="T11" fmla="*/ 11 h 13"/>
                  <a:gd name="T12" fmla="*/ 55 w 62"/>
                  <a:gd name="T13" fmla="*/ 13 h 13"/>
                  <a:gd name="T14" fmla="*/ 57 w 62"/>
                  <a:gd name="T15" fmla="*/ 13 h 13"/>
                  <a:gd name="T16" fmla="*/ 60 w 62"/>
                  <a:gd name="T17" fmla="*/ 11 h 13"/>
                  <a:gd name="T18" fmla="*/ 62 w 62"/>
                  <a:gd name="T19" fmla="*/ 10 h 13"/>
                  <a:gd name="T20" fmla="*/ 62 w 62"/>
                  <a:gd name="T21" fmla="*/ 9 h 13"/>
                  <a:gd name="T22" fmla="*/ 26 w 62"/>
                  <a:gd name="T23" fmla="*/ 2 h 13"/>
                  <a:gd name="T24" fmla="*/ 17 w 62"/>
                  <a:gd name="T25" fmla="*/ 1 h 13"/>
                  <a:gd name="T26" fmla="*/ 9 w 62"/>
                  <a:gd name="T27" fmla="*/ 1 h 13"/>
                  <a:gd name="T28" fmla="*/ 3 w 62"/>
                  <a:gd name="T29" fmla="*/ 0 h 13"/>
                  <a:gd name="T30" fmla="*/ 2 w 62"/>
                  <a:gd name="T31" fmla="*/ 0 h 13"/>
                  <a:gd name="T32" fmla="*/ 1 w 62"/>
                  <a:gd name="T33" fmla="*/ 1 h 13"/>
                  <a:gd name="T34" fmla="*/ 0 w 62"/>
                  <a:gd name="T35" fmla="*/ 1 h 13"/>
                  <a:gd name="T36" fmla="*/ 1 w 62"/>
                  <a:gd name="T37" fmla="*/ 2 h 13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62"/>
                  <a:gd name="T58" fmla="*/ 0 h 13"/>
                  <a:gd name="T59" fmla="*/ 62 w 62"/>
                  <a:gd name="T60" fmla="*/ 13 h 13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62" h="13">
                    <a:moveTo>
                      <a:pt x="1" y="2"/>
                    </a:moveTo>
                    <a:cubicBezTo>
                      <a:pt x="12" y="5"/>
                      <a:pt x="24" y="5"/>
                      <a:pt x="35" y="8"/>
                    </a:cubicBezTo>
                    <a:lnTo>
                      <a:pt x="39" y="9"/>
                    </a:lnTo>
                    <a:lnTo>
                      <a:pt x="43" y="9"/>
                    </a:lnTo>
                    <a:lnTo>
                      <a:pt x="47" y="11"/>
                    </a:lnTo>
                    <a:lnTo>
                      <a:pt x="50" y="11"/>
                    </a:lnTo>
                    <a:lnTo>
                      <a:pt x="55" y="13"/>
                    </a:lnTo>
                    <a:lnTo>
                      <a:pt x="57" y="13"/>
                    </a:lnTo>
                    <a:lnTo>
                      <a:pt x="60" y="11"/>
                    </a:lnTo>
                    <a:lnTo>
                      <a:pt x="62" y="10"/>
                    </a:lnTo>
                    <a:lnTo>
                      <a:pt x="62" y="9"/>
                    </a:lnTo>
                    <a:cubicBezTo>
                      <a:pt x="50" y="1"/>
                      <a:pt x="40" y="2"/>
                      <a:pt x="26" y="2"/>
                    </a:cubicBezTo>
                    <a:lnTo>
                      <a:pt x="17" y="1"/>
                    </a:lnTo>
                    <a:lnTo>
                      <a:pt x="9" y="1"/>
                    </a:lnTo>
                    <a:lnTo>
                      <a:pt x="3" y="0"/>
                    </a:lnTo>
                    <a:lnTo>
                      <a:pt x="2" y="0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5" name="Freeform 70">
                <a:extLst>
                  <a:ext uri="{FF2B5EF4-FFF2-40B4-BE49-F238E27FC236}">
                    <a16:creationId xmlns:a16="http://schemas.microsoft.com/office/drawing/2014/main" id="{288682CE-E386-4653-B50B-5F138966C5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6" y="1602"/>
                <a:ext cx="43" cy="16"/>
              </a:xfrm>
              <a:custGeom>
                <a:avLst/>
                <a:gdLst>
                  <a:gd name="T0" fmla="*/ 106 w 109"/>
                  <a:gd name="T1" fmla="*/ 16 h 39"/>
                  <a:gd name="T2" fmla="*/ 97 w 109"/>
                  <a:gd name="T3" fmla="*/ 28 h 39"/>
                  <a:gd name="T4" fmla="*/ 85 w 109"/>
                  <a:gd name="T5" fmla="*/ 33 h 39"/>
                  <a:gd name="T6" fmla="*/ 71 w 109"/>
                  <a:gd name="T7" fmla="*/ 32 h 39"/>
                  <a:gd name="T8" fmla="*/ 57 w 109"/>
                  <a:gd name="T9" fmla="*/ 27 h 39"/>
                  <a:gd name="T10" fmla="*/ 43 w 109"/>
                  <a:gd name="T11" fmla="*/ 20 h 39"/>
                  <a:gd name="T12" fmla="*/ 30 w 109"/>
                  <a:gd name="T13" fmla="*/ 11 h 39"/>
                  <a:gd name="T14" fmla="*/ 16 w 109"/>
                  <a:gd name="T15" fmla="*/ 4 h 39"/>
                  <a:gd name="T16" fmla="*/ 4 w 109"/>
                  <a:gd name="T17" fmla="*/ 0 h 39"/>
                  <a:gd name="T18" fmla="*/ 3 w 109"/>
                  <a:gd name="T19" fmla="*/ 0 h 39"/>
                  <a:gd name="T20" fmla="*/ 1 w 109"/>
                  <a:gd name="T21" fmla="*/ 1 h 39"/>
                  <a:gd name="T22" fmla="*/ 0 w 109"/>
                  <a:gd name="T23" fmla="*/ 2 h 39"/>
                  <a:gd name="T24" fmla="*/ 73 w 109"/>
                  <a:gd name="T25" fmla="*/ 39 h 39"/>
                  <a:gd name="T26" fmla="*/ 86 w 109"/>
                  <a:gd name="T27" fmla="*/ 39 h 39"/>
                  <a:gd name="T28" fmla="*/ 91 w 109"/>
                  <a:gd name="T29" fmla="*/ 37 h 39"/>
                  <a:gd name="T30" fmla="*/ 100 w 109"/>
                  <a:gd name="T31" fmla="*/ 30 h 39"/>
                  <a:gd name="T32" fmla="*/ 107 w 109"/>
                  <a:gd name="T33" fmla="*/ 20 h 39"/>
                  <a:gd name="T34" fmla="*/ 109 w 109"/>
                  <a:gd name="T35" fmla="*/ 16 h 39"/>
                  <a:gd name="T36" fmla="*/ 109 w 109"/>
                  <a:gd name="T37" fmla="*/ 15 h 39"/>
                  <a:gd name="T38" fmla="*/ 107 w 109"/>
                  <a:gd name="T39" fmla="*/ 15 h 39"/>
                  <a:gd name="T40" fmla="*/ 107 w 109"/>
                  <a:gd name="T41" fmla="*/ 16 h 39"/>
                  <a:gd name="T42" fmla="*/ 106 w 109"/>
                  <a:gd name="T43" fmla="*/ 16 h 39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09"/>
                  <a:gd name="T67" fmla="*/ 0 h 39"/>
                  <a:gd name="T68" fmla="*/ 109 w 109"/>
                  <a:gd name="T69" fmla="*/ 39 h 39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09" h="39">
                    <a:moveTo>
                      <a:pt x="106" y="16"/>
                    </a:moveTo>
                    <a:lnTo>
                      <a:pt x="97" y="28"/>
                    </a:lnTo>
                    <a:lnTo>
                      <a:pt x="85" y="33"/>
                    </a:lnTo>
                    <a:lnTo>
                      <a:pt x="71" y="32"/>
                    </a:lnTo>
                    <a:lnTo>
                      <a:pt x="57" y="27"/>
                    </a:lnTo>
                    <a:lnTo>
                      <a:pt x="43" y="20"/>
                    </a:lnTo>
                    <a:lnTo>
                      <a:pt x="30" y="11"/>
                    </a:lnTo>
                    <a:lnTo>
                      <a:pt x="16" y="4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cubicBezTo>
                      <a:pt x="25" y="13"/>
                      <a:pt x="47" y="35"/>
                      <a:pt x="73" y="39"/>
                    </a:cubicBezTo>
                    <a:lnTo>
                      <a:pt x="86" y="39"/>
                    </a:lnTo>
                    <a:lnTo>
                      <a:pt x="91" y="37"/>
                    </a:lnTo>
                    <a:lnTo>
                      <a:pt x="100" y="30"/>
                    </a:lnTo>
                    <a:lnTo>
                      <a:pt x="107" y="20"/>
                    </a:lnTo>
                    <a:lnTo>
                      <a:pt x="109" y="16"/>
                    </a:lnTo>
                    <a:lnTo>
                      <a:pt x="109" y="15"/>
                    </a:lnTo>
                    <a:lnTo>
                      <a:pt x="107" y="15"/>
                    </a:lnTo>
                    <a:lnTo>
                      <a:pt x="107" y="16"/>
                    </a:lnTo>
                    <a:lnTo>
                      <a:pt x="106" y="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6" name="Freeform 71">
                <a:extLst>
                  <a:ext uri="{FF2B5EF4-FFF2-40B4-BE49-F238E27FC236}">
                    <a16:creationId xmlns:a16="http://schemas.microsoft.com/office/drawing/2014/main" id="{B790F1C9-1D35-479F-B480-E15534A909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8" y="1609"/>
                <a:ext cx="26" cy="10"/>
              </a:xfrm>
              <a:custGeom>
                <a:avLst/>
                <a:gdLst>
                  <a:gd name="T0" fmla="*/ 67 w 67"/>
                  <a:gd name="T1" fmla="*/ 6 h 25"/>
                  <a:gd name="T2" fmla="*/ 0 w 67"/>
                  <a:gd name="T3" fmla="*/ 25 h 25"/>
                  <a:gd name="T4" fmla="*/ 2 w 67"/>
                  <a:gd name="T5" fmla="*/ 25 h 25"/>
                  <a:gd name="T6" fmla="*/ 3 w 67"/>
                  <a:gd name="T7" fmla="*/ 24 h 25"/>
                  <a:gd name="T8" fmla="*/ 6 w 67"/>
                  <a:gd name="T9" fmla="*/ 21 h 25"/>
                  <a:gd name="T10" fmla="*/ 9 w 67"/>
                  <a:gd name="T11" fmla="*/ 17 h 25"/>
                  <a:gd name="T12" fmla="*/ 28 w 67"/>
                  <a:gd name="T13" fmla="*/ 5 h 25"/>
                  <a:gd name="T14" fmla="*/ 49 w 67"/>
                  <a:gd name="T15" fmla="*/ 5 h 25"/>
                  <a:gd name="T16" fmla="*/ 67 w 67"/>
                  <a:gd name="T17" fmla="*/ 7 h 25"/>
                  <a:gd name="T18" fmla="*/ 67 w 67"/>
                  <a:gd name="T19" fmla="*/ 6 h 2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7"/>
                  <a:gd name="T31" fmla="*/ 0 h 25"/>
                  <a:gd name="T32" fmla="*/ 67 w 67"/>
                  <a:gd name="T33" fmla="*/ 25 h 2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7" h="25">
                    <a:moveTo>
                      <a:pt x="67" y="6"/>
                    </a:moveTo>
                    <a:cubicBezTo>
                      <a:pt x="45" y="0"/>
                      <a:pt x="9" y="0"/>
                      <a:pt x="0" y="25"/>
                    </a:cubicBezTo>
                    <a:lnTo>
                      <a:pt x="2" y="25"/>
                    </a:lnTo>
                    <a:lnTo>
                      <a:pt x="3" y="24"/>
                    </a:lnTo>
                    <a:lnTo>
                      <a:pt x="6" y="21"/>
                    </a:lnTo>
                    <a:lnTo>
                      <a:pt x="9" y="17"/>
                    </a:lnTo>
                    <a:cubicBezTo>
                      <a:pt x="15" y="12"/>
                      <a:pt x="21" y="8"/>
                      <a:pt x="28" y="5"/>
                    </a:cubicBezTo>
                    <a:cubicBezTo>
                      <a:pt x="34" y="6"/>
                      <a:pt x="41" y="1"/>
                      <a:pt x="49" y="5"/>
                    </a:cubicBezTo>
                    <a:cubicBezTo>
                      <a:pt x="59" y="4"/>
                      <a:pt x="61" y="8"/>
                      <a:pt x="67" y="7"/>
                    </a:cubicBezTo>
                    <a:lnTo>
                      <a:pt x="67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7" name="Freeform 72">
                <a:extLst>
                  <a:ext uri="{FF2B5EF4-FFF2-40B4-BE49-F238E27FC236}">
                    <a16:creationId xmlns:a16="http://schemas.microsoft.com/office/drawing/2014/main" id="{D0EA3318-B487-476E-8D30-4CF85CE65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6" y="1614"/>
                <a:ext cx="38" cy="5"/>
              </a:xfrm>
              <a:custGeom>
                <a:avLst/>
                <a:gdLst>
                  <a:gd name="T0" fmla="*/ 1 w 93"/>
                  <a:gd name="T1" fmla="*/ 13 h 13"/>
                  <a:gd name="T2" fmla="*/ 55 w 93"/>
                  <a:gd name="T3" fmla="*/ 7 h 13"/>
                  <a:gd name="T4" fmla="*/ 66 w 93"/>
                  <a:gd name="T5" fmla="*/ 7 h 13"/>
                  <a:gd name="T6" fmla="*/ 76 w 93"/>
                  <a:gd name="T7" fmla="*/ 6 h 13"/>
                  <a:gd name="T8" fmla="*/ 87 w 93"/>
                  <a:gd name="T9" fmla="*/ 5 h 13"/>
                  <a:gd name="T10" fmla="*/ 92 w 93"/>
                  <a:gd name="T11" fmla="*/ 2 h 13"/>
                  <a:gd name="T12" fmla="*/ 93 w 93"/>
                  <a:gd name="T13" fmla="*/ 0 h 13"/>
                  <a:gd name="T14" fmla="*/ 45 w 93"/>
                  <a:gd name="T15" fmla="*/ 2 h 13"/>
                  <a:gd name="T16" fmla="*/ 34 w 93"/>
                  <a:gd name="T17" fmla="*/ 5 h 13"/>
                  <a:gd name="T18" fmla="*/ 24 w 93"/>
                  <a:gd name="T19" fmla="*/ 6 h 13"/>
                  <a:gd name="T20" fmla="*/ 2 w 93"/>
                  <a:gd name="T21" fmla="*/ 11 h 13"/>
                  <a:gd name="T22" fmla="*/ 0 w 93"/>
                  <a:gd name="T23" fmla="*/ 13 h 13"/>
                  <a:gd name="T24" fmla="*/ 1 w 93"/>
                  <a:gd name="T25" fmla="*/ 13 h 1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13"/>
                  <a:gd name="T41" fmla="*/ 93 w 93"/>
                  <a:gd name="T42" fmla="*/ 13 h 13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13">
                    <a:moveTo>
                      <a:pt x="1" y="13"/>
                    </a:moveTo>
                    <a:cubicBezTo>
                      <a:pt x="18" y="8"/>
                      <a:pt x="37" y="11"/>
                      <a:pt x="55" y="7"/>
                    </a:cubicBezTo>
                    <a:lnTo>
                      <a:pt x="66" y="7"/>
                    </a:lnTo>
                    <a:lnTo>
                      <a:pt x="76" y="6"/>
                    </a:lnTo>
                    <a:lnTo>
                      <a:pt x="87" y="5"/>
                    </a:lnTo>
                    <a:lnTo>
                      <a:pt x="92" y="2"/>
                    </a:lnTo>
                    <a:lnTo>
                      <a:pt x="93" y="0"/>
                    </a:lnTo>
                    <a:cubicBezTo>
                      <a:pt x="75" y="0"/>
                      <a:pt x="63" y="0"/>
                      <a:pt x="45" y="2"/>
                    </a:cubicBezTo>
                    <a:lnTo>
                      <a:pt x="34" y="5"/>
                    </a:lnTo>
                    <a:lnTo>
                      <a:pt x="24" y="6"/>
                    </a:lnTo>
                    <a:lnTo>
                      <a:pt x="2" y="11"/>
                    </a:lnTo>
                    <a:lnTo>
                      <a:pt x="0" y="13"/>
                    </a:lnTo>
                    <a:lnTo>
                      <a:pt x="1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8" name="Freeform 73">
                <a:extLst>
                  <a:ext uri="{FF2B5EF4-FFF2-40B4-BE49-F238E27FC236}">
                    <a16:creationId xmlns:a16="http://schemas.microsoft.com/office/drawing/2014/main" id="{8AD0917D-3355-4DC4-965F-010D2ACFB4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" y="1531"/>
                <a:ext cx="29" cy="39"/>
              </a:xfrm>
              <a:custGeom>
                <a:avLst/>
                <a:gdLst>
                  <a:gd name="T0" fmla="*/ 68 w 72"/>
                  <a:gd name="T1" fmla="*/ 96 h 98"/>
                  <a:gd name="T2" fmla="*/ 40 w 72"/>
                  <a:gd name="T3" fmla="*/ 48 h 98"/>
                  <a:gd name="T4" fmla="*/ 0 w 72"/>
                  <a:gd name="T5" fmla="*/ 0 h 98"/>
                  <a:gd name="T6" fmla="*/ 68 w 72"/>
                  <a:gd name="T7" fmla="*/ 98 h 98"/>
                  <a:gd name="T8" fmla="*/ 68 w 72"/>
                  <a:gd name="T9" fmla="*/ 96 h 9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"/>
                  <a:gd name="T16" fmla="*/ 0 h 98"/>
                  <a:gd name="T17" fmla="*/ 72 w 72"/>
                  <a:gd name="T18" fmla="*/ 98 h 9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" h="98">
                    <a:moveTo>
                      <a:pt x="68" y="96"/>
                    </a:moveTo>
                    <a:cubicBezTo>
                      <a:pt x="62" y="75"/>
                      <a:pt x="72" y="62"/>
                      <a:pt x="40" y="48"/>
                    </a:cubicBezTo>
                    <a:cubicBezTo>
                      <a:pt x="10" y="32"/>
                      <a:pt x="11" y="31"/>
                      <a:pt x="0" y="0"/>
                    </a:cubicBezTo>
                    <a:cubicBezTo>
                      <a:pt x="6" y="78"/>
                      <a:pt x="58" y="25"/>
                      <a:pt x="68" y="98"/>
                    </a:cubicBezTo>
                    <a:lnTo>
                      <a:pt x="68" y="9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9" name="Freeform 74">
                <a:extLst>
                  <a:ext uri="{FF2B5EF4-FFF2-40B4-BE49-F238E27FC236}">
                    <a16:creationId xmlns:a16="http://schemas.microsoft.com/office/drawing/2014/main" id="{0ECED061-064D-4D32-80CA-A86D5637A3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3" y="1533"/>
                <a:ext cx="23" cy="37"/>
              </a:xfrm>
              <a:custGeom>
                <a:avLst/>
                <a:gdLst>
                  <a:gd name="T0" fmla="*/ 25 w 57"/>
                  <a:gd name="T1" fmla="*/ 0 h 93"/>
                  <a:gd name="T2" fmla="*/ 11 w 57"/>
                  <a:gd name="T3" fmla="*/ 6 h 93"/>
                  <a:gd name="T4" fmla="*/ 4 w 57"/>
                  <a:gd name="T5" fmla="*/ 16 h 93"/>
                  <a:gd name="T6" fmla="*/ 1 w 57"/>
                  <a:gd name="T7" fmla="*/ 28 h 93"/>
                  <a:gd name="T8" fmla="*/ 0 w 57"/>
                  <a:gd name="T9" fmla="*/ 40 h 93"/>
                  <a:gd name="T10" fmla="*/ 1 w 57"/>
                  <a:gd name="T11" fmla="*/ 48 h 93"/>
                  <a:gd name="T12" fmla="*/ 4 w 57"/>
                  <a:gd name="T13" fmla="*/ 56 h 93"/>
                  <a:gd name="T14" fmla="*/ 10 w 57"/>
                  <a:gd name="T15" fmla="*/ 61 h 93"/>
                  <a:gd name="T16" fmla="*/ 17 w 57"/>
                  <a:gd name="T17" fmla="*/ 66 h 93"/>
                  <a:gd name="T18" fmla="*/ 53 w 57"/>
                  <a:gd name="T19" fmla="*/ 93 h 93"/>
                  <a:gd name="T20" fmla="*/ 55 w 57"/>
                  <a:gd name="T21" fmla="*/ 93 h 93"/>
                  <a:gd name="T22" fmla="*/ 57 w 57"/>
                  <a:gd name="T23" fmla="*/ 91 h 93"/>
                  <a:gd name="T24" fmla="*/ 56 w 57"/>
                  <a:gd name="T25" fmla="*/ 82 h 93"/>
                  <a:gd name="T26" fmla="*/ 52 w 57"/>
                  <a:gd name="T27" fmla="*/ 75 h 93"/>
                  <a:gd name="T28" fmla="*/ 45 w 57"/>
                  <a:gd name="T29" fmla="*/ 69 h 93"/>
                  <a:gd name="T30" fmla="*/ 37 w 57"/>
                  <a:gd name="T31" fmla="*/ 64 h 93"/>
                  <a:gd name="T32" fmla="*/ 28 w 57"/>
                  <a:gd name="T33" fmla="*/ 61 h 93"/>
                  <a:gd name="T34" fmla="*/ 20 w 57"/>
                  <a:gd name="T35" fmla="*/ 58 h 93"/>
                  <a:gd name="T36" fmla="*/ 14 w 57"/>
                  <a:gd name="T37" fmla="*/ 54 h 93"/>
                  <a:gd name="T38" fmla="*/ 9 w 57"/>
                  <a:gd name="T39" fmla="*/ 48 h 93"/>
                  <a:gd name="T40" fmla="*/ 5 w 57"/>
                  <a:gd name="T41" fmla="*/ 36 h 93"/>
                  <a:gd name="T42" fmla="*/ 8 w 57"/>
                  <a:gd name="T43" fmla="*/ 21 h 93"/>
                  <a:gd name="T44" fmla="*/ 14 w 57"/>
                  <a:gd name="T45" fmla="*/ 8 h 93"/>
                  <a:gd name="T46" fmla="*/ 23 w 57"/>
                  <a:gd name="T47" fmla="*/ 0 h 93"/>
                  <a:gd name="T48" fmla="*/ 25 w 57"/>
                  <a:gd name="T49" fmla="*/ 0 h 93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57"/>
                  <a:gd name="T76" fmla="*/ 0 h 93"/>
                  <a:gd name="T77" fmla="*/ 57 w 57"/>
                  <a:gd name="T78" fmla="*/ 93 h 93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57" h="93">
                    <a:moveTo>
                      <a:pt x="25" y="0"/>
                    </a:moveTo>
                    <a:lnTo>
                      <a:pt x="11" y="6"/>
                    </a:lnTo>
                    <a:lnTo>
                      <a:pt x="4" y="16"/>
                    </a:lnTo>
                    <a:lnTo>
                      <a:pt x="1" y="28"/>
                    </a:lnTo>
                    <a:lnTo>
                      <a:pt x="0" y="40"/>
                    </a:lnTo>
                    <a:lnTo>
                      <a:pt x="1" y="48"/>
                    </a:lnTo>
                    <a:lnTo>
                      <a:pt x="4" y="56"/>
                    </a:lnTo>
                    <a:lnTo>
                      <a:pt x="10" y="61"/>
                    </a:lnTo>
                    <a:lnTo>
                      <a:pt x="17" y="66"/>
                    </a:lnTo>
                    <a:cubicBezTo>
                      <a:pt x="36" y="72"/>
                      <a:pt x="48" y="71"/>
                      <a:pt x="53" y="93"/>
                    </a:cubicBezTo>
                    <a:lnTo>
                      <a:pt x="55" y="93"/>
                    </a:lnTo>
                    <a:lnTo>
                      <a:pt x="57" y="91"/>
                    </a:lnTo>
                    <a:lnTo>
                      <a:pt x="56" y="82"/>
                    </a:lnTo>
                    <a:lnTo>
                      <a:pt x="52" y="75"/>
                    </a:lnTo>
                    <a:lnTo>
                      <a:pt x="45" y="69"/>
                    </a:lnTo>
                    <a:lnTo>
                      <a:pt x="37" y="64"/>
                    </a:lnTo>
                    <a:lnTo>
                      <a:pt x="28" y="61"/>
                    </a:lnTo>
                    <a:lnTo>
                      <a:pt x="20" y="58"/>
                    </a:lnTo>
                    <a:lnTo>
                      <a:pt x="14" y="54"/>
                    </a:lnTo>
                    <a:lnTo>
                      <a:pt x="9" y="48"/>
                    </a:lnTo>
                    <a:lnTo>
                      <a:pt x="5" y="36"/>
                    </a:lnTo>
                    <a:lnTo>
                      <a:pt x="8" y="21"/>
                    </a:lnTo>
                    <a:lnTo>
                      <a:pt x="14" y="8"/>
                    </a:lnTo>
                    <a:lnTo>
                      <a:pt x="23" y="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0" name="Freeform 75">
                <a:extLst>
                  <a:ext uri="{FF2B5EF4-FFF2-40B4-BE49-F238E27FC236}">
                    <a16:creationId xmlns:a16="http://schemas.microsoft.com/office/drawing/2014/main" id="{97AE5744-2C5A-4730-9B96-EB1FE14D1E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7" y="1556"/>
                <a:ext cx="14" cy="25"/>
              </a:xfrm>
              <a:custGeom>
                <a:avLst/>
                <a:gdLst>
                  <a:gd name="T0" fmla="*/ 12 w 36"/>
                  <a:gd name="T1" fmla="*/ 61 h 62"/>
                  <a:gd name="T2" fmla="*/ 12 w 36"/>
                  <a:gd name="T3" fmla="*/ 22 h 62"/>
                  <a:gd name="T4" fmla="*/ 18 w 36"/>
                  <a:gd name="T5" fmla="*/ 15 h 62"/>
                  <a:gd name="T6" fmla="*/ 25 w 36"/>
                  <a:gd name="T7" fmla="*/ 10 h 62"/>
                  <a:gd name="T8" fmla="*/ 32 w 36"/>
                  <a:gd name="T9" fmla="*/ 4 h 62"/>
                  <a:gd name="T10" fmla="*/ 35 w 36"/>
                  <a:gd name="T11" fmla="*/ 3 h 62"/>
                  <a:gd name="T12" fmla="*/ 36 w 36"/>
                  <a:gd name="T13" fmla="*/ 2 h 62"/>
                  <a:gd name="T14" fmla="*/ 36 w 36"/>
                  <a:gd name="T15" fmla="*/ 0 h 62"/>
                  <a:gd name="T16" fmla="*/ 33 w 36"/>
                  <a:gd name="T17" fmla="*/ 0 h 62"/>
                  <a:gd name="T18" fmla="*/ 24 w 36"/>
                  <a:gd name="T19" fmla="*/ 2 h 62"/>
                  <a:gd name="T20" fmla="*/ 16 w 36"/>
                  <a:gd name="T21" fmla="*/ 9 h 62"/>
                  <a:gd name="T22" fmla="*/ 11 w 36"/>
                  <a:gd name="T23" fmla="*/ 16 h 62"/>
                  <a:gd name="T24" fmla="*/ 5 w 36"/>
                  <a:gd name="T25" fmla="*/ 25 h 62"/>
                  <a:gd name="T26" fmla="*/ 2 w 36"/>
                  <a:gd name="T27" fmla="*/ 34 h 62"/>
                  <a:gd name="T28" fmla="*/ 3 w 36"/>
                  <a:gd name="T29" fmla="*/ 43 h 62"/>
                  <a:gd name="T30" fmla="*/ 6 w 36"/>
                  <a:gd name="T31" fmla="*/ 52 h 62"/>
                  <a:gd name="T32" fmla="*/ 11 w 36"/>
                  <a:gd name="T33" fmla="*/ 62 h 62"/>
                  <a:gd name="T34" fmla="*/ 12 w 36"/>
                  <a:gd name="T35" fmla="*/ 61 h 62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36"/>
                  <a:gd name="T55" fmla="*/ 0 h 62"/>
                  <a:gd name="T56" fmla="*/ 36 w 36"/>
                  <a:gd name="T57" fmla="*/ 62 h 62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36" h="62">
                    <a:moveTo>
                      <a:pt x="12" y="61"/>
                    </a:moveTo>
                    <a:cubicBezTo>
                      <a:pt x="12" y="45"/>
                      <a:pt x="0" y="47"/>
                      <a:pt x="12" y="22"/>
                    </a:cubicBezTo>
                    <a:lnTo>
                      <a:pt x="18" y="15"/>
                    </a:lnTo>
                    <a:lnTo>
                      <a:pt x="25" y="10"/>
                    </a:lnTo>
                    <a:lnTo>
                      <a:pt x="32" y="4"/>
                    </a:lnTo>
                    <a:lnTo>
                      <a:pt x="35" y="3"/>
                    </a:lnTo>
                    <a:lnTo>
                      <a:pt x="36" y="2"/>
                    </a:lnTo>
                    <a:lnTo>
                      <a:pt x="36" y="0"/>
                    </a:lnTo>
                    <a:lnTo>
                      <a:pt x="33" y="0"/>
                    </a:lnTo>
                    <a:lnTo>
                      <a:pt x="24" y="2"/>
                    </a:lnTo>
                    <a:lnTo>
                      <a:pt x="16" y="9"/>
                    </a:lnTo>
                    <a:lnTo>
                      <a:pt x="11" y="16"/>
                    </a:lnTo>
                    <a:lnTo>
                      <a:pt x="5" y="25"/>
                    </a:lnTo>
                    <a:lnTo>
                      <a:pt x="2" y="34"/>
                    </a:lnTo>
                    <a:lnTo>
                      <a:pt x="3" y="43"/>
                    </a:lnTo>
                    <a:lnTo>
                      <a:pt x="6" y="52"/>
                    </a:lnTo>
                    <a:lnTo>
                      <a:pt x="11" y="62"/>
                    </a:lnTo>
                    <a:lnTo>
                      <a:pt x="12" y="6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1" name="Freeform 76">
                <a:extLst>
                  <a:ext uri="{FF2B5EF4-FFF2-40B4-BE49-F238E27FC236}">
                    <a16:creationId xmlns:a16="http://schemas.microsoft.com/office/drawing/2014/main" id="{8D91C09C-4590-41F9-9F8F-BE2F51EA3B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6" y="1545"/>
                <a:ext cx="118" cy="51"/>
              </a:xfrm>
              <a:custGeom>
                <a:avLst/>
                <a:gdLst>
                  <a:gd name="T0" fmla="*/ 0 w 296"/>
                  <a:gd name="T1" fmla="*/ 34 h 126"/>
                  <a:gd name="T2" fmla="*/ 150 w 296"/>
                  <a:gd name="T3" fmla="*/ 42 h 126"/>
                  <a:gd name="T4" fmla="*/ 240 w 296"/>
                  <a:gd name="T5" fmla="*/ 70 h 126"/>
                  <a:gd name="T6" fmla="*/ 243 w 296"/>
                  <a:gd name="T7" fmla="*/ 73 h 126"/>
                  <a:gd name="T8" fmla="*/ 248 w 296"/>
                  <a:gd name="T9" fmla="*/ 78 h 126"/>
                  <a:gd name="T10" fmla="*/ 251 w 296"/>
                  <a:gd name="T11" fmla="*/ 80 h 126"/>
                  <a:gd name="T12" fmla="*/ 255 w 296"/>
                  <a:gd name="T13" fmla="*/ 85 h 126"/>
                  <a:gd name="T14" fmla="*/ 261 w 296"/>
                  <a:gd name="T15" fmla="*/ 118 h 126"/>
                  <a:gd name="T16" fmla="*/ 247 w 296"/>
                  <a:gd name="T17" fmla="*/ 118 h 126"/>
                  <a:gd name="T18" fmla="*/ 241 w 296"/>
                  <a:gd name="T19" fmla="*/ 116 h 126"/>
                  <a:gd name="T20" fmla="*/ 236 w 296"/>
                  <a:gd name="T21" fmla="*/ 114 h 126"/>
                  <a:gd name="T22" fmla="*/ 232 w 296"/>
                  <a:gd name="T23" fmla="*/ 110 h 126"/>
                  <a:gd name="T24" fmla="*/ 232 w 296"/>
                  <a:gd name="T25" fmla="*/ 105 h 126"/>
                  <a:gd name="T26" fmla="*/ 233 w 296"/>
                  <a:gd name="T27" fmla="*/ 100 h 126"/>
                  <a:gd name="T28" fmla="*/ 232 w 296"/>
                  <a:gd name="T29" fmla="*/ 98 h 126"/>
                  <a:gd name="T30" fmla="*/ 229 w 296"/>
                  <a:gd name="T31" fmla="*/ 102 h 126"/>
                  <a:gd name="T32" fmla="*/ 229 w 296"/>
                  <a:gd name="T33" fmla="*/ 105 h 126"/>
                  <a:gd name="T34" fmla="*/ 230 w 296"/>
                  <a:gd name="T35" fmla="*/ 110 h 126"/>
                  <a:gd name="T36" fmla="*/ 232 w 296"/>
                  <a:gd name="T37" fmla="*/ 114 h 126"/>
                  <a:gd name="T38" fmla="*/ 237 w 296"/>
                  <a:gd name="T39" fmla="*/ 116 h 126"/>
                  <a:gd name="T40" fmla="*/ 241 w 296"/>
                  <a:gd name="T41" fmla="*/ 120 h 126"/>
                  <a:gd name="T42" fmla="*/ 246 w 296"/>
                  <a:gd name="T43" fmla="*/ 122 h 126"/>
                  <a:gd name="T44" fmla="*/ 260 w 296"/>
                  <a:gd name="T45" fmla="*/ 126 h 126"/>
                  <a:gd name="T46" fmla="*/ 267 w 296"/>
                  <a:gd name="T47" fmla="*/ 123 h 126"/>
                  <a:gd name="T48" fmla="*/ 224 w 296"/>
                  <a:gd name="T49" fmla="*/ 52 h 126"/>
                  <a:gd name="T50" fmla="*/ 0 w 296"/>
                  <a:gd name="T51" fmla="*/ 32 h 126"/>
                  <a:gd name="T52" fmla="*/ 0 w 296"/>
                  <a:gd name="T53" fmla="*/ 34 h 12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296"/>
                  <a:gd name="T82" fmla="*/ 0 h 126"/>
                  <a:gd name="T83" fmla="*/ 296 w 296"/>
                  <a:gd name="T84" fmla="*/ 126 h 12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296" h="126">
                    <a:moveTo>
                      <a:pt x="0" y="34"/>
                    </a:moveTo>
                    <a:cubicBezTo>
                      <a:pt x="62" y="84"/>
                      <a:pt x="85" y="45"/>
                      <a:pt x="150" y="42"/>
                    </a:cubicBezTo>
                    <a:cubicBezTo>
                      <a:pt x="172" y="38"/>
                      <a:pt x="224" y="54"/>
                      <a:pt x="240" y="70"/>
                    </a:cubicBezTo>
                    <a:lnTo>
                      <a:pt x="243" y="73"/>
                    </a:lnTo>
                    <a:lnTo>
                      <a:pt x="248" y="78"/>
                    </a:lnTo>
                    <a:lnTo>
                      <a:pt x="251" y="80"/>
                    </a:lnTo>
                    <a:lnTo>
                      <a:pt x="255" y="85"/>
                    </a:lnTo>
                    <a:cubicBezTo>
                      <a:pt x="269" y="93"/>
                      <a:pt x="271" y="105"/>
                      <a:pt x="261" y="118"/>
                    </a:cubicBezTo>
                    <a:lnTo>
                      <a:pt x="247" y="118"/>
                    </a:lnTo>
                    <a:lnTo>
                      <a:pt x="241" y="116"/>
                    </a:lnTo>
                    <a:lnTo>
                      <a:pt x="236" y="114"/>
                    </a:lnTo>
                    <a:lnTo>
                      <a:pt x="232" y="110"/>
                    </a:lnTo>
                    <a:lnTo>
                      <a:pt x="232" y="105"/>
                    </a:lnTo>
                    <a:lnTo>
                      <a:pt x="233" y="100"/>
                    </a:lnTo>
                    <a:lnTo>
                      <a:pt x="232" y="98"/>
                    </a:lnTo>
                    <a:lnTo>
                      <a:pt x="229" y="102"/>
                    </a:lnTo>
                    <a:lnTo>
                      <a:pt x="229" y="105"/>
                    </a:lnTo>
                    <a:lnTo>
                      <a:pt x="230" y="110"/>
                    </a:lnTo>
                    <a:lnTo>
                      <a:pt x="232" y="114"/>
                    </a:lnTo>
                    <a:lnTo>
                      <a:pt x="237" y="116"/>
                    </a:lnTo>
                    <a:lnTo>
                      <a:pt x="241" y="120"/>
                    </a:lnTo>
                    <a:lnTo>
                      <a:pt x="246" y="122"/>
                    </a:lnTo>
                    <a:lnTo>
                      <a:pt x="260" y="126"/>
                    </a:lnTo>
                    <a:lnTo>
                      <a:pt x="267" y="123"/>
                    </a:lnTo>
                    <a:cubicBezTo>
                      <a:pt x="296" y="105"/>
                      <a:pt x="238" y="59"/>
                      <a:pt x="224" y="52"/>
                    </a:cubicBezTo>
                    <a:cubicBezTo>
                      <a:pt x="125" y="0"/>
                      <a:pt x="78" y="90"/>
                      <a:pt x="0" y="32"/>
                    </a:cubicBez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2" name="Freeform 77">
                <a:extLst>
                  <a:ext uri="{FF2B5EF4-FFF2-40B4-BE49-F238E27FC236}">
                    <a16:creationId xmlns:a16="http://schemas.microsoft.com/office/drawing/2014/main" id="{282F8C83-5DE3-46BD-9959-05FDE4AFA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6" y="1588"/>
                <a:ext cx="130" cy="48"/>
              </a:xfrm>
              <a:custGeom>
                <a:avLst/>
                <a:gdLst>
                  <a:gd name="T0" fmla="*/ 0 w 325"/>
                  <a:gd name="T1" fmla="*/ 1 h 121"/>
                  <a:gd name="T2" fmla="*/ 189 w 325"/>
                  <a:gd name="T3" fmla="*/ 97 h 121"/>
                  <a:gd name="T4" fmla="*/ 268 w 325"/>
                  <a:gd name="T5" fmla="*/ 112 h 121"/>
                  <a:gd name="T6" fmla="*/ 280 w 325"/>
                  <a:gd name="T7" fmla="*/ 115 h 121"/>
                  <a:gd name="T8" fmla="*/ 302 w 325"/>
                  <a:gd name="T9" fmla="*/ 120 h 121"/>
                  <a:gd name="T10" fmla="*/ 314 w 325"/>
                  <a:gd name="T11" fmla="*/ 121 h 121"/>
                  <a:gd name="T12" fmla="*/ 319 w 325"/>
                  <a:gd name="T13" fmla="*/ 120 h 121"/>
                  <a:gd name="T14" fmla="*/ 322 w 325"/>
                  <a:gd name="T15" fmla="*/ 117 h 121"/>
                  <a:gd name="T16" fmla="*/ 325 w 325"/>
                  <a:gd name="T17" fmla="*/ 115 h 121"/>
                  <a:gd name="T18" fmla="*/ 322 w 325"/>
                  <a:gd name="T19" fmla="*/ 112 h 121"/>
                  <a:gd name="T20" fmla="*/ 303 w 325"/>
                  <a:gd name="T21" fmla="*/ 106 h 121"/>
                  <a:gd name="T22" fmla="*/ 285 w 325"/>
                  <a:gd name="T23" fmla="*/ 101 h 121"/>
                  <a:gd name="T24" fmla="*/ 266 w 325"/>
                  <a:gd name="T25" fmla="*/ 98 h 121"/>
                  <a:gd name="T26" fmla="*/ 247 w 325"/>
                  <a:gd name="T27" fmla="*/ 94 h 121"/>
                  <a:gd name="T28" fmla="*/ 227 w 325"/>
                  <a:gd name="T29" fmla="*/ 92 h 121"/>
                  <a:gd name="T30" fmla="*/ 123 w 325"/>
                  <a:gd name="T31" fmla="*/ 71 h 121"/>
                  <a:gd name="T32" fmla="*/ 57 w 325"/>
                  <a:gd name="T33" fmla="*/ 41 h 121"/>
                  <a:gd name="T34" fmla="*/ 46 w 325"/>
                  <a:gd name="T35" fmla="*/ 34 h 121"/>
                  <a:gd name="T36" fmla="*/ 37 w 325"/>
                  <a:gd name="T37" fmla="*/ 28 h 121"/>
                  <a:gd name="T38" fmla="*/ 27 w 325"/>
                  <a:gd name="T39" fmla="*/ 21 h 121"/>
                  <a:gd name="T40" fmla="*/ 19 w 325"/>
                  <a:gd name="T41" fmla="*/ 14 h 121"/>
                  <a:gd name="T42" fmla="*/ 9 w 325"/>
                  <a:gd name="T43" fmla="*/ 7 h 121"/>
                  <a:gd name="T44" fmla="*/ 1 w 325"/>
                  <a:gd name="T45" fmla="*/ 0 h 121"/>
                  <a:gd name="T46" fmla="*/ 0 w 325"/>
                  <a:gd name="T47" fmla="*/ 0 h 121"/>
                  <a:gd name="T48" fmla="*/ 0 w 325"/>
                  <a:gd name="T49" fmla="*/ 1 h 12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325"/>
                  <a:gd name="T76" fmla="*/ 0 h 121"/>
                  <a:gd name="T77" fmla="*/ 325 w 325"/>
                  <a:gd name="T78" fmla="*/ 121 h 12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325" h="121">
                    <a:moveTo>
                      <a:pt x="0" y="1"/>
                    </a:moveTo>
                    <a:cubicBezTo>
                      <a:pt x="49" y="54"/>
                      <a:pt x="116" y="93"/>
                      <a:pt x="189" y="97"/>
                    </a:cubicBezTo>
                    <a:cubicBezTo>
                      <a:pt x="216" y="101"/>
                      <a:pt x="243" y="101"/>
                      <a:pt x="268" y="112"/>
                    </a:cubicBezTo>
                    <a:lnTo>
                      <a:pt x="280" y="115"/>
                    </a:lnTo>
                    <a:lnTo>
                      <a:pt x="302" y="120"/>
                    </a:lnTo>
                    <a:lnTo>
                      <a:pt x="314" y="121"/>
                    </a:lnTo>
                    <a:lnTo>
                      <a:pt x="319" y="120"/>
                    </a:lnTo>
                    <a:lnTo>
                      <a:pt x="322" y="117"/>
                    </a:lnTo>
                    <a:lnTo>
                      <a:pt x="325" y="115"/>
                    </a:lnTo>
                    <a:lnTo>
                      <a:pt x="322" y="112"/>
                    </a:lnTo>
                    <a:lnTo>
                      <a:pt x="303" y="106"/>
                    </a:lnTo>
                    <a:lnTo>
                      <a:pt x="285" y="101"/>
                    </a:lnTo>
                    <a:lnTo>
                      <a:pt x="266" y="98"/>
                    </a:lnTo>
                    <a:lnTo>
                      <a:pt x="247" y="94"/>
                    </a:lnTo>
                    <a:lnTo>
                      <a:pt x="227" y="92"/>
                    </a:lnTo>
                    <a:cubicBezTo>
                      <a:pt x="198" y="88"/>
                      <a:pt x="150" y="84"/>
                      <a:pt x="123" y="71"/>
                    </a:cubicBezTo>
                    <a:cubicBezTo>
                      <a:pt x="103" y="66"/>
                      <a:pt x="75" y="53"/>
                      <a:pt x="57" y="41"/>
                    </a:cubicBezTo>
                    <a:lnTo>
                      <a:pt x="46" y="34"/>
                    </a:lnTo>
                    <a:lnTo>
                      <a:pt x="37" y="28"/>
                    </a:lnTo>
                    <a:lnTo>
                      <a:pt x="27" y="21"/>
                    </a:lnTo>
                    <a:lnTo>
                      <a:pt x="19" y="14"/>
                    </a:lnTo>
                    <a:lnTo>
                      <a:pt x="9" y="7"/>
                    </a:lnTo>
                    <a:lnTo>
                      <a:pt x="1" y="0"/>
                    </a:lnTo>
                    <a:lnTo>
                      <a:pt x="0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3" name="Freeform 78">
                <a:extLst>
                  <a:ext uri="{FF2B5EF4-FFF2-40B4-BE49-F238E27FC236}">
                    <a16:creationId xmlns:a16="http://schemas.microsoft.com/office/drawing/2014/main" id="{0579499B-2E84-4371-837A-5CC371FD6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8" y="1555"/>
                <a:ext cx="23" cy="41"/>
              </a:xfrm>
              <a:custGeom>
                <a:avLst/>
                <a:gdLst>
                  <a:gd name="T0" fmla="*/ 25 w 58"/>
                  <a:gd name="T1" fmla="*/ 16 h 102"/>
                  <a:gd name="T2" fmla="*/ 27 w 58"/>
                  <a:gd name="T3" fmla="*/ 9 h 102"/>
                  <a:gd name="T4" fmla="*/ 33 w 58"/>
                  <a:gd name="T5" fmla="*/ 4 h 102"/>
                  <a:gd name="T6" fmla="*/ 40 w 58"/>
                  <a:gd name="T7" fmla="*/ 4 h 102"/>
                  <a:gd name="T8" fmla="*/ 48 w 58"/>
                  <a:gd name="T9" fmla="*/ 13 h 102"/>
                  <a:gd name="T10" fmla="*/ 48 w 58"/>
                  <a:gd name="T11" fmla="*/ 17 h 102"/>
                  <a:gd name="T12" fmla="*/ 49 w 58"/>
                  <a:gd name="T13" fmla="*/ 21 h 102"/>
                  <a:gd name="T14" fmla="*/ 49 w 58"/>
                  <a:gd name="T15" fmla="*/ 23 h 102"/>
                  <a:gd name="T16" fmla="*/ 50 w 58"/>
                  <a:gd name="T17" fmla="*/ 32 h 102"/>
                  <a:gd name="T18" fmla="*/ 49 w 58"/>
                  <a:gd name="T19" fmla="*/ 40 h 102"/>
                  <a:gd name="T20" fmla="*/ 0 w 58"/>
                  <a:gd name="T21" fmla="*/ 95 h 102"/>
                  <a:gd name="T22" fmla="*/ 0 w 58"/>
                  <a:gd name="T23" fmla="*/ 98 h 102"/>
                  <a:gd name="T24" fmla="*/ 1 w 58"/>
                  <a:gd name="T25" fmla="*/ 100 h 102"/>
                  <a:gd name="T26" fmla="*/ 3 w 58"/>
                  <a:gd name="T27" fmla="*/ 102 h 102"/>
                  <a:gd name="T28" fmla="*/ 9 w 58"/>
                  <a:gd name="T29" fmla="*/ 102 h 102"/>
                  <a:gd name="T30" fmla="*/ 15 w 58"/>
                  <a:gd name="T31" fmla="*/ 99 h 102"/>
                  <a:gd name="T32" fmla="*/ 42 w 58"/>
                  <a:gd name="T33" fmla="*/ 73 h 102"/>
                  <a:gd name="T34" fmla="*/ 49 w 58"/>
                  <a:gd name="T35" fmla="*/ 9 h 102"/>
                  <a:gd name="T36" fmla="*/ 43 w 58"/>
                  <a:gd name="T37" fmla="*/ 2 h 102"/>
                  <a:gd name="T38" fmla="*/ 37 w 58"/>
                  <a:gd name="T39" fmla="*/ 0 h 102"/>
                  <a:gd name="T40" fmla="*/ 30 w 58"/>
                  <a:gd name="T41" fmla="*/ 2 h 102"/>
                  <a:gd name="T42" fmla="*/ 25 w 58"/>
                  <a:gd name="T43" fmla="*/ 4 h 102"/>
                  <a:gd name="T44" fmla="*/ 24 w 58"/>
                  <a:gd name="T45" fmla="*/ 9 h 102"/>
                  <a:gd name="T46" fmla="*/ 24 w 58"/>
                  <a:gd name="T47" fmla="*/ 16 h 102"/>
                  <a:gd name="T48" fmla="*/ 25 w 58"/>
                  <a:gd name="T49" fmla="*/ 16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58"/>
                  <a:gd name="T76" fmla="*/ 0 h 102"/>
                  <a:gd name="T77" fmla="*/ 58 w 58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58" h="102">
                    <a:moveTo>
                      <a:pt x="25" y="16"/>
                    </a:moveTo>
                    <a:lnTo>
                      <a:pt x="27" y="9"/>
                    </a:lnTo>
                    <a:lnTo>
                      <a:pt x="33" y="4"/>
                    </a:lnTo>
                    <a:lnTo>
                      <a:pt x="40" y="4"/>
                    </a:lnTo>
                    <a:lnTo>
                      <a:pt x="48" y="13"/>
                    </a:lnTo>
                    <a:lnTo>
                      <a:pt x="48" y="17"/>
                    </a:lnTo>
                    <a:lnTo>
                      <a:pt x="49" y="21"/>
                    </a:lnTo>
                    <a:lnTo>
                      <a:pt x="49" y="23"/>
                    </a:lnTo>
                    <a:lnTo>
                      <a:pt x="50" y="32"/>
                    </a:lnTo>
                    <a:lnTo>
                      <a:pt x="49" y="40"/>
                    </a:lnTo>
                    <a:cubicBezTo>
                      <a:pt x="44" y="66"/>
                      <a:pt x="24" y="86"/>
                      <a:pt x="0" y="95"/>
                    </a:cubicBezTo>
                    <a:lnTo>
                      <a:pt x="0" y="98"/>
                    </a:lnTo>
                    <a:lnTo>
                      <a:pt x="1" y="100"/>
                    </a:lnTo>
                    <a:lnTo>
                      <a:pt x="3" y="102"/>
                    </a:lnTo>
                    <a:lnTo>
                      <a:pt x="9" y="102"/>
                    </a:lnTo>
                    <a:lnTo>
                      <a:pt x="15" y="99"/>
                    </a:lnTo>
                    <a:cubicBezTo>
                      <a:pt x="39" y="81"/>
                      <a:pt x="24" y="96"/>
                      <a:pt x="42" y="73"/>
                    </a:cubicBezTo>
                    <a:cubicBezTo>
                      <a:pt x="54" y="55"/>
                      <a:pt x="58" y="30"/>
                      <a:pt x="49" y="9"/>
                    </a:cubicBezTo>
                    <a:lnTo>
                      <a:pt x="43" y="2"/>
                    </a:lnTo>
                    <a:lnTo>
                      <a:pt x="37" y="0"/>
                    </a:lnTo>
                    <a:lnTo>
                      <a:pt x="30" y="2"/>
                    </a:lnTo>
                    <a:lnTo>
                      <a:pt x="25" y="4"/>
                    </a:lnTo>
                    <a:lnTo>
                      <a:pt x="24" y="9"/>
                    </a:lnTo>
                    <a:lnTo>
                      <a:pt x="24" y="16"/>
                    </a:lnTo>
                    <a:lnTo>
                      <a:pt x="25" y="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4" name="Freeform 79">
                <a:extLst>
                  <a:ext uri="{FF2B5EF4-FFF2-40B4-BE49-F238E27FC236}">
                    <a16:creationId xmlns:a16="http://schemas.microsoft.com/office/drawing/2014/main" id="{9ACA3DD4-18C3-42F2-B920-5517D9DADF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3" y="1563"/>
                <a:ext cx="47" cy="47"/>
              </a:xfrm>
              <a:custGeom>
                <a:avLst/>
                <a:gdLst>
                  <a:gd name="T0" fmla="*/ 64 w 116"/>
                  <a:gd name="T1" fmla="*/ 2 h 116"/>
                  <a:gd name="T2" fmla="*/ 91 w 116"/>
                  <a:gd name="T3" fmla="*/ 73 h 116"/>
                  <a:gd name="T4" fmla="*/ 83 w 116"/>
                  <a:gd name="T5" fmla="*/ 82 h 116"/>
                  <a:gd name="T6" fmla="*/ 72 w 116"/>
                  <a:gd name="T7" fmla="*/ 93 h 116"/>
                  <a:gd name="T8" fmla="*/ 58 w 116"/>
                  <a:gd name="T9" fmla="*/ 100 h 116"/>
                  <a:gd name="T10" fmla="*/ 44 w 116"/>
                  <a:gd name="T11" fmla="*/ 105 h 116"/>
                  <a:gd name="T12" fmla="*/ 31 w 116"/>
                  <a:gd name="T13" fmla="*/ 106 h 116"/>
                  <a:gd name="T14" fmla="*/ 17 w 116"/>
                  <a:gd name="T15" fmla="*/ 103 h 116"/>
                  <a:gd name="T16" fmla="*/ 8 w 116"/>
                  <a:gd name="T17" fmla="*/ 93 h 116"/>
                  <a:gd name="T18" fmla="*/ 6 w 116"/>
                  <a:gd name="T19" fmla="*/ 92 h 116"/>
                  <a:gd name="T20" fmla="*/ 2 w 116"/>
                  <a:gd name="T21" fmla="*/ 93 h 116"/>
                  <a:gd name="T22" fmla="*/ 0 w 116"/>
                  <a:gd name="T23" fmla="*/ 96 h 116"/>
                  <a:gd name="T24" fmla="*/ 0 w 116"/>
                  <a:gd name="T25" fmla="*/ 98 h 116"/>
                  <a:gd name="T26" fmla="*/ 4 w 116"/>
                  <a:gd name="T27" fmla="*/ 107 h 116"/>
                  <a:gd name="T28" fmla="*/ 13 w 116"/>
                  <a:gd name="T29" fmla="*/ 114 h 116"/>
                  <a:gd name="T30" fmla="*/ 26 w 116"/>
                  <a:gd name="T31" fmla="*/ 116 h 116"/>
                  <a:gd name="T32" fmla="*/ 39 w 116"/>
                  <a:gd name="T33" fmla="*/ 114 h 116"/>
                  <a:gd name="T34" fmla="*/ 53 w 116"/>
                  <a:gd name="T35" fmla="*/ 110 h 116"/>
                  <a:gd name="T36" fmla="*/ 67 w 116"/>
                  <a:gd name="T37" fmla="*/ 104 h 116"/>
                  <a:gd name="T38" fmla="*/ 79 w 116"/>
                  <a:gd name="T39" fmla="*/ 98 h 116"/>
                  <a:gd name="T40" fmla="*/ 67 w 116"/>
                  <a:gd name="T41" fmla="*/ 0 h 116"/>
                  <a:gd name="T42" fmla="*/ 64 w 116"/>
                  <a:gd name="T43" fmla="*/ 1 h 116"/>
                  <a:gd name="T44" fmla="*/ 63 w 116"/>
                  <a:gd name="T45" fmla="*/ 2 h 116"/>
                  <a:gd name="T46" fmla="*/ 64 w 116"/>
                  <a:gd name="T47" fmla="*/ 2 h 11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116"/>
                  <a:gd name="T73" fmla="*/ 0 h 116"/>
                  <a:gd name="T74" fmla="*/ 116 w 116"/>
                  <a:gd name="T75" fmla="*/ 116 h 11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116" h="116">
                    <a:moveTo>
                      <a:pt x="64" y="2"/>
                    </a:moveTo>
                    <a:cubicBezTo>
                      <a:pt x="91" y="12"/>
                      <a:pt x="105" y="47"/>
                      <a:pt x="91" y="73"/>
                    </a:cubicBezTo>
                    <a:lnTo>
                      <a:pt x="83" y="82"/>
                    </a:lnTo>
                    <a:lnTo>
                      <a:pt x="72" y="93"/>
                    </a:lnTo>
                    <a:lnTo>
                      <a:pt x="58" y="100"/>
                    </a:lnTo>
                    <a:lnTo>
                      <a:pt x="44" y="105"/>
                    </a:lnTo>
                    <a:lnTo>
                      <a:pt x="31" y="106"/>
                    </a:lnTo>
                    <a:lnTo>
                      <a:pt x="17" y="103"/>
                    </a:lnTo>
                    <a:lnTo>
                      <a:pt x="8" y="93"/>
                    </a:lnTo>
                    <a:lnTo>
                      <a:pt x="6" y="92"/>
                    </a:lnTo>
                    <a:lnTo>
                      <a:pt x="2" y="93"/>
                    </a:lnTo>
                    <a:lnTo>
                      <a:pt x="0" y="96"/>
                    </a:lnTo>
                    <a:lnTo>
                      <a:pt x="0" y="98"/>
                    </a:lnTo>
                    <a:lnTo>
                      <a:pt x="4" y="107"/>
                    </a:lnTo>
                    <a:lnTo>
                      <a:pt x="13" y="114"/>
                    </a:lnTo>
                    <a:lnTo>
                      <a:pt x="26" y="116"/>
                    </a:lnTo>
                    <a:lnTo>
                      <a:pt x="39" y="114"/>
                    </a:lnTo>
                    <a:lnTo>
                      <a:pt x="53" y="110"/>
                    </a:lnTo>
                    <a:lnTo>
                      <a:pt x="67" y="104"/>
                    </a:lnTo>
                    <a:lnTo>
                      <a:pt x="79" y="98"/>
                    </a:lnTo>
                    <a:cubicBezTo>
                      <a:pt x="116" y="67"/>
                      <a:pt x="114" y="19"/>
                      <a:pt x="67" y="0"/>
                    </a:cubicBezTo>
                    <a:lnTo>
                      <a:pt x="64" y="1"/>
                    </a:lnTo>
                    <a:lnTo>
                      <a:pt x="63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5" name="Freeform 80">
                <a:extLst>
                  <a:ext uri="{FF2B5EF4-FFF2-40B4-BE49-F238E27FC236}">
                    <a16:creationId xmlns:a16="http://schemas.microsoft.com/office/drawing/2014/main" id="{236CCA6F-9F96-4EEF-B4D6-6B0E054AB9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9" y="1576"/>
                <a:ext cx="12" cy="10"/>
              </a:xfrm>
              <a:custGeom>
                <a:avLst/>
                <a:gdLst>
                  <a:gd name="T0" fmla="*/ 27 w 30"/>
                  <a:gd name="T1" fmla="*/ 0 h 23"/>
                  <a:gd name="T2" fmla="*/ 0 w 30"/>
                  <a:gd name="T3" fmla="*/ 23 h 23"/>
                  <a:gd name="T4" fmla="*/ 6 w 30"/>
                  <a:gd name="T5" fmla="*/ 23 h 23"/>
                  <a:gd name="T6" fmla="*/ 8 w 30"/>
                  <a:gd name="T7" fmla="*/ 20 h 23"/>
                  <a:gd name="T8" fmla="*/ 8 w 30"/>
                  <a:gd name="T9" fmla="*/ 16 h 23"/>
                  <a:gd name="T10" fmla="*/ 9 w 30"/>
                  <a:gd name="T11" fmla="*/ 14 h 23"/>
                  <a:gd name="T12" fmla="*/ 12 w 30"/>
                  <a:gd name="T13" fmla="*/ 10 h 23"/>
                  <a:gd name="T14" fmla="*/ 30 w 30"/>
                  <a:gd name="T15" fmla="*/ 0 h 23"/>
                  <a:gd name="T16" fmla="*/ 27 w 30"/>
                  <a:gd name="T17" fmla="*/ 0 h 2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30"/>
                  <a:gd name="T28" fmla="*/ 0 h 23"/>
                  <a:gd name="T29" fmla="*/ 30 w 30"/>
                  <a:gd name="T30" fmla="*/ 23 h 2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30" h="23">
                    <a:moveTo>
                      <a:pt x="27" y="0"/>
                    </a:moveTo>
                    <a:cubicBezTo>
                      <a:pt x="14" y="4"/>
                      <a:pt x="2" y="8"/>
                      <a:pt x="0" y="23"/>
                    </a:cubicBezTo>
                    <a:lnTo>
                      <a:pt x="6" y="23"/>
                    </a:lnTo>
                    <a:lnTo>
                      <a:pt x="8" y="20"/>
                    </a:lnTo>
                    <a:lnTo>
                      <a:pt x="8" y="16"/>
                    </a:lnTo>
                    <a:lnTo>
                      <a:pt x="9" y="14"/>
                    </a:lnTo>
                    <a:lnTo>
                      <a:pt x="12" y="10"/>
                    </a:lnTo>
                    <a:cubicBezTo>
                      <a:pt x="19" y="1"/>
                      <a:pt x="25" y="3"/>
                      <a:pt x="30" y="0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6" name="Freeform 81">
                <a:extLst>
                  <a:ext uri="{FF2B5EF4-FFF2-40B4-BE49-F238E27FC236}">
                    <a16:creationId xmlns:a16="http://schemas.microsoft.com/office/drawing/2014/main" id="{34FB5326-09B0-492D-8C24-70D6F72CF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1573"/>
                <a:ext cx="9" cy="19"/>
              </a:xfrm>
              <a:custGeom>
                <a:avLst/>
                <a:gdLst>
                  <a:gd name="T0" fmla="*/ 21 w 22"/>
                  <a:gd name="T1" fmla="*/ 0 h 48"/>
                  <a:gd name="T2" fmla="*/ 9 w 22"/>
                  <a:gd name="T3" fmla="*/ 8 h 48"/>
                  <a:gd name="T4" fmla="*/ 2 w 22"/>
                  <a:gd name="T5" fmla="*/ 19 h 48"/>
                  <a:gd name="T6" fmla="*/ 0 w 22"/>
                  <a:gd name="T7" fmla="*/ 32 h 48"/>
                  <a:gd name="T8" fmla="*/ 3 w 22"/>
                  <a:gd name="T9" fmla="*/ 45 h 48"/>
                  <a:gd name="T10" fmla="*/ 4 w 22"/>
                  <a:gd name="T11" fmla="*/ 45 h 48"/>
                  <a:gd name="T12" fmla="*/ 9 w 22"/>
                  <a:gd name="T13" fmla="*/ 48 h 48"/>
                  <a:gd name="T14" fmla="*/ 10 w 22"/>
                  <a:gd name="T15" fmla="*/ 45 h 48"/>
                  <a:gd name="T16" fmla="*/ 9 w 22"/>
                  <a:gd name="T17" fmla="*/ 34 h 48"/>
                  <a:gd name="T18" fmla="*/ 10 w 22"/>
                  <a:gd name="T19" fmla="*/ 22 h 48"/>
                  <a:gd name="T20" fmla="*/ 14 w 22"/>
                  <a:gd name="T21" fmla="*/ 12 h 48"/>
                  <a:gd name="T22" fmla="*/ 22 w 22"/>
                  <a:gd name="T23" fmla="*/ 2 h 48"/>
                  <a:gd name="T24" fmla="*/ 21 w 22"/>
                  <a:gd name="T25" fmla="*/ 1 h 48"/>
                  <a:gd name="T26" fmla="*/ 21 w 22"/>
                  <a:gd name="T27" fmla="*/ 0 h 4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"/>
                  <a:gd name="T43" fmla="*/ 0 h 48"/>
                  <a:gd name="T44" fmla="*/ 22 w 22"/>
                  <a:gd name="T45" fmla="*/ 48 h 4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" h="48">
                    <a:moveTo>
                      <a:pt x="21" y="0"/>
                    </a:moveTo>
                    <a:lnTo>
                      <a:pt x="9" y="8"/>
                    </a:lnTo>
                    <a:lnTo>
                      <a:pt x="2" y="19"/>
                    </a:lnTo>
                    <a:lnTo>
                      <a:pt x="0" y="32"/>
                    </a:lnTo>
                    <a:lnTo>
                      <a:pt x="3" y="45"/>
                    </a:lnTo>
                    <a:lnTo>
                      <a:pt x="4" y="45"/>
                    </a:lnTo>
                    <a:lnTo>
                      <a:pt x="9" y="48"/>
                    </a:lnTo>
                    <a:lnTo>
                      <a:pt x="10" y="45"/>
                    </a:lnTo>
                    <a:lnTo>
                      <a:pt x="9" y="34"/>
                    </a:lnTo>
                    <a:lnTo>
                      <a:pt x="10" y="22"/>
                    </a:lnTo>
                    <a:lnTo>
                      <a:pt x="14" y="12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7" name="Freeform 82">
                <a:extLst>
                  <a:ext uri="{FF2B5EF4-FFF2-40B4-BE49-F238E27FC236}">
                    <a16:creationId xmlns:a16="http://schemas.microsoft.com/office/drawing/2014/main" id="{0B41C69D-959E-4E2C-9280-64A6ACE96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2" y="1378"/>
                <a:ext cx="75" cy="30"/>
              </a:xfrm>
              <a:custGeom>
                <a:avLst/>
                <a:gdLst>
                  <a:gd name="T0" fmla="*/ 183 w 185"/>
                  <a:gd name="T1" fmla="*/ 0 h 76"/>
                  <a:gd name="T2" fmla="*/ 100 w 185"/>
                  <a:gd name="T3" fmla="*/ 46 h 76"/>
                  <a:gd name="T4" fmla="*/ 0 w 185"/>
                  <a:gd name="T5" fmla="*/ 73 h 76"/>
                  <a:gd name="T6" fmla="*/ 0 w 185"/>
                  <a:gd name="T7" fmla="*/ 74 h 76"/>
                  <a:gd name="T8" fmla="*/ 2 w 185"/>
                  <a:gd name="T9" fmla="*/ 76 h 76"/>
                  <a:gd name="T10" fmla="*/ 3 w 185"/>
                  <a:gd name="T11" fmla="*/ 76 h 76"/>
                  <a:gd name="T12" fmla="*/ 19 w 185"/>
                  <a:gd name="T13" fmla="*/ 73 h 76"/>
                  <a:gd name="T14" fmla="*/ 89 w 185"/>
                  <a:gd name="T15" fmla="*/ 55 h 76"/>
                  <a:gd name="T16" fmla="*/ 185 w 185"/>
                  <a:gd name="T17" fmla="*/ 1 h 76"/>
                  <a:gd name="T18" fmla="*/ 184 w 185"/>
                  <a:gd name="T19" fmla="*/ 0 h 76"/>
                  <a:gd name="T20" fmla="*/ 183 w 185"/>
                  <a:gd name="T21" fmla="*/ 0 h 7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85"/>
                  <a:gd name="T34" fmla="*/ 0 h 76"/>
                  <a:gd name="T35" fmla="*/ 185 w 185"/>
                  <a:gd name="T36" fmla="*/ 76 h 7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85" h="76">
                    <a:moveTo>
                      <a:pt x="183" y="0"/>
                    </a:moveTo>
                    <a:cubicBezTo>
                      <a:pt x="171" y="33"/>
                      <a:pt x="133" y="44"/>
                      <a:pt x="100" y="46"/>
                    </a:cubicBezTo>
                    <a:cubicBezTo>
                      <a:pt x="68" y="51"/>
                      <a:pt x="30" y="59"/>
                      <a:pt x="0" y="73"/>
                    </a:cubicBezTo>
                    <a:lnTo>
                      <a:pt x="0" y="74"/>
                    </a:lnTo>
                    <a:lnTo>
                      <a:pt x="2" y="76"/>
                    </a:lnTo>
                    <a:lnTo>
                      <a:pt x="3" y="76"/>
                    </a:lnTo>
                    <a:lnTo>
                      <a:pt x="19" y="73"/>
                    </a:lnTo>
                    <a:cubicBezTo>
                      <a:pt x="38" y="65"/>
                      <a:pt x="69" y="60"/>
                      <a:pt x="89" y="55"/>
                    </a:cubicBezTo>
                    <a:cubicBezTo>
                      <a:pt x="131" y="45"/>
                      <a:pt x="166" y="46"/>
                      <a:pt x="185" y="1"/>
                    </a:cubicBezTo>
                    <a:lnTo>
                      <a:pt x="184" y="0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8" name="Freeform 83">
                <a:extLst>
                  <a:ext uri="{FF2B5EF4-FFF2-40B4-BE49-F238E27FC236}">
                    <a16:creationId xmlns:a16="http://schemas.microsoft.com/office/drawing/2014/main" id="{157DFE65-79E4-422A-8063-2C507F131D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0" y="1300"/>
                <a:ext cx="23" cy="54"/>
              </a:xfrm>
              <a:custGeom>
                <a:avLst/>
                <a:gdLst>
                  <a:gd name="T0" fmla="*/ 50 w 57"/>
                  <a:gd name="T1" fmla="*/ 0 h 134"/>
                  <a:gd name="T2" fmla="*/ 39 w 57"/>
                  <a:gd name="T3" fmla="*/ 80 h 134"/>
                  <a:gd name="T4" fmla="*/ 44 w 57"/>
                  <a:gd name="T5" fmla="*/ 86 h 134"/>
                  <a:gd name="T6" fmla="*/ 47 w 57"/>
                  <a:gd name="T7" fmla="*/ 93 h 134"/>
                  <a:gd name="T8" fmla="*/ 50 w 57"/>
                  <a:gd name="T9" fmla="*/ 100 h 134"/>
                  <a:gd name="T10" fmla="*/ 50 w 57"/>
                  <a:gd name="T11" fmla="*/ 106 h 134"/>
                  <a:gd name="T12" fmla="*/ 45 w 57"/>
                  <a:gd name="T13" fmla="*/ 111 h 134"/>
                  <a:gd name="T14" fmla="*/ 40 w 57"/>
                  <a:gd name="T15" fmla="*/ 113 h 134"/>
                  <a:gd name="T16" fmla="*/ 33 w 57"/>
                  <a:gd name="T17" fmla="*/ 113 h 134"/>
                  <a:gd name="T18" fmla="*/ 27 w 57"/>
                  <a:gd name="T19" fmla="*/ 111 h 134"/>
                  <a:gd name="T20" fmla="*/ 21 w 57"/>
                  <a:gd name="T21" fmla="*/ 108 h 134"/>
                  <a:gd name="T22" fmla="*/ 17 w 57"/>
                  <a:gd name="T23" fmla="*/ 101 h 134"/>
                  <a:gd name="T24" fmla="*/ 17 w 57"/>
                  <a:gd name="T25" fmla="*/ 93 h 134"/>
                  <a:gd name="T26" fmla="*/ 16 w 57"/>
                  <a:gd name="T27" fmla="*/ 92 h 134"/>
                  <a:gd name="T28" fmla="*/ 15 w 57"/>
                  <a:gd name="T29" fmla="*/ 92 h 134"/>
                  <a:gd name="T30" fmla="*/ 51 w 57"/>
                  <a:gd name="T31" fmla="*/ 98 h 134"/>
                  <a:gd name="T32" fmla="*/ 51 w 57"/>
                  <a:gd name="T33" fmla="*/ 1 h 134"/>
                  <a:gd name="T34" fmla="*/ 50 w 57"/>
                  <a:gd name="T35" fmla="*/ 0 h 13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7"/>
                  <a:gd name="T55" fmla="*/ 0 h 134"/>
                  <a:gd name="T56" fmla="*/ 57 w 57"/>
                  <a:gd name="T57" fmla="*/ 134 h 134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7" h="134">
                    <a:moveTo>
                      <a:pt x="50" y="0"/>
                    </a:moveTo>
                    <a:cubicBezTo>
                      <a:pt x="19" y="31"/>
                      <a:pt x="10" y="43"/>
                      <a:pt x="39" y="80"/>
                    </a:cubicBezTo>
                    <a:lnTo>
                      <a:pt x="44" y="86"/>
                    </a:lnTo>
                    <a:lnTo>
                      <a:pt x="47" y="93"/>
                    </a:lnTo>
                    <a:lnTo>
                      <a:pt x="50" y="100"/>
                    </a:lnTo>
                    <a:lnTo>
                      <a:pt x="50" y="106"/>
                    </a:lnTo>
                    <a:lnTo>
                      <a:pt x="45" y="111"/>
                    </a:lnTo>
                    <a:lnTo>
                      <a:pt x="40" y="113"/>
                    </a:lnTo>
                    <a:lnTo>
                      <a:pt x="33" y="113"/>
                    </a:lnTo>
                    <a:lnTo>
                      <a:pt x="27" y="111"/>
                    </a:lnTo>
                    <a:lnTo>
                      <a:pt x="21" y="108"/>
                    </a:lnTo>
                    <a:lnTo>
                      <a:pt x="17" y="101"/>
                    </a:lnTo>
                    <a:lnTo>
                      <a:pt x="17" y="93"/>
                    </a:lnTo>
                    <a:lnTo>
                      <a:pt x="16" y="92"/>
                    </a:lnTo>
                    <a:lnTo>
                      <a:pt x="15" y="92"/>
                    </a:lnTo>
                    <a:cubicBezTo>
                      <a:pt x="9" y="115"/>
                      <a:pt x="57" y="134"/>
                      <a:pt x="51" y="98"/>
                    </a:cubicBezTo>
                    <a:cubicBezTo>
                      <a:pt x="31" y="52"/>
                      <a:pt x="0" y="58"/>
                      <a:pt x="51" y="1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9" name="Freeform 84">
                <a:extLst>
                  <a:ext uri="{FF2B5EF4-FFF2-40B4-BE49-F238E27FC236}">
                    <a16:creationId xmlns:a16="http://schemas.microsoft.com/office/drawing/2014/main" id="{D8C39D71-DFB7-4436-B0A6-CE716ACA5C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5" y="1344"/>
                <a:ext cx="28" cy="12"/>
              </a:xfrm>
              <a:custGeom>
                <a:avLst/>
                <a:gdLst>
                  <a:gd name="T0" fmla="*/ 0 w 71"/>
                  <a:gd name="T1" fmla="*/ 0 h 30"/>
                  <a:gd name="T2" fmla="*/ 71 w 71"/>
                  <a:gd name="T3" fmla="*/ 13 h 30"/>
                  <a:gd name="T4" fmla="*/ 71 w 71"/>
                  <a:gd name="T5" fmla="*/ 10 h 30"/>
                  <a:gd name="T6" fmla="*/ 68 w 71"/>
                  <a:gd name="T7" fmla="*/ 8 h 30"/>
                  <a:gd name="T8" fmla="*/ 65 w 71"/>
                  <a:gd name="T9" fmla="*/ 8 h 30"/>
                  <a:gd name="T10" fmla="*/ 61 w 71"/>
                  <a:gd name="T11" fmla="*/ 10 h 30"/>
                  <a:gd name="T12" fmla="*/ 55 w 71"/>
                  <a:gd name="T13" fmla="*/ 14 h 30"/>
                  <a:gd name="T14" fmla="*/ 49 w 71"/>
                  <a:gd name="T15" fmla="*/ 16 h 30"/>
                  <a:gd name="T16" fmla="*/ 41 w 71"/>
                  <a:gd name="T17" fmla="*/ 17 h 30"/>
                  <a:gd name="T18" fmla="*/ 29 w 71"/>
                  <a:gd name="T19" fmla="*/ 17 h 30"/>
                  <a:gd name="T20" fmla="*/ 24 w 71"/>
                  <a:gd name="T21" fmla="*/ 15 h 30"/>
                  <a:gd name="T22" fmla="*/ 19 w 71"/>
                  <a:gd name="T23" fmla="*/ 13 h 30"/>
                  <a:gd name="T24" fmla="*/ 13 w 71"/>
                  <a:gd name="T25" fmla="*/ 10 h 30"/>
                  <a:gd name="T26" fmla="*/ 5 w 71"/>
                  <a:gd name="T27" fmla="*/ 3 h 30"/>
                  <a:gd name="T28" fmla="*/ 1 w 71"/>
                  <a:gd name="T29" fmla="*/ 0 h 30"/>
                  <a:gd name="T30" fmla="*/ 0 w 71"/>
                  <a:gd name="T31" fmla="*/ 0 h 3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71"/>
                  <a:gd name="T49" fmla="*/ 0 h 30"/>
                  <a:gd name="T50" fmla="*/ 71 w 71"/>
                  <a:gd name="T51" fmla="*/ 30 h 30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71" h="30">
                    <a:moveTo>
                      <a:pt x="0" y="0"/>
                    </a:moveTo>
                    <a:cubicBezTo>
                      <a:pt x="17" y="21"/>
                      <a:pt x="48" y="30"/>
                      <a:pt x="71" y="13"/>
                    </a:cubicBezTo>
                    <a:lnTo>
                      <a:pt x="71" y="10"/>
                    </a:lnTo>
                    <a:lnTo>
                      <a:pt x="68" y="8"/>
                    </a:lnTo>
                    <a:lnTo>
                      <a:pt x="65" y="8"/>
                    </a:lnTo>
                    <a:lnTo>
                      <a:pt x="61" y="10"/>
                    </a:lnTo>
                    <a:lnTo>
                      <a:pt x="55" y="14"/>
                    </a:lnTo>
                    <a:lnTo>
                      <a:pt x="49" y="16"/>
                    </a:lnTo>
                    <a:lnTo>
                      <a:pt x="41" y="17"/>
                    </a:lnTo>
                    <a:lnTo>
                      <a:pt x="29" y="17"/>
                    </a:lnTo>
                    <a:lnTo>
                      <a:pt x="24" y="15"/>
                    </a:lnTo>
                    <a:lnTo>
                      <a:pt x="19" y="13"/>
                    </a:lnTo>
                    <a:lnTo>
                      <a:pt x="13" y="10"/>
                    </a:lnTo>
                    <a:lnTo>
                      <a:pt x="5" y="3"/>
                    </a:lnTo>
                    <a:lnTo>
                      <a:pt x="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0" name="Freeform 85">
                <a:extLst>
                  <a:ext uri="{FF2B5EF4-FFF2-40B4-BE49-F238E27FC236}">
                    <a16:creationId xmlns:a16="http://schemas.microsoft.com/office/drawing/2014/main" id="{CD042A8F-3848-4F79-8A1B-F6BC8B7C7B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3" y="1404"/>
                <a:ext cx="103" cy="99"/>
              </a:xfrm>
              <a:custGeom>
                <a:avLst/>
                <a:gdLst>
                  <a:gd name="T0" fmla="*/ 255 w 256"/>
                  <a:gd name="T1" fmla="*/ 0 h 247"/>
                  <a:gd name="T2" fmla="*/ 169 w 256"/>
                  <a:gd name="T3" fmla="*/ 75 h 247"/>
                  <a:gd name="T4" fmla="*/ 124 w 256"/>
                  <a:gd name="T5" fmla="*/ 152 h 247"/>
                  <a:gd name="T6" fmla="*/ 108 w 256"/>
                  <a:gd name="T7" fmla="*/ 170 h 247"/>
                  <a:gd name="T8" fmla="*/ 90 w 256"/>
                  <a:gd name="T9" fmla="*/ 187 h 247"/>
                  <a:gd name="T10" fmla="*/ 69 w 256"/>
                  <a:gd name="T11" fmla="*/ 201 h 247"/>
                  <a:gd name="T12" fmla="*/ 48 w 256"/>
                  <a:gd name="T13" fmla="*/ 215 h 247"/>
                  <a:gd name="T14" fmla="*/ 25 w 256"/>
                  <a:gd name="T15" fmla="*/ 227 h 247"/>
                  <a:gd name="T16" fmla="*/ 1 w 256"/>
                  <a:gd name="T17" fmla="*/ 241 h 247"/>
                  <a:gd name="T18" fmla="*/ 0 w 256"/>
                  <a:gd name="T19" fmla="*/ 242 h 247"/>
                  <a:gd name="T20" fmla="*/ 1 w 256"/>
                  <a:gd name="T21" fmla="*/ 244 h 247"/>
                  <a:gd name="T22" fmla="*/ 2 w 256"/>
                  <a:gd name="T23" fmla="*/ 245 h 247"/>
                  <a:gd name="T24" fmla="*/ 4 w 256"/>
                  <a:gd name="T25" fmla="*/ 247 h 247"/>
                  <a:gd name="T26" fmla="*/ 25 w 256"/>
                  <a:gd name="T27" fmla="*/ 238 h 247"/>
                  <a:gd name="T28" fmla="*/ 45 w 256"/>
                  <a:gd name="T29" fmla="*/ 227 h 247"/>
                  <a:gd name="T30" fmla="*/ 64 w 256"/>
                  <a:gd name="T31" fmla="*/ 215 h 247"/>
                  <a:gd name="T32" fmla="*/ 151 w 256"/>
                  <a:gd name="T33" fmla="*/ 118 h 247"/>
                  <a:gd name="T34" fmla="*/ 256 w 256"/>
                  <a:gd name="T35" fmla="*/ 3 h 247"/>
                  <a:gd name="T36" fmla="*/ 256 w 256"/>
                  <a:gd name="T37" fmla="*/ 0 h 247"/>
                  <a:gd name="T38" fmla="*/ 255 w 256"/>
                  <a:gd name="T39" fmla="*/ 0 h 24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56"/>
                  <a:gd name="T61" fmla="*/ 0 h 247"/>
                  <a:gd name="T62" fmla="*/ 256 w 256"/>
                  <a:gd name="T63" fmla="*/ 247 h 24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56" h="247">
                    <a:moveTo>
                      <a:pt x="255" y="0"/>
                    </a:moveTo>
                    <a:cubicBezTo>
                      <a:pt x="217" y="15"/>
                      <a:pt x="186" y="37"/>
                      <a:pt x="169" y="75"/>
                    </a:cubicBezTo>
                    <a:cubicBezTo>
                      <a:pt x="155" y="104"/>
                      <a:pt x="146" y="126"/>
                      <a:pt x="124" y="152"/>
                    </a:cubicBezTo>
                    <a:lnTo>
                      <a:pt x="108" y="170"/>
                    </a:lnTo>
                    <a:lnTo>
                      <a:pt x="90" y="187"/>
                    </a:lnTo>
                    <a:lnTo>
                      <a:pt x="69" y="201"/>
                    </a:lnTo>
                    <a:lnTo>
                      <a:pt x="48" y="215"/>
                    </a:lnTo>
                    <a:lnTo>
                      <a:pt x="25" y="227"/>
                    </a:lnTo>
                    <a:lnTo>
                      <a:pt x="1" y="241"/>
                    </a:lnTo>
                    <a:lnTo>
                      <a:pt x="0" y="242"/>
                    </a:lnTo>
                    <a:lnTo>
                      <a:pt x="1" y="244"/>
                    </a:lnTo>
                    <a:lnTo>
                      <a:pt x="2" y="245"/>
                    </a:lnTo>
                    <a:lnTo>
                      <a:pt x="4" y="247"/>
                    </a:lnTo>
                    <a:lnTo>
                      <a:pt x="25" y="238"/>
                    </a:lnTo>
                    <a:lnTo>
                      <a:pt x="45" y="227"/>
                    </a:lnTo>
                    <a:lnTo>
                      <a:pt x="64" y="215"/>
                    </a:lnTo>
                    <a:cubicBezTo>
                      <a:pt x="97" y="187"/>
                      <a:pt x="129" y="156"/>
                      <a:pt x="151" y="118"/>
                    </a:cubicBezTo>
                    <a:cubicBezTo>
                      <a:pt x="182" y="60"/>
                      <a:pt x="189" y="31"/>
                      <a:pt x="256" y="3"/>
                    </a:cubicBezTo>
                    <a:lnTo>
                      <a:pt x="256" y="0"/>
                    </a:lnTo>
                    <a:lnTo>
                      <a:pt x="255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1" name="Freeform 86">
                <a:extLst>
                  <a:ext uri="{FF2B5EF4-FFF2-40B4-BE49-F238E27FC236}">
                    <a16:creationId xmlns:a16="http://schemas.microsoft.com/office/drawing/2014/main" id="{A0036BEF-8726-4881-98EE-164780D834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9" y="1377"/>
                <a:ext cx="107" cy="214"/>
              </a:xfrm>
              <a:custGeom>
                <a:avLst/>
                <a:gdLst>
                  <a:gd name="T0" fmla="*/ 259 w 267"/>
                  <a:gd name="T1" fmla="*/ 1 h 533"/>
                  <a:gd name="T2" fmla="*/ 191 w 267"/>
                  <a:gd name="T3" fmla="*/ 112 h 533"/>
                  <a:gd name="T4" fmla="*/ 75 w 267"/>
                  <a:gd name="T5" fmla="*/ 235 h 533"/>
                  <a:gd name="T6" fmla="*/ 20 w 267"/>
                  <a:gd name="T7" fmla="*/ 370 h 533"/>
                  <a:gd name="T8" fmla="*/ 16 w 267"/>
                  <a:gd name="T9" fmla="*/ 387 h 533"/>
                  <a:gd name="T10" fmla="*/ 10 w 267"/>
                  <a:gd name="T11" fmla="*/ 422 h 533"/>
                  <a:gd name="T12" fmla="*/ 9 w 267"/>
                  <a:gd name="T13" fmla="*/ 459 h 533"/>
                  <a:gd name="T14" fmla="*/ 13 w 267"/>
                  <a:gd name="T15" fmla="*/ 497 h 533"/>
                  <a:gd name="T16" fmla="*/ 22 w 267"/>
                  <a:gd name="T17" fmla="*/ 532 h 533"/>
                  <a:gd name="T18" fmla="*/ 23 w 267"/>
                  <a:gd name="T19" fmla="*/ 533 h 533"/>
                  <a:gd name="T20" fmla="*/ 26 w 267"/>
                  <a:gd name="T21" fmla="*/ 533 h 533"/>
                  <a:gd name="T22" fmla="*/ 27 w 267"/>
                  <a:gd name="T23" fmla="*/ 532 h 533"/>
                  <a:gd name="T24" fmla="*/ 127 w 267"/>
                  <a:gd name="T25" fmla="*/ 176 h 533"/>
                  <a:gd name="T26" fmla="*/ 215 w 267"/>
                  <a:gd name="T27" fmla="*/ 94 h 533"/>
                  <a:gd name="T28" fmla="*/ 231 w 267"/>
                  <a:gd name="T29" fmla="*/ 80 h 533"/>
                  <a:gd name="T30" fmla="*/ 243 w 267"/>
                  <a:gd name="T31" fmla="*/ 65 h 533"/>
                  <a:gd name="T32" fmla="*/ 253 w 267"/>
                  <a:gd name="T33" fmla="*/ 51 h 533"/>
                  <a:gd name="T34" fmla="*/ 260 w 267"/>
                  <a:gd name="T35" fmla="*/ 34 h 533"/>
                  <a:gd name="T36" fmla="*/ 263 w 267"/>
                  <a:gd name="T37" fmla="*/ 19 h 533"/>
                  <a:gd name="T38" fmla="*/ 261 w 267"/>
                  <a:gd name="T39" fmla="*/ 1 h 533"/>
                  <a:gd name="T40" fmla="*/ 261 w 267"/>
                  <a:gd name="T41" fmla="*/ 0 h 533"/>
                  <a:gd name="T42" fmla="*/ 259 w 267"/>
                  <a:gd name="T43" fmla="*/ 0 h 533"/>
                  <a:gd name="T44" fmla="*/ 259 w 267"/>
                  <a:gd name="T45" fmla="*/ 1 h 533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67"/>
                  <a:gd name="T70" fmla="*/ 0 h 533"/>
                  <a:gd name="T71" fmla="*/ 267 w 267"/>
                  <a:gd name="T72" fmla="*/ 533 h 533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67" h="533">
                    <a:moveTo>
                      <a:pt x="259" y="1"/>
                    </a:moveTo>
                    <a:cubicBezTo>
                      <a:pt x="267" y="49"/>
                      <a:pt x="222" y="84"/>
                      <a:pt x="191" y="112"/>
                    </a:cubicBezTo>
                    <a:cubicBezTo>
                      <a:pt x="149" y="150"/>
                      <a:pt x="107" y="187"/>
                      <a:pt x="75" y="235"/>
                    </a:cubicBezTo>
                    <a:cubicBezTo>
                      <a:pt x="44" y="282"/>
                      <a:pt x="34" y="316"/>
                      <a:pt x="20" y="370"/>
                    </a:cubicBezTo>
                    <a:lnTo>
                      <a:pt x="16" y="387"/>
                    </a:lnTo>
                    <a:lnTo>
                      <a:pt x="10" y="422"/>
                    </a:lnTo>
                    <a:lnTo>
                      <a:pt x="9" y="459"/>
                    </a:lnTo>
                    <a:lnTo>
                      <a:pt x="13" y="497"/>
                    </a:lnTo>
                    <a:lnTo>
                      <a:pt x="22" y="532"/>
                    </a:lnTo>
                    <a:lnTo>
                      <a:pt x="23" y="533"/>
                    </a:lnTo>
                    <a:lnTo>
                      <a:pt x="26" y="533"/>
                    </a:lnTo>
                    <a:lnTo>
                      <a:pt x="27" y="532"/>
                    </a:lnTo>
                    <a:cubicBezTo>
                      <a:pt x="0" y="408"/>
                      <a:pt x="33" y="266"/>
                      <a:pt x="127" y="176"/>
                    </a:cubicBezTo>
                    <a:cubicBezTo>
                      <a:pt x="156" y="146"/>
                      <a:pt x="184" y="122"/>
                      <a:pt x="215" y="94"/>
                    </a:cubicBezTo>
                    <a:lnTo>
                      <a:pt x="231" y="80"/>
                    </a:lnTo>
                    <a:lnTo>
                      <a:pt x="243" y="65"/>
                    </a:lnTo>
                    <a:lnTo>
                      <a:pt x="253" y="51"/>
                    </a:lnTo>
                    <a:lnTo>
                      <a:pt x="260" y="34"/>
                    </a:lnTo>
                    <a:lnTo>
                      <a:pt x="263" y="19"/>
                    </a:lnTo>
                    <a:lnTo>
                      <a:pt x="261" y="1"/>
                    </a:lnTo>
                    <a:lnTo>
                      <a:pt x="261" y="0"/>
                    </a:lnTo>
                    <a:lnTo>
                      <a:pt x="259" y="0"/>
                    </a:lnTo>
                    <a:lnTo>
                      <a:pt x="259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2" name="Freeform 87">
                <a:extLst>
                  <a:ext uri="{FF2B5EF4-FFF2-40B4-BE49-F238E27FC236}">
                    <a16:creationId xmlns:a16="http://schemas.microsoft.com/office/drawing/2014/main" id="{64BBDA3D-B056-461E-B98D-895C46F53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4" y="1383"/>
                <a:ext cx="35" cy="141"/>
              </a:xfrm>
              <a:custGeom>
                <a:avLst/>
                <a:gdLst>
                  <a:gd name="T0" fmla="*/ 83 w 86"/>
                  <a:gd name="T1" fmla="*/ 0 h 350"/>
                  <a:gd name="T2" fmla="*/ 2 w 86"/>
                  <a:gd name="T3" fmla="*/ 158 h 350"/>
                  <a:gd name="T4" fmla="*/ 0 w 86"/>
                  <a:gd name="T5" fmla="*/ 182 h 350"/>
                  <a:gd name="T6" fmla="*/ 1 w 86"/>
                  <a:gd name="T7" fmla="*/ 206 h 350"/>
                  <a:gd name="T8" fmla="*/ 3 w 86"/>
                  <a:gd name="T9" fmla="*/ 231 h 350"/>
                  <a:gd name="T10" fmla="*/ 8 w 86"/>
                  <a:gd name="T11" fmla="*/ 254 h 350"/>
                  <a:gd name="T12" fmla="*/ 15 w 86"/>
                  <a:gd name="T13" fmla="*/ 279 h 350"/>
                  <a:gd name="T14" fmla="*/ 23 w 86"/>
                  <a:gd name="T15" fmla="*/ 302 h 350"/>
                  <a:gd name="T16" fmla="*/ 32 w 86"/>
                  <a:gd name="T17" fmla="*/ 326 h 350"/>
                  <a:gd name="T18" fmla="*/ 42 w 86"/>
                  <a:gd name="T19" fmla="*/ 349 h 350"/>
                  <a:gd name="T20" fmla="*/ 42 w 86"/>
                  <a:gd name="T21" fmla="*/ 350 h 350"/>
                  <a:gd name="T22" fmla="*/ 46 w 86"/>
                  <a:gd name="T23" fmla="*/ 350 h 350"/>
                  <a:gd name="T24" fmla="*/ 47 w 86"/>
                  <a:gd name="T25" fmla="*/ 349 h 350"/>
                  <a:gd name="T26" fmla="*/ 7 w 86"/>
                  <a:gd name="T27" fmla="*/ 166 h 350"/>
                  <a:gd name="T28" fmla="*/ 86 w 86"/>
                  <a:gd name="T29" fmla="*/ 0 h 350"/>
                  <a:gd name="T30" fmla="*/ 83 w 86"/>
                  <a:gd name="T31" fmla="*/ 0 h 35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86"/>
                  <a:gd name="T49" fmla="*/ 0 h 350"/>
                  <a:gd name="T50" fmla="*/ 86 w 86"/>
                  <a:gd name="T51" fmla="*/ 350 h 350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86" h="350">
                    <a:moveTo>
                      <a:pt x="83" y="0"/>
                    </a:moveTo>
                    <a:cubicBezTo>
                      <a:pt x="45" y="36"/>
                      <a:pt x="7" y="105"/>
                      <a:pt x="2" y="158"/>
                    </a:cubicBezTo>
                    <a:lnTo>
                      <a:pt x="0" y="182"/>
                    </a:lnTo>
                    <a:lnTo>
                      <a:pt x="1" y="206"/>
                    </a:lnTo>
                    <a:lnTo>
                      <a:pt x="3" y="231"/>
                    </a:lnTo>
                    <a:lnTo>
                      <a:pt x="8" y="254"/>
                    </a:lnTo>
                    <a:lnTo>
                      <a:pt x="15" y="279"/>
                    </a:lnTo>
                    <a:lnTo>
                      <a:pt x="23" y="302"/>
                    </a:lnTo>
                    <a:lnTo>
                      <a:pt x="32" y="326"/>
                    </a:lnTo>
                    <a:lnTo>
                      <a:pt x="42" y="349"/>
                    </a:lnTo>
                    <a:lnTo>
                      <a:pt x="42" y="350"/>
                    </a:lnTo>
                    <a:lnTo>
                      <a:pt x="46" y="350"/>
                    </a:lnTo>
                    <a:lnTo>
                      <a:pt x="47" y="349"/>
                    </a:lnTo>
                    <a:cubicBezTo>
                      <a:pt x="26" y="281"/>
                      <a:pt x="3" y="243"/>
                      <a:pt x="7" y="166"/>
                    </a:cubicBezTo>
                    <a:cubicBezTo>
                      <a:pt x="5" y="114"/>
                      <a:pt x="48" y="35"/>
                      <a:pt x="86" y="0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3" name="Freeform 88">
                <a:extLst>
                  <a:ext uri="{FF2B5EF4-FFF2-40B4-BE49-F238E27FC236}">
                    <a16:creationId xmlns:a16="http://schemas.microsoft.com/office/drawing/2014/main" id="{A362DED6-0F2A-4484-A95E-C50CF16FAE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3" y="1372"/>
                <a:ext cx="62" cy="80"/>
              </a:xfrm>
              <a:custGeom>
                <a:avLst/>
                <a:gdLst>
                  <a:gd name="T0" fmla="*/ 88 w 156"/>
                  <a:gd name="T1" fmla="*/ 3 h 199"/>
                  <a:gd name="T2" fmla="*/ 121 w 156"/>
                  <a:gd name="T3" fmla="*/ 33 h 199"/>
                  <a:gd name="T4" fmla="*/ 126 w 156"/>
                  <a:gd name="T5" fmla="*/ 40 h 199"/>
                  <a:gd name="T6" fmla="*/ 133 w 156"/>
                  <a:gd name="T7" fmla="*/ 57 h 199"/>
                  <a:gd name="T8" fmla="*/ 139 w 156"/>
                  <a:gd name="T9" fmla="*/ 80 h 199"/>
                  <a:gd name="T10" fmla="*/ 142 w 156"/>
                  <a:gd name="T11" fmla="*/ 103 h 199"/>
                  <a:gd name="T12" fmla="*/ 138 w 156"/>
                  <a:gd name="T13" fmla="*/ 124 h 199"/>
                  <a:gd name="T14" fmla="*/ 127 w 156"/>
                  <a:gd name="T15" fmla="*/ 146 h 199"/>
                  <a:gd name="T16" fmla="*/ 115 w 156"/>
                  <a:gd name="T17" fmla="*/ 158 h 199"/>
                  <a:gd name="T18" fmla="*/ 102 w 156"/>
                  <a:gd name="T19" fmla="*/ 169 h 199"/>
                  <a:gd name="T20" fmla="*/ 87 w 156"/>
                  <a:gd name="T21" fmla="*/ 177 h 199"/>
                  <a:gd name="T22" fmla="*/ 72 w 156"/>
                  <a:gd name="T23" fmla="*/ 184 h 199"/>
                  <a:gd name="T24" fmla="*/ 55 w 156"/>
                  <a:gd name="T25" fmla="*/ 187 h 199"/>
                  <a:gd name="T26" fmla="*/ 38 w 156"/>
                  <a:gd name="T27" fmla="*/ 187 h 199"/>
                  <a:gd name="T28" fmla="*/ 21 w 156"/>
                  <a:gd name="T29" fmla="*/ 182 h 199"/>
                  <a:gd name="T30" fmla="*/ 6 w 156"/>
                  <a:gd name="T31" fmla="*/ 172 h 199"/>
                  <a:gd name="T32" fmla="*/ 4 w 156"/>
                  <a:gd name="T33" fmla="*/ 172 h 199"/>
                  <a:gd name="T34" fmla="*/ 2 w 156"/>
                  <a:gd name="T35" fmla="*/ 173 h 199"/>
                  <a:gd name="T36" fmla="*/ 0 w 156"/>
                  <a:gd name="T37" fmla="*/ 175 h 199"/>
                  <a:gd name="T38" fmla="*/ 0 w 156"/>
                  <a:gd name="T39" fmla="*/ 176 h 199"/>
                  <a:gd name="T40" fmla="*/ 15 w 156"/>
                  <a:gd name="T41" fmla="*/ 191 h 199"/>
                  <a:gd name="T42" fmla="*/ 32 w 156"/>
                  <a:gd name="T43" fmla="*/ 199 h 199"/>
                  <a:gd name="T44" fmla="*/ 50 w 156"/>
                  <a:gd name="T45" fmla="*/ 199 h 199"/>
                  <a:gd name="T46" fmla="*/ 70 w 156"/>
                  <a:gd name="T47" fmla="*/ 194 h 199"/>
                  <a:gd name="T48" fmla="*/ 90 w 156"/>
                  <a:gd name="T49" fmla="*/ 184 h 199"/>
                  <a:gd name="T50" fmla="*/ 153 w 156"/>
                  <a:gd name="T51" fmla="*/ 96 h 199"/>
                  <a:gd name="T52" fmla="*/ 123 w 156"/>
                  <a:gd name="T53" fmla="*/ 22 h 199"/>
                  <a:gd name="T54" fmla="*/ 115 w 156"/>
                  <a:gd name="T55" fmla="*/ 13 h 199"/>
                  <a:gd name="T56" fmla="*/ 104 w 156"/>
                  <a:gd name="T57" fmla="*/ 6 h 199"/>
                  <a:gd name="T58" fmla="*/ 92 w 156"/>
                  <a:gd name="T59" fmla="*/ 0 h 199"/>
                  <a:gd name="T60" fmla="*/ 90 w 156"/>
                  <a:gd name="T61" fmla="*/ 0 h 199"/>
                  <a:gd name="T62" fmla="*/ 88 w 156"/>
                  <a:gd name="T63" fmla="*/ 1 h 199"/>
                  <a:gd name="T64" fmla="*/ 88 w 156"/>
                  <a:gd name="T65" fmla="*/ 3 h 199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156"/>
                  <a:gd name="T100" fmla="*/ 0 h 199"/>
                  <a:gd name="T101" fmla="*/ 156 w 156"/>
                  <a:gd name="T102" fmla="*/ 199 h 199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156" h="199">
                    <a:moveTo>
                      <a:pt x="88" y="3"/>
                    </a:moveTo>
                    <a:cubicBezTo>
                      <a:pt x="106" y="9"/>
                      <a:pt x="111" y="18"/>
                      <a:pt x="121" y="33"/>
                    </a:cubicBezTo>
                    <a:lnTo>
                      <a:pt x="126" y="40"/>
                    </a:lnTo>
                    <a:lnTo>
                      <a:pt x="133" y="57"/>
                    </a:lnTo>
                    <a:lnTo>
                      <a:pt x="139" y="80"/>
                    </a:lnTo>
                    <a:lnTo>
                      <a:pt x="142" y="103"/>
                    </a:lnTo>
                    <a:lnTo>
                      <a:pt x="138" y="124"/>
                    </a:lnTo>
                    <a:lnTo>
                      <a:pt x="127" y="146"/>
                    </a:lnTo>
                    <a:lnTo>
                      <a:pt x="115" y="158"/>
                    </a:lnTo>
                    <a:lnTo>
                      <a:pt x="102" y="169"/>
                    </a:lnTo>
                    <a:lnTo>
                      <a:pt x="87" y="177"/>
                    </a:lnTo>
                    <a:lnTo>
                      <a:pt x="72" y="184"/>
                    </a:lnTo>
                    <a:lnTo>
                      <a:pt x="55" y="187"/>
                    </a:lnTo>
                    <a:lnTo>
                      <a:pt x="38" y="187"/>
                    </a:lnTo>
                    <a:lnTo>
                      <a:pt x="21" y="182"/>
                    </a:lnTo>
                    <a:lnTo>
                      <a:pt x="6" y="172"/>
                    </a:lnTo>
                    <a:lnTo>
                      <a:pt x="4" y="172"/>
                    </a:lnTo>
                    <a:lnTo>
                      <a:pt x="2" y="173"/>
                    </a:lnTo>
                    <a:lnTo>
                      <a:pt x="0" y="175"/>
                    </a:lnTo>
                    <a:lnTo>
                      <a:pt x="0" y="176"/>
                    </a:lnTo>
                    <a:lnTo>
                      <a:pt x="15" y="191"/>
                    </a:lnTo>
                    <a:lnTo>
                      <a:pt x="32" y="199"/>
                    </a:lnTo>
                    <a:lnTo>
                      <a:pt x="50" y="199"/>
                    </a:lnTo>
                    <a:lnTo>
                      <a:pt x="70" y="194"/>
                    </a:lnTo>
                    <a:lnTo>
                      <a:pt x="90" y="184"/>
                    </a:lnTo>
                    <a:cubicBezTo>
                      <a:pt x="123" y="168"/>
                      <a:pt x="156" y="136"/>
                      <a:pt x="153" y="96"/>
                    </a:cubicBezTo>
                    <a:cubicBezTo>
                      <a:pt x="151" y="73"/>
                      <a:pt x="140" y="38"/>
                      <a:pt x="123" y="22"/>
                    </a:cubicBezTo>
                    <a:lnTo>
                      <a:pt x="115" y="13"/>
                    </a:lnTo>
                    <a:lnTo>
                      <a:pt x="104" y="6"/>
                    </a:lnTo>
                    <a:lnTo>
                      <a:pt x="92" y="0"/>
                    </a:lnTo>
                    <a:lnTo>
                      <a:pt x="90" y="0"/>
                    </a:lnTo>
                    <a:lnTo>
                      <a:pt x="88" y="1"/>
                    </a:lnTo>
                    <a:lnTo>
                      <a:pt x="88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4" name="Freeform 89">
                <a:extLst>
                  <a:ext uri="{FF2B5EF4-FFF2-40B4-BE49-F238E27FC236}">
                    <a16:creationId xmlns:a16="http://schemas.microsoft.com/office/drawing/2014/main" id="{CE8B5A04-FD56-491A-8180-F5E660CDEE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" y="1433"/>
                <a:ext cx="84" cy="109"/>
              </a:xfrm>
              <a:custGeom>
                <a:avLst/>
                <a:gdLst>
                  <a:gd name="T0" fmla="*/ 146 w 210"/>
                  <a:gd name="T1" fmla="*/ 14 h 272"/>
                  <a:gd name="T2" fmla="*/ 193 w 210"/>
                  <a:gd name="T3" fmla="*/ 25 h 272"/>
                  <a:gd name="T4" fmla="*/ 196 w 210"/>
                  <a:gd name="T5" fmla="*/ 35 h 272"/>
                  <a:gd name="T6" fmla="*/ 196 w 210"/>
                  <a:gd name="T7" fmla="*/ 42 h 272"/>
                  <a:gd name="T8" fmla="*/ 195 w 210"/>
                  <a:gd name="T9" fmla="*/ 50 h 272"/>
                  <a:gd name="T10" fmla="*/ 192 w 210"/>
                  <a:gd name="T11" fmla="*/ 59 h 272"/>
                  <a:gd name="T12" fmla="*/ 157 w 210"/>
                  <a:gd name="T13" fmla="*/ 107 h 272"/>
                  <a:gd name="T14" fmla="*/ 70 w 210"/>
                  <a:gd name="T15" fmla="*/ 162 h 272"/>
                  <a:gd name="T16" fmla="*/ 53 w 210"/>
                  <a:gd name="T17" fmla="*/ 174 h 272"/>
                  <a:gd name="T18" fmla="*/ 38 w 210"/>
                  <a:gd name="T19" fmla="*/ 187 h 272"/>
                  <a:gd name="T20" fmla="*/ 25 w 210"/>
                  <a:gd name="T21" fmla="*/ 201 h 272"/>
                  <a:gd name="T22" fmla="*/ 14 w 210"/>
                  <a:gd name="T23" fmla="*/ 217 h 272"/>
                  <a:gd name="T24" fmla="*/ 6 w 210"/>
                  <a:gd name="T25" fmla="*/ 234 h 272"/>
                  <a:gd name="T26" fmla="*/ 1 w 210"/>
                  <a:gd name="T27" fmla="*/ 251 h 272"/>
                  <a:gd name="T28" fmla="*/ 0 w 210"/>
                  <a:gd name="T29" fmla="*/ 270 h 272"/>
                  <a:gd name="T30" fmla="*/ 2 w 210"/>
                  <a:gd name="T31" fmla="*/ 272 h 272"/>
                  <a:gd name="T32" fmla="*/ 162 w 210"/>
                  <a:gd name="T33" fmla="*/ 108 h 272"/>
                  <a:gd name="T34" fmla="*/ 199 w 210"/>
                  <a:gd name="T35" fmla="*/ 30 h 272"/>
                  <a:gd name="T36" fmla="*/ 193 w 210"/>
                  <a:gd name="T37" fmla="*/ 20 h 272"/>
                  <a:gd name="T38" fmla="*/ 188 w 210"/>
                  <a:gd name="T39" fmla="*/ 15 h 272"/>
                  <a:gd name="T40" fmla="*/ 183 w 210"/>
                  <a:gd name="T41" fmla="*/ 12 h 272"/>
                  <a:gd name="T42" fmla="*/ 176 w 210"/>
                  <a:gd name="T43" fmla="*/ 8 h 272"/>
                  <a:gd name="T44" fmla="*/ 145 w 210"/>
                  <a:gd name="T45" fmla="*/ 13 h 272"/>
                  <a:gd name="T46" fmla="*/ 146 w 210"/>
                  <a:gd name="T47" fmla="*/ 14 h 272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210"/>
                  <a:gd name="T73" fmla="*/ 0 h 272"/>
                  <a:gd name="T74" fmla="*/ 210 w 210"/>
                  <a:gd name="T75" fmla="*/ 272 h 272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210" h="272">
                    <a:moveTo>
                      <a:pt x="146" y="14"/>
                    </a:moveTo>
                    <a:cubicBezTo>
                      <a:pt x="166" y="0"/>
                      <a:pt x="178" y="10"/>
                      <a:pt x="193" y="25"/>
                    </a:cubicBezTo>
                    <a:lnTo>
                      <a:pt x="196" y="35"/>
                    </a:lnTo>
                    <a:lnTo>
                      <a:pt x="196" y="42"/>
                    </a:lnTo>
                    <a:lnTo>
                      <a:pt x="195" y="50"/>
                    </a:lnTo>
                    <a:lnTo>
                      <a:pt x="192" y="59"/>
                    </a:lnTo>
                    <a:cubicBezTo>
                      <a:pt x="187" y="72"/>
                      <a:pt x="169" y="99"/>
                      <a:pt x="157" y="107"/>
                    </a:cubicBezTo>
                    <a:cubicBezTo>
                      <a:pt x="130" y="130"/>
                      <a:pt x="100" y="143"/>
                      <a:pt x="70" y="162"/>
                    </a:cubicBezTo>
                    <a:lnTo>
                      <a:pt x="53" y="174"/>
                    </a:lnTo>
                    <a:lnTo>
                      <a:pt x="38" y="187"/>
                    </a:lnTo>
                    <a:lnTo>
                      <a:pt x="25" y="201"/>
                    </a:lnTo>
                    <a:lnTo>
                      <a:pt x="14" y="217"/>
                    </a:lnTo>
                    <a:lnTo>
                      <a:pt x="6" y="234"/>
                    </a:lnTo>
                    <a:lnTo>
                      <a:pt x="1" y="251"/>
                    </a:lnTo>
                    <a:lnTo>
                      <a:pt x="0" y="270"/>
                    </a:lnTo>
                    <a:lnTo>
                      <a:pt x="2" y="272"/>
                    </a:lnTo>
                    <a:cubicBezTo>
                      <a:pt x="8" y="184"/>
                      <a:pt x="104" y="157"/>
                      <a:pt x="162" y="108"/>
                    </a:cubicBezTo>
                    <a:cubicBezTo>
                      <a:pt x="182" y="88"/>
                      <a:pt x="210" y="61"/>
                      <a:pt x="199" y="30"/>
                    </a:cubicBezTo>
                    <a:lnTo>
                      <a:pt x="193" y="20"/>
                    </a:lnTo>
                    <a:lnTo>
                      <a:pt x="188" y="15"/>
                    </a:lnTo>
                    <a:lnTo>
                      <a:pt x="183" y="12"/>
                    </a:lnTo>
                    <a:lnTo>
                      <a:pt x="176" y="8"/>
                    </a:lnTo>
                    <a:cubicBezTo>
                      <a:pt x="161" y="2"/>
                      <a:pt x="156" y="2"/>
                      <a:pt x="145" y="13"/>
                    </a:cubicBezTo>
                    <a:lnTo>
                      <a:pt x="146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5" name="Freeform 90">
                <a:extLst>
                  <a:ext uri="{FF2B5EF4-FFF2-40B4-BE49-F238E27FC236}">
                    <a16:creationId xmlns:a16="http://schemas.microsoft.com/office/drawing/2014/main" id="{BBD2CBC4-ECEC-4A5B-967E-E7C9C11954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9" y="1388"/>
                <a:ext cx="56" cy="59"/>
              </a:xfrm>
              <a:custGeom>
                <a:avLst/>
                <a:gdLst>
                  <a:gd name="T0" fmla="*/ 140 w 140"/>
                  <a:gd name="T1" fmla="*/ 0 h 147"/>
                  <a:gd name="T2" fmla="*/ 13 w 140"/>
                  <a:gd name="T3" fmla="*/ 93 h 147"/>
                  <a:gd name="T4" fmla="*/ 64 w 140"/>
                  <a:gd name="T5" fmla="*/ 147 h 147"/>
                  <a:gd name="T6" fmla="*/ 64 w 140"/>
                  <a:gd name="T7" fmla="*/ 146 h 147"/>
                  <a:gd name="T8" fmla="*/ 63 w 140"/>
                  <a:gd name="T9" fmla="*/ 143 h 147"/>
                  <a:gd name="T10" fmla="*/ 61 w 140"/>
                  <a:gd name="T11" fmla="*/ 142 h 147"/>
                  <a:gd name="T12" fmla="*/ 51 w 140"/>
                  <a:gd name="T13" fmla="*/ 140 h 147"/>
                  <a:gd name="T14" fmla="*/ 43 w 140"/>
                  <a:gd name="T15" fmla="*/ 136 h 147"/>
                  <a:gd name="T16" fmla="*/ 20 w 140"/>
                  <a:gd name="T17" fmla="*/ 103 h 147"/>
                  <a:gd name="T18" fmla="*/ 140 w 140"/>
                  <a:gd name="T19" fmla="*/ 1 h 147"/>
                  <a:gd name="T20" fmla="*/ 140 w 140"/>
                  <a:gd name="T21" fmla="*/ 0 h 14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0"/>
                  <a:gd name="T34" fmla="*/ 0 h 147"/>
                  <a:gd name="T35" fmla="*/ 140 w 140"/>
                  <a:gd name="T36" fmla="*/ 147 h 14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0" h="147">
                    <a:moveTo>
                      <a:pt x="140" y="0"/>
                    </a:moveTo>
                    <a:cubicBezTo>
                      <a:pt x="90" y="25"/>
                      <a:pt x="39" y="38"/>
                      <a:pt x="13" y="93"/>
                    </a:cubicBezTo>
                    <a:cubicBezTo>
                      <a:pt x="0" y="130"/>
                      <a:pt x="34" y="146"/>
                      <a:pt x="64" y="147"/>
                    </a:cubicBezTo>
                    <a:lnTo>
                      <a:pt x="64" y="146"/>
                    </a:lnTo>
                    <a:lnTo>
                      <a:pt x="63" y="143"/>
                    </a:lnTo>
                    <a:lnTo>
                      <a:pt x="61" y="142"/>
                    </a:lnTo>
                    <a:lnTo>
                      <a:pt x="51" y="140"/>
                    </a:lnTo>
                    <a:lnTo>
                      <a:pt x="43" y="136"/>
                    </a:lnTo>
                    <a:cubicBezTo>
                      <a:pt x="23" y="126"/>
                      <a:pt x="20" y="126"/>
                      <a:pt x="20" y="103"/>
                    </a:cubicBezTo>
                    <a:cubicBezTo>
                      <a:pt x="39" y="50"/>
                      <a:pt x="93" y="23"/>
                      <a:pt x="140" y="1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6" name="Freeform 91">
                <a:extLst>
                  <a:ext uri="{FF2B5EF4-FFF2-40B4-BE49-F238E27FC236}">
                    <a16:creationId xmlns:a16="http://schemas.microsoft.com/office/drawing/2014/main" id="{8452CFEA-EF49-4966-B4A2-A6478D896C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4" y="1439"/>
                <a:ext cx="50" cy="85"/>
              </a:xfrm>
              <a:custGeom>
                <a:avLst/>
                <a:gdLst>
                  <a:gd name="T0" fmla="*/ 50 w 124"/>
                  <a:gd name="T1" fmla="*/ 18 h 212"/>
                  <a:gd name="T2" fmla="*/ 52 w 124"/>
                  <a:gd name="T3" fmla="*/ 12 h 212"/>
                  <a:gd name="T4" fmla="*/ 52 w 124"/>
                  <a:gd name="T5" fmla="*/ 4 h 212"/>
                  <a:gd name="T6" fmla="*/ 47 w 124"/>
                  <a:gd name="T7" fmla="*/ 0 h 212"/>
                  <a:gd name="T8" fmla="*/ 34 w 124"/>
                  <a:gd name="T9" fmla="*/ 97 h 212"/>
                  <a:gd name="T10" fmla="*/ 97 w 124"/>
                  <a:gd name="T11" fmla="*/ 177 h 212"/>
                  <a:gd name="T12" fmla="*/ 118 w 124"/>
                  <a:gd name="T13" fmla="*/ 211 h 212"/>
                  <a:gd name="T14" fmla="*/ 119 w 124"/>
                  <a:gd name="T15" fmla="*/ 212 h 212"/>
                  <a:gd name="T16" fmla="*/ 124 w 124"/>
                  <a:gd name="T17" fmla="*/ 212 h 212"/>
                  <a:gd name="T18" fmla="*/ 124 w 124"/>
                  <a:gd name="T19" fmla="*/ 211 h 212"/>
                  <a:gd name="T20" fmla="*/ 112 w 124"/>
                  <a:gd name="T21" fmla="*/ 189 h 212"/>
                  <a:gd name="T22" fmla="*/ 105 w 124"/>
                  <a:gd name="T23" fmla="*/ 177 h 212"/>
                  <a:gd name="T24" fmla="*/ 91 w 124"/>
                  <a:gd name="T25" fmla="*/ 156 h 212"/>
                  <a:gd name="T26" fmla="*/ 44 w 124"/>
                  <a:gd name="T27" fmla="*/ 100 h 212"/>
                  <a:gd name="T28" fmla="*/ 40 w 124"/>
                  <a:gd name="T29" fmla="*/ 93 h 212"/>
                  <a:gd name="T30" fmla="*/ 35 w 124"/>
                  <a:gd name="T31" fmla="*/ 86 h 212"/>
                  <a:gd name="T32" fmla="*/ 31 w 124"/>
                  <a:gd name="T33" fmla="*/ 80 h 212"/>
                  <a:gd name="T34" fmla="*/ 27 w 124"/>
                  <a:gd name="T35" fmla="*/ 73 h 212"/>
                  <a:gd name="T36" fmla="*/ 21 w 124"/>
                  <a:gd name="T37" fmla="*/ 62 h 212"/>
                  <a:gd name="T38" fmla="*/ 20 w 124"/>
                  <a:gd name="T39" fmla="*/ 50 h 212"/>
                  <a:gd name="T40" fmla="*/ 22 w 124"/>
                  <a:gd name="T41" fmla="*/ 39 h 212"/>
                  <a:gd name="T42" fmla="*/ 23 w 124"/>
                  <a:gd name="T43" fmla="*/ 27 h 212"/>
                  <a:gd name="T44" fmla="*/ 25 w 124"/>
                  <a:gd name="T45" fmla="*/ 22 h 212"/>
                  <a:gd name="T46" fmla="*/ 28 w 124"/>
                  <a:gd name="T47" fmla="*/ 18 h 212"/>
                  <a:gd name="T48" fmla="*/ 31 w 124"/>
                  <a:gd name="T49" fmla="*/ 13 h 212"/>
                  <a:gd name="T50" fmla="*/ 35 w 124"/>
                  <a:gd name="T51" fmla="*/ 8 h 212"/>
                  <a:gd name="T52" fmla="*/ 41 w 124"/>
                  <a:gd name="T53" fmla="*/ 3 h 212"/>
                  <a:gd name="T54" fmla="*/ 46 w 124"/>
                  <a:gd name="T55" fmla="*/ 2 h 212"/>
                  <a:gd name="T56" fmla="*/ 50 w 124"/>
                  <a:gd name="T57" fmla="*/ 9 h 212"/>
                  <a:gd name="T58" fmla="*/ 50 w 124"/>
                  <a:gd name="T59" fmla="*/ 12 h 212"/>
                  <a:gd name="T60" fmla="*/ 49 w 124"/>
                  <a:gd name="T61" fmla="*/ 13 h 212"/>
                  <a:gd name="T62" fmla="*/ 49 w 124"/>
                  <a:gd name="T63" fmla="*/ 15 h 212"/>
                  <a:gd name="T64" fmla="*/ 47 w 124"/>
                  <a:gd name="T65" fmla="*/ 18 h 212"/>
                  <a:gd name="T66" fmla="*/ 50 w 124"/>
                  <a:gd name="T67" fmla="*/ 18 h 212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124"/>
                  <a:gd name="T103" fmla="*/ 0 h 212"/>
                  <a:gd name="T104" fmla="*/ 124 w 124"/>
                  <a:gd name="T105" fmla="*/ 212 h 212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124" h="212">
                    <a:moveTo>
                      <a:pt x="50" y="18"/>
                    </a:moveTo>
                    <a:lnTo>
                      <a:pt x="52" y="12"/>
                    </a:lnTo>
                    <a:lnTo>
                      <a:pt x="52" y="4"/>
                    </a:lnTo>
                    <a:lnTo>
                      <a:pt x="47" y="0"/>
                    </a:lnTo>
                    <a:cubicBezTo>
                      <a:pt x="0" y="13"/>
                      <a:pt x="8" y="65"/>
                      <a:pt x="34" y="97"/>
                    </a:cubicBezTo>
                    <a:cubicBezTo>
                      <a:pt x="54" y="124"/>
                      <a:pt x="75" y="151"/>
                      <a:pt x="97" y="177"/>
                    </a:cubicBezTo>
                    <a:lnTo>
                      <a:pt x="118" y="211"/>
                    </a:lnTo>
                    <a:lnTo>
                      <a:pt x="119" y="212"/>
                    </a:lnTo>
                    <a:lnTo>
                      <a:pt x="124" y="212"/>
                    </a:lnTo>
                    <a:lnTo>
                      <a:pt x="124" y="211"/>
                    </a:lnTo>
                    <a:lnTo>
                      <a:pt x="112" y="189"/>
                    </a:lnTo>
                    <a:lnTo>
                      <a:pt x="105" y="177"/>
                    </a:lnTo>
                    <a:lnTo>
                      <a:pt x="91" y="156"/>
                    </a:lnTo>
                    <a:cubicBezTo>
                      <a:pt x="73" y="134"/>
                      <a:pt x="58" y="123"/>
                      <a:pt x="44" y="100"/>
                    </a:cubicBezTo>
                    <a:lnTo>
                      <a:pt x="40" y="93"/>
                    </a:lnTo>
                    <a:lnTo>
                      <a:pt x="35" y="86"/>
                    </a:lnTo>
                    <a:lnTo>
                      <a:pt x="31" y="80"/>
                    </a:lnTo>
                    <a:lnTo>
                      <a:pt x="27" y="73"/>
                    </a:lnTo>
                    <a:lnTo>
                      <a:pt x="21" y="62"/>
                    </a:lnTo>
                    <a:lnTo>
                      <a:pt x="20" y="50"/>
                    </a:lnTo>
                    <a:lnTo>
                      <a:pt x="22" y="39"/>
                    </a:lnTo>
                    <a:lnTo>
                      <a:pt x="23" y="27"/>
                    </a:lnTo>
                    <a:lnTo>
                      <a:pt x="25" y="22"/>
                    </a:lnTo>
                    <a:lnTo>
                      <a:pt x="28" y="18"/>
                    </a:lnTo>
                    <a:lnTo>
                      <a:pt x="31" y="13"/>
                    </a:lnTo>
                    <a:lnTo>
                      <a:pt x="35" y="8"/>
                    </a:lnTo>
                    <a:lnTo>
                      <a:pt x="41" y="3"/>
                    </a:lnTo>
                    <a:lnTo>
                      <a:pt x="46" y="2"/>
                    </a:lnTo>
                    <a:lnTo>
                      <a:pt x="50" y="9"/>
                    </a:lnTo>
                    <a:lnTo>
                      <a:pt x="50" y="12"/>
                    </a:lnTo>
                    <a:lnTo>
                      <a:pt x="49" y="13"/>
                    </a:lnTo>
                    <a:lnTo>
                      <a:pt x="49" y="15"/>
                    </a:lnTo>
                    <a:lnTo>
                      <a:pt x="47" y="18"/>
                    </a:lnTo>
                    <a:lnTo>
                      <a:pt x="50" y="1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7" name="Freeform 92">
                <a:extLst>
                  <a:ext uri="{FF2B5EF4-FFF2-40B4-BE49-F238E27FC236}">
                    <a16:creationId xmlns:a16="http://schemas.microsoft.com/office/drawing/2014/main" id="{BE993A84-2624-4D6C-88EB-D3142C1781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7" y="1417"/>
                <a:ext cx="90" cy="39"/>
              </a:xfrm>
              <a:custGeom>
                <a:avLst/>
                <a:gdLst>
                  <a:gd name="T0" fmla="*/ 0 w 226"/>
                  <a:gd name="T1" fmla="*/ 16 h 97"/>
                  <a:gd name="T2" fmla="*/ 226 w 226"/>
                  <a:gd name="T3" fmla="*/ 0 h 97"/>
                  <a:gd name="T4" fmla="*/ 225 w 226"/>
                  <a:gd name="T5" fmla="*/ 0 h 97"/>
                  <a:gd name="T6" fmla="*/ 224 w 226"/>
                  <a:gd name="T7" fmla="*/ 1 h 97"/>
                  <a:gd name="T8" fmla="*/ 213 w 226"/>
                  <a:gd name="T9" fmla="*/ 10 h 97"/>
                  <a:gd name="T10" fmla="*/ 201 w 226"/>
                  <a:gd name="T11" fmla="*/ 19 h 97"/>
                  <a:gd name="T12" fmla="*/ 186 w 226"/>
                  <a:gd name="T13" fmla="*/ 28 h 97"/>
                  <a:gd name="T14" fmla="*/ 169 w 226"/>
                  <a:gd name="T15" fmla="*/ 36 h 97"/>
                  <a:gd name="T16" fmla="*/ 76 w 226"/>
                  <a:gd name="T17" fmla="*/ 56 h 97"/>
                  <a:gd name="T18" fmla="*/ 2 w 226"/>
                  <a:gd name="T19" fmla="*/ 14 h 97"/>
                  <a:gd name="T20" fmla="*/ 1 w 226"/>
                  <a:gd name="T21" fmla="*/ 14 h 97"/>
                  <a:gd name="T22" fmla="*/ 0 w 226"/>
                  <a:gd name="T23" fmla="*/ 15 h 97"/>
                  <a:gd name="T24" fmla="*/ 0 w 226"/>
                  <a:gd name="T25" fmla="*/ 16 h 9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26"/>
                  <a:gd name="T40" fmla="*/ 0 h 97"/>
                  <a:gd name="T41" fmla="*/ 226 w 226"/>
                  <a:gd name="T42" fmla="*/ 97 h 9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26" h="97">
                    <a:moveTo>
                      <a:pt x="0" y="16"/>
                    </a:moveTo>
                    <a:cubicBezTo>
                      <a:pt x="39" y="97"/>
                      <a:pt x="188" y="44"/>
                      <a:pt x="226" y="0"/>
                    </a:cubicBezTo>
                    <a:lnTo>
                      <a:pt x="225" y="0"/>
                    </a:lnTo>
                    <a:lnTo>
                      <a:pt x="224" y="1"/>
                    </a:lnTo>
                    <a:lnTo>
                      <a:pt x="213" y="10"/>
                    </a:lnTo>
                    <a:lnTo>
                      <a:pt x="201" y="19"/>
                    </a:lnTo>
                    <a:lnTo>
                      <a:pt x="186" y="28"/>
                    </a:lnTo>
                    <a:lnTo>
                      <a:pt x="169" y="36"/>
                    </a:lnTo>
                    <a:cubicBezTo>
                      <a:pt x="129" y="50"/>
                      <a:pt x="118" y="56"/>
                      <a:pt x="76" y="56"/>
                    </a:cubicBezTo>
                    <a:cubicBezTo>
                      <a:pt x="42" y="58"/>
                      <a:pt x="19" y="42"/>
                      <a:pt x="2" y="14"/>
                    </a:cubicBezTo>
                    <a:lnTo>
                      <a:pt x="1" y="14"/>
                    </a:lnTo>
                    <a:lnTo>
                      <a:pt x="0" y="15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8" name="Freeform 93">
                <a:extLst>
                  <a:ext uri="{FF2B5EF4-FFF2-40B4-BE49-F238E27FC236}">
                    <a16:creationId xmlns:a16="http://schemas.microsoft.com/office/drawing/2014/main" id="{BAD78307-18E4-48D5-8DB9-48876FA254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7" y="1456"/>
                <a:ext cx="48" cy="230"/>
              </a:xfrm>
              <a:custGeom>
                <a:avLst/>
                <a:gdLst>
                  <a:gd name="T0" fmla="*/ 22 w 120"/>
                  <a:gd name="T1" fmla="*/ 1 h 574"/>
                  <a:gd name="T2" fmla="*/ 30 w 120"/>
                  <a:gd name="T3" fmla="*/ 113 h 574"/>
                  <a:gd name="T4" fmla="*/ 108 w 120"/>
                  <a:gd name="T5" fmla="*/ 254 h 574"/>
                  <a:gd name="T6" fmla="*/ 52 w 120"/>
                  <a:gd name="T7" fmla="*/ 397 h 574"/>
                  <a:gd name="T8" fmla="*/ 12 w 120"/>
                  <a:gd name="T9" fmla="*/ 574 h 574"/>
                  <a:gd name="T10" fmla="*/ 14 w 120"/>
                  <a:gd name="T11" fmla="*/ 574 h 574"/>
                  <a:gd name="T12" fmla="*/ 58 w 120"/>
                  <a:gd name="T13" fmla="*/ 396 h 574"/>
                  <a:gd name="T14" fmla="*/ 119 w 120"/>
                  <a:gd name="T15" fmla="*/ 265 h 574"/>
                  <a:gd name="T16" fmla="*/ 66 w 120"/>
                  <a:gd name="T17" fmla="*/ 146 h 574"/>
                  <a:gd name="T18" fmla="*/ 24 w 120"/>
                  <a:gd name="T19" fmla="*/ 0 h 574"/>
                  <a:gd name="T20" fmla="*/ 23 w 120"/>
                  <a:gd name="T21" fmla="*/ 0 h 574"/>
                  <a:gd name="T22" fmla="*/ 22 w 120"/>
                  <a:gd name="T23" fmla="*/ 1 h 57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20"/>
                  <a:gd name="T37" fmla="*/ 0 h 574"/>
                  <a:gd name="T38" fmla="*/ 120 w 120"/>
                  <a:gd name="T39" fmla="*/ 574 h 57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20" h="574">
                    <a:moveTo>
                      <a:pt x="22" y="1"/>
                    </a:moveTo>
                    <a:cubicBezTo>
                      <a:pt x="8" y="39"/>
                      <a:pt x="0" y="81"/>
                      <a:pt x="30" y="113"/>
                    </a:cubicBezTo>
                    <a:cubicBezTo>
                      <a:pt x="60" y="146"/>
                      <a:pt x="107" y="210"/>
                      <a:pt x="108" y="254"/>
                    </a:cubicBezTo>
                    <a:cubicBezTo>
                      <a:pt x="112" y="299"/>
                      <a:pt x="71" y="356"/>
                      <a:pt x="52" y="397"/>
                    </a:cubicBezTo>
                    <a:cubicBezTo>
                      <a:pt x="24" y="451"/>
                      <a:pt x="7" y="513"/>
                      <a:pt x="12" y="574"/>
                    </a:cubicBezTo>
                    <a:lnTo>
                      <a:pt x="14" y="574"/>
                    </a:lnTo>
                    <a:cubicBezTo>
                      <a:pt x="11" y="518"/>
                      <a:pt x="30" y="445"/>
                      <a:pt x="58" y="396"/>
                    </a:cubicBezTo>
                    <a:cubicBezTo>
                      <a:pt x="77" y="356"/>
                      <a:pt x="112" y="308"/>
                      <a:pt x="119" y="265"/>
                    </a:cubicBezTo>
                    <a:cubicBezTo>
                      <a:pt x="120" y="231"/>
                      <a:pt x="89" y="171"/>
                      <a:pt x="66" y="146"/>
                    </a:cubicBezTo>
                    <a:cubicBezTo>
                      <a:pt x="25" y="90"/>
                      <a:pt x="0" y="79"/>
                      <a:pt x="24" y="0"/>
                    </a:cubicBezTo>
                    <a:lnTo>
                      <a:pt x="23" y="0"/>
                    </a:lnTo>
                    <a:lnTo>
                      <a:pt x="22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9" name="Freeform 94">
                <a:extLst>
                  <a:ext uri="{FF2B5EF4-FFF2-40B4-BE49-F238E27FC236}">
                    <a16:creationId xmlns:a16="http://schemas.microsoft.com/office/drawing/2014/main" id="{BB37C4FF-A86A-4EBD-B304-C64AAB5EDC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3" y="1710"/>
                <a:ext cx="33" cy="133"/>
              </a:xfrm>
              <a:custGeom>
                <a:avLst/>
                <a:gdLst>
                  <a:gd name="T0" fmla="*/ 0 w 80"/>
                  <a:gd name="T1" fmla="*/ 330 h 331"/>
                  <a:gd name="T2" fmla="*/ 40 w 80"/>
                  <a:gd name="T3" fmla="*/ 136 h 331"/>
                  <a:gd name="T4" fmla="*/ 47 w 80"/>
                  <a:gd name="T5" fmla="*/ 117 h 331"/>
                  <a:gd name="T6" fmla="*/ 53 w 80"/>
                  <a:gd name="T7" fmla="*/ 99 h 331"/>
                  <a:gd name="T8" fmla="*/ 61 w 80"/>
                  <a:gd name="T9" fmla="*/ 80 h 331"/>
                  <a:gd name="T10" fmla="*/ 67 w 80"/>
                  <a:gd name="T11" fmla="*/ 62 h 331"/>
                  <a:gd name="T12" fmla="*/ 76 w 80"/>
                  <a:gd name="T13" fmla="*/ 23 h 331"/>
                  <a:gd name="T14" fmla="*/ 80 w 80"/>
                  <a:gd name="T15" fmla="*/ 4 h 331"/>
                  <a:gd name="T16" fmla="*/ 77 w 80"/>
                  <a:gd name="T17" fmla="*/ 0 h 331"/>
                  <a:gd name="T18" fmla="*/ 75 w 80"/>
                  <a:gd name="T19" fmla="*/ 1 h 331"/>
                  <a:gd name="T20" fmla="*/ 73 w 80"/>
                  <a:gd name="T21" fmla="*/ 4 h 331"/>
                  <a:gd name="T22" fmla="*/ 69 w 80"/>
                  <a:gd name="T23" fmla="*/ 25 h 331"/>
                  <a:gd name="T24" fmla="*/ 64 w 80"/>
                  <a:gd name="T25" fmla="*/ 45 h 331"/>
                  <a:gd name="T26" fmla="*/ 52 w 80"/>
                  <a:gd name="T27" fmla="*/ 86 h 331"/>
                  <a:gd name="T28" fmla="*/ 45 w 80"/>
                  <a:gd name="T29" fmla="*/ 106 h 331"/>
                  <a:gd name="T30" fmla="*/ 0 w 80"/>
                  <a:gd name="T31" fmla="*/ 331 h 331"/>
                  <a:gd name="T32" fmla="*/ 0 w 80"/>
                  <a:gd name="T33" fmla="*/ 330 h 33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80"/>
                  <a:gd name="T52" fmla="*/ 0 h 331"/>
                  <a:gd name="T53" fmla="*/ 80 w 80"/>
                  <a:gd name="T54" fmla="*/ 331 h 33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80" h="331">
                    <a:moveTo>
                      <a:pt x="0" y="330"/>
                    </a:moveTo>
                    <a:cubicBezTo>
                      <a:pt x="7" y="261"/>
                      <a:pt x="15" y="201"/>
                      <a:pt x="40" y="136"/>
                    </a:cubicBezTo>
                    <a:lnTo>
                      <a:pt x="47" y="117"/>
                    </a:lnTo>
                    <a:lnTo>
                      <a:pt x="53" y="99"/>
                    </a:lnTo>
                    <a:lnTo>
                      <a:pt x="61" y="80"/>
                    </a:lnTo>
                    <a:lnTo>
                      <a:pt x="67" y="62"/>
                    </a:lnTo>
                    <a:lnTo>
                      <a:pt x="76" y="23"/>
                    </a:lnTo>
                    <a:lnTo>
                      <a:pt x="80" y="4"/>
                    </a:lnTo>
                    <a:lnTo>
                      <a:pt x="77" y="0"/>
                    </a:lnTo>
                    <a:lnTo>
                      <a:pt x="75" y="1"/>
                    </a:lnTo>
                    <a:lnTo>
                      <a:pt x="73" y="4"/>
                    </a:lnTo>
                    <a:lnTo>
                      <a:pt x="69" y="25"/>
                    </a:lnTo>
                    <a:lnTo>
                      <a:pt x="64" y="45"/>
                    </a:lnTo>
                    <a:lnTo>
                      <a:pt x="52" y="86"/>
                    </a:lnTo>
                    <a:lnTo>
                      <a:pt x="45" y="106"/>
                    </a:lnTo>
                    <a:cubicBezTo>
                      <a:pt x="18" y="186"/>
                      <a:pt x="1" y="244"/>
                      <a:pt x="0" y="331"/>
                    </a:cubicBezTo>
                    <a:lnTo>
                      <a:pt x="0" y="33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0" name="Freeform 95">
                <a:extLst>
                  <a:ext uri="{FF2B5EF4-FFF2-40B4-BE49-F238E27FC236}">
                    <a16:creationId xmlns:a16="http://schemas.microsoft.com/office/drawing/2014/main" id="{F4F927B8-1D14-49C1-9F9F-AA5A5582D7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5" y="1678"/>
                <a:ext cx="42" cy="160"/>
              </a:xfrm>
              <a:custGeom>
                <a:avLst/>
                <a:gdLst>
                  <a:gd name="T0" fmla="*/ 105 w 105"/>
                  <a:gd name="T1" fmla="*/ 399 h 399"/>
                  <a:gd name="T2" fmla="*/ 40 w 105"/>
                  <a:gd name="T3" fmla="*/ 175 h 399"/>
                  <a:gd name="T4" fmla="*/ 36 w 105"/>
                  <a:gd name="T5" fmla="*/ 150 h 399"/>
                  <a:gd name="T6" fmla="*/ 30 w 105"/>
                  <a:gd name="T7" fmla="*/ 124 h 399"/>
                  <a:gd name="T8" fmla="*/ 25 w 105"/>
                  <a:gd name="T9" fmla="*/ 100 h 399"/>
                  <a:gd name="T10" fmla="*/ 21 w 105"/>
                  <a:gd name="T11" fmla="*/ 75 h 399"/>
                  <a:gd name="T12" fmla="*/ 20 w 105"/>
                  <a:gd name="T13" fmla="*/ 50 h 399"/>
                  <a:gd name="T14" fmla="*/ 18 w 105"/>
                  <a:gd name="T15" fmla="*/ 26 h 399"/>
                  <a:gd name="T16" fmla="*/ 14 w 105"/>
                  <a:gd name="T17" fmla="*/ 2 h 399"/>
                  <a:gd name="T18" fmla="*/ 11 w 105"/>
                  <a:gd name="T19" fmla="*/ 0 h 399"/>
                  <a:gd name="T20" fmla="*/ 4 w 105"/>
                  <a:gd name="T21" fmla="*/ 0 h 399"/>
                  <a:gd name="T22" fmla="*/ 2 w 105"/>
                  <a:gd name="T23" fmla="*/ 2 h 399"/>
                  <a:gd name="T24" fmla="*/ 0 w 105"/>
                  <a:gd name="T25" fmla="*/ 25 h 399"/>
                  <a:gd name="T26" fmla="*/ 1 w 105"/>
                  <a:gd name="T27" fmla="*/ 48 h 399"/>
                  <a:gd name="T28" fmla="*/ 25 w 105"/>
                  <a:gd name="T29" fmla="*/ 168 h 399"/>
                  <a:gd name="T30" fmla="*/ 103 w 105"/>
                  <a:gd name="T31" fmla="*/ 399 h 399"/>
                  <a:gd name="T32" fmla="*/ 105 w 105"/>
                  <a:gd name="T33" fmla="*/ 399 h 399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05"/>
                  <a:gd name="T52" fmla="*/ 0 h 399"/>
                  <a:gd name="T53" fmla="*/ 105 w 105"/>
                  <a:gd name="T54" fmla="*/ 399 h 399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05" h="399">
                    <a:moveTo>
                      <a:pt x="105" y="399"/>
                    </a:moveTo>
                    <a:cubicBezTo>
                      <a:pt x="84" y="324"/>
                      <a:pt x="58" y="251"/>
                      <a:pt x="40" y="175"/>
                    </a:cubicBezTo>
                    <a:lnTo>
                      <a:pt x="36" y="150"/>
                    </a:lnTo>
                    <a:lnTo>
                      <a:pt x="30" y="124"/>
                    </a:lnTo>
                    <a:lnTo>
                      <a:pt x="25" y="100"/>
                    </a:lnTo>
                    <a:lnTo>
                      <a:pt x="21" y="75"/>
                    </a:lnTo>
                    <a:lnTo>
                      <a:pt x="20" y="50"/>
                    </a:lnTo>
                    <a:lnTo>
                      <a:pt x="18" y="26"/>
                    </a:lnTo>
                    <a:lnTo>
                      <a:pt x="14" y="2"/>
                    </a:lnTo>
                    <a:lnTo>
                      <a:pt x="11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25"/>
                    </a:lnTo>
                    <a:lnTo>
                      <a:pt x="1" y="48"/>
                    </a:lnTo>
                    <a:cubicBezTo>
                      <a:pt x="7" y="90"/>
                      <a:pt x="14" y="126"/>
                      <a:pt x="25" y="168"/>
                    </a:cubicBezTo>
                    <a:cubicBezTo>
                      <a:pt x="46" y="250"/>
                      <a:pt x="75" y="320"/>
                      <a:pt x="103" y="399"/>
                    </a:cubicBezTo>
                    <a:lnTo>
                      <a:pt x="105" y="39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1" name="Freeform 96">
                <a:extLst>
                  <a:ext uri="{FF2B5EF4-FFF2-40B4-BE49-F238E27FC236}">
                    <a16:creationId xmlns:a16="http://schemas.microsoft.com/office/drawing/2014/main" id="{F07B5EFB-1F08-407A-BFB7-9C6D3734B1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" y="1617"/>
                <a:ext cx="143" cy="102"/>
              </a:xfrm>
              <a:custGeom>
                <a:avLst/>
                <a:gdLst>
                  <a:gd name="T0" fmla="*/ 1 w 357"/>
                  <a:gd name="T1" fmla="*/ 0 h 255"/>
                  <a:gd name="T2" fmla="*/ 165 w 357"/>
                  <a:gd name="T3" fmla="*/ 203 h 255"/>
                  <a:gd name="T4" fmla="*/ 255 w 357"/>
                  <a:gd name="T5" fmla="*/ 242 h 255"/>
                  <a:gd name="T6" fmla="*/ 272 w 357"/>
                  <a:gd name="T7" fmla="*/ 247 h 255"/>
                  <a:gd name="T8" fmla="*/ 288 w 357"/>
                  <a:gd name="T9" fmla="*/ 250 h 255"/>
                  <a:gd name="T10" fmla="*/ 321 w 357"/>
                  <a:gd name="T11" fmla="*/ 255 h 255"/>
                  <a:gd name="T12" fmla="*/ 355 w 357"/>
                  <a:gd name="T13" fmla="*/ 255 h 255"/>
                  <a:gd name="T14" fmla="*/ 357 w 357"/>
                  <a:gd name="T15" fmla="*/ 254 h 255"/>
                  <a:gd name="T16" fmla="*/ 356 w 357"/>
                  <a:gd name="T17" fmla="*/ 252 h 255"/>
                  <a:gd name="T18" fmla="*/ 354 w 357"/>
                  <a:gd name="T19" fmla="*/ 249 h 255"/>
                  <a:gd name="T20" fmla="*/ 351 w 357"/>
                  <a:gd name="T21" fmla="*/ 249 h 255"/>
                  <a:gd name="T22" fmla="*/ 337 w 357"/>
                  <a:gd name="T23" fmla="*/ 248 h 255"/>
                  <a:gd name="T24" fmla="*/ 321 w 357"/>
                  <a:gd name="T25" fmla="*/ 247 h 255"/>
                  <a:gd name="T26" fmla="*/ 307 w 357"/>
                  <a:gd name="T27" fmla="*/ 245 h 255"/>
                  <a:gd name="T28" fmla="*/ 293 w 357"/>
                  <a:gd name="T29" fmla="*/ 244 h 255"/>
                  <a:gd name="T30" fmla="*/ 191 w 357"/>
                  <a:gd name="T31" fmla="*/ 212 h 255"/>
                  <a:gd name="T32" fmla="*/ 79 w 357"/>
                  <a:gd name="T33" fmla="*/ 137 h 255"/>
                  <a:gd name="T34" fmla="*/ 60 w 357"/>
                  <a:gd name="T35" fmla="*/ 118 h 255"/>
                  <a:gd name="T36" fmla="*/ 42 w 357"/>
                  <a:gd name="T37" fmla="*/ 97 h 255"/>
                  <a:gd name="T38" fmla="*/ 26 w 357"/>
                  <a:gd name="T39" fmla="*/ 74 h 255"/>
                  <a:gd name="T40" fmla="*/ 14 w 357"/>
                  <a:gd name="T41" fmla="*/ 51 h 255"/>
                  <a:gd name="T42" fmla="*/ 6 w 357"/>
                  <a:gd name="T43" fmla="*/ 27 h 255"/>
                  <a:gd name="T44" fmla="*/ 3 w 357"/>
                  <a:gd name="T45" fmla="*/ 1 h 255"/>
                  <a:gd name="T46" fmla="*/ 2 w 357"/>
                  <a:gd name="T47" fmla="*/ 0 h 255"/>
                  <a:gd name="T48" fmla="*/ 1 w 357"/>
                  <a:gd name="T49" fmla="*/ 0 h 255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357"/>
                  <a:gd name="T76" fmla="*/ 0 h 255"/>
                  <a:gd name="T77" fmla="*/ 357 w 357"/>
                  <a:gd name="T78" fmla="*/ 255 h 255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357" h="255">
                    <a:moveTo>
                      <a:pt x="1" y="0"/>
                    </a:moveTo>
                    <a:cubicBezTo>
                      <a:pt x="0" y="88"/>
                      <a:pt x="96" y="162"/>
                      <a:pt x="165" y="203"/>
                    </a:cubicBezTo>
                    <a:cubicBezTo>
                      <a:pt x="193" y="221"/>
                      <a:pt x="224" y="233"/>
                      <a:pt x="255" y="242"/>
                    </a:cubicBezTo>
                    <a:lnTo>
                      <a:pt x="272" y="247"/>
                    </a:lnTo>
                    <a:lnTo>
                      <a:pt x="288" y="250"/>
                    </a:lnTo>
                    <a:lnTo>
                      <a:pt x="321" y="255"/>
                    </a:lnTo>
                    <a:lnTo>
                      <a:pt x="355" y="255"/>
                    </a:lnTo>
                    <a:lnTo>
                      <a:pt x="357" y="254"/>
                    </a:lnTo>
                    <a:lnTo>
                      <a:pt x="356" y="252"/>
                    </a:lnTo>
                    <a:lnTo>
                      <a:pt x="354" y="249"/>
                    </a:lnTo>
                    <a:lnTo>
                      <a:pt x="351" y="249"/>
                    </a:lnTo>
                    <a:lnTo>
                      <a:pt x="337" y="248"/>
                    </a:lnTo>
                    <a:lnTo>
                      <a:pt x="321" y="247"/>
                    </a:lnTo>
                    <a:lnTo>
                      <a:pt x="307" y="245"/>
                    </a:lnTo>
                    <a:lnTo>
                      <a:pt x="293" y="244"/>
                    </a:lnTo>
                    <a:cubicBezTo>
                      <a:pt x="253" y="239"/>
                      <a:pt x="226" y="233"/>
                      <a:pt x="191" y="212"/>
                    </a:cubicBezTo>
                    <a:cubicBezTo>
                      <a:pt x="156" y="194"/>
                      <a:pt x="108" y="163"/>
                      <a:pt x="79" y="137"/>
                    </a:cubicBezTo>
                    <a:lnTo>
                      <a:pt x="60" y="118"/>
                    </a:lnTo>
                    <a:lnTo>
                      <a:pt x="42" y="97"/>
                    </a:lnTo>
                    <a:lnTo>
                      <a:pt x="26" y="74"/>
                    </a:lnTo>
                    <a:lnTo>
                      <a:pt x="14" y="51"/>
                    </a:lnTo>
                    <a:lnTo>
                      <a:pt x="6" y="27"/>
                    </a:lnTo>
                    <a:lnTo>
                      <a:pt x="3" y="1"/>
                    </a:lnTo>
                    <a:lnTo>
                      <a:pt x="2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2" name="Freeform 97">
                <a:extLst>
                  <a:ext uri="{FF2B5EF4-FFF2-40B4-BE49-F238E27FC236}">
                    <a16:creationId xmlns:a16="http://schemas.microsoft.com/office/drawing/2014/main" id="{CDEF4691-828F-4FF0-BD43-80096B4907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2" y="1614"/>
                <a:ext cx="22" cy="106"/>
              </a:xfrm>
              <a:custGeom>
                <a:avLst/>
                <a:gdLst>
                  <a:gd name="T0" fmla="*/ 0 w 55"/>
                  <a:gd name="T1" fmla="*/ 0 h 266"/>
                  <a:gd name="T2" fmla="*/ 38 w 55"/>
                  <a:gd name="T3" fmla="*/ 79 h 266"/>
                  <a:gd name="T4" fmla="*/ 48 w 55"/>
                  <a:gd name="T5" fmla="*/ 194 h 266"/>
                  <a:gd name="T6" fmla="*/ 43 w 55"/>
                  <a:gd name="T7" fmla="*/ 228 h 266"/>
                  <a:gd name="T8" fmla="*/ 42 w 55"/>
                  <a:gd name="T9" fmla="*/ 261 h 266"/>
                  <a:gd name="T10" fmla="*/ 42 w 55"/>
                  <a:gd name="T11" fmla="*/ 263 h 266"/>
                  <a:gd name="T12" fmla="*/ 43 w 55"/>
                  <a:gd name="T13" fmla="*/ 265 h 266"/>
                  <a:gd name="T14" fmla="*/ 45 w 55"/>
                  <a:gd name="T15" fmla="*/ 266 h 266"/>
                  <a:gd name="T16" fmla="*/ 46 w 55"/>
                  <a:gd name="T17" fmla="*/ 265 h 266"/>
                  <a:gd name="T18" fmla="*/ 51 w 55"/>
                  <a:gd name="T19" fmla="*/ 229 h 266"/>
                  <a:gd name="T20" fmla="*/ 54 w 55"/>
                  <a:gd name="T21" fmla="*/ 193 h 266"/>
                  <a:gd name="T22" fmla="*/ 55 w 55"/>
                  <a:gd name="T23" fmla="*/ 157 h 266"/>
                  <a:gd name="T24" fmla="*/ 52 w 55"/>
                  <a:gd name="T25" fmla="*/ 121 h 266"/>
                  <a:gd name="T26" fmla="*/ 49 w 55"/>
                  <a:gd name="T27" fmla="*/ 104 h 266"/>
                  <a:gd name="T28" fmla="*/ 45 w 55"/>
                  <a:gd name="T29" fmla="*/ 88 h 266"/>
                  <a:gd name="T30" fmla="*/ 40 w 55"/>
                  <a:gd name="T31" fmla="*/ 71 h 266"/>
                  <a:gd name="T32" fmla="*/ 1 w 55"/>
                  <a:gd name="T33" fmla="*/ 0 h 266"/>
                  <a:gd name="T34" fmla="*/ 0 w 55"/>
                  <a:gd name="T35" fmla="*/ 0 h 26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5"/>
                  <a:gd name="T55" fmla="*/ 0 h 266"/>
                  <a:gd name="T56" fmla="*/ 55 w 55"/>
                  <a:gd name="T57" fmla="*/ 266 h 26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5" h="266">
                    <a:moveTo>
                      <a:pt x="0" y="0"/>
                    </a:moveTo>
                    <a:cubicBezTo>
                      <a:pt x="16" y="28"/>
                      <a:pt x="30" y="45"/>
                      <a:pt x="38" y="79"/>
                    </a:cubicBezTo>
                    <a:cubicBezTo>
                      <a:pt x="51" y="123"/>
                      <a:pt x="49" y="147"/>
                      <a:pt x="48" y="194"/>
                    </a:cubicBezTo>
                    <a:lnTo>
                      <a:pt x="43" y="228"/>
                    </a:lnTo>
                    <a:lnTo>
                      <a:pt x="42" y="261"/>
                    </a:lnTo>
                    <a:lnTo>
                      <a:pt x="42" y="263"/>
                    </a:lnTo>
                    <a:lnTo>
                      <a:pt x="43" y="265"/>
                    </a:lnTo>
                    <a:lnTo>
                      <a:pt x="45" y="266"/>
                    </a:lnTo>
                    <a:lnTo>
                      <a:pt x="46" y="265"/>
                    </a:lnTo>
                    <a:lnTo>
                      <a:pt x="51" y="229"/>
                    </a:lnTo>
                    <a:lnTo>
                      <a:pt x="54" y="193"/>
                    </a:lnTo>
                    <a:lnTo>
                      <a:pt x="55" y="157"/>
                    </a:lnTo>
                    <a:lnTo>
                      <a:pt x="52" y="121"/>
                    </a:lnTo>
                    <a:lnTo>
                      <a:pt x="49" y="104"/>
                    </a:lnTo>
                    <a:lnTo>
                      <a:pt x="45" y="88"/>
                    </a:lnTo>
                    <a:lnTo>
                      <a:pt x="40" y="71"/>
                    </a:lnTo>
                    <a:cubicBezTo>
                      <a:pt x="31" y="40"/>
                      <a:pt x="18" y="26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3" name="Freeform 98">
                <a:extLst>
                  <a:ext uri="{FF2B5EF4-FFF2-40B4-BE49-F238E27FC236}">
                    <a16:creationId xmlns:a16="http://schemas.microsoft.com/office/drawing/2014/main" id="{916EAD94-99B7-4243-AE31-20A7A48B9A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5" y="1625"/>
                <a:ext cx="71" cy="62"/>
              </a:xfrm>
              <a:custGeom>
                <a:avLst/>
                <a:gdLst>
                  <a:gd name="T0" fmla="*/ 0 w 178"/>
                  <a:gd name="T1" fmla="*/ 154 h 154"/>
                  <a:gd name="T2" fmla="*/ 96 w 178"/>
                  <a:gd name="T3" fmla="*/ 129 h 154"/>
                  <a:gd name="T4" fmla="*/ 101 w 178"/>
                  <a:gd name="T5" fmla="*/ 126 h 154"/>
                  <a:gd name="T6" fmla="*/ 107 w 178"/>
                  <a:gd name="T7" fmla="*/ 121 h 154"/>
                  <a:gd name="T8" fmla="*/ 113 w 178"/>
                  <a:gd name="T9" fmla="*/ 115 h 154"/>
                  <a:gd name="T10" fmla="*/ 120 w 178"/>
                  <a:gd name="T11" fmla="*/ 110 h 154"/>
                  <a:gd name="T12" fmla="*/ 130 w 178"/>
                  <a:gd name="T13" fmla="*/ 100 h 154"/>
                  <a:gd name="T14" fmla="*/ 141 w 178"/>
                  <a:gd name="T15" fmla="*/ 87 h 154"/>
                  <a:gd name="T16" fmla="*/ 152 w 178"/>
                  <a:gd name="T17" fmla="*/ 75 h 154"/>
                  <a:gd name="T18" fmla="*/ 161 w 178"/>
                  <a:gd name="T19" fmla="*/ 60 h 154"/>
                  <a:gd name="T20" fmla="*/ 169 w 178"/>
                  <a:gd name="T21" fmla="*/ 45 h 154"/>
                  <a:gd name="T22" fmla="*/ 173 w 178"/>
                  <a:gd name="T23" fmla="*/ 31 h 154"/>
                  <a:gd name="T24" fmla="*/ 177 w 178"/>
                  <a:gd name="T25" fmla="*/ 16 h 154"/>
                  <a:gd name="T26" fmla="*/ 178 w 178"/>
                  <a:gd name="T27" fmla="*/ 2 h 154"/>
                  <a:gd name="T28" fmla="*/ 177 w 178"/>
                  <a:gd name="T29" fmla="*/ 0 h 154"/>
                  <a:gd name="T30" fmla="*/ 175 w 178"/>
                  <a:gd name="T31" fmla="*/ 0 h 154"/>
                  <a:gd name="T32" fmla="*/ 172 w 178"/>
                  <a:gd name="T33" fmla="*/ 1 h 154"/>
                  <a:gd name="T34" fmla="*/ 170 w 178"/>
                  <a:gd name="T35" fmla="*/ 3 h 154"/>
                  <a:gd name="T36" fmla="*/ 165 w 178"/>
                  <a:gd name="T37" fmla="*/ 13 h 154"/>
                  <a:gd name="T38" fmla="*/ 161 w 178"/>
                  <a:gd name="T39" fmla="*/ 23 h 154"/>
                  <a:gd name="T40" fmla="*/ 157 w 178"/>
                  <a:gd name="T41" fmla="*/ 34 h 154"/>
                  <a:gd name="T42" fmla="*/ 135 w 178"/>
                  <a:gd name="T43" fmla="*/ 80 h 154"/>
                  <a:gd name="T44" fmla="*/ 81 w 178"/>
                  <a:gd name="T45" fmla="*/ 128 h 154"/>
                  <a:gd name="T46" fmla="*/ 67 w 178"/>
                  <a:gd name="T47" fmla="*/ 135 h 154"/>
                  <a:gd name="T48" fmla="*/ 35 w 178"/>
                  <a:gd name="T49" fmla="*/ 145 h 154"/>
                  <a:gd name="T50" fmla="*/ 19 w 178"/>
                  <a:gd name="T51" fmla="*/ 148 h 154"/>
                  <a:gd name="T52" fmla="*/ 1 w 178"/>
                  <a:gd name="T53" fmla="*/ 152 h 154"/>
                  <a:gd name="T54" fmla="*/ 0 w 178"/>
                  <a:gd name="T55" fmla="*/ 153 h 154"/>
                  <a:gd name="T56" fmla="*/ 0 w 178"/>
                  <a:gd name="T57" fmla="*/ 154 h 154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78"/>
                  <a:gd name="T88" fmla="*/ 0 h 154"/>
                  <a:gd name="T89" fmla="*/ 178 w 178"/>
                  <a:gd name="T90" fmla="*/ 154 h 154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78" h="154">
                    <a:moveTo>
                      <a:pt x="0" y="154"/>
                    </a:moveTo>
                    <a:cubicBezTo>
                      <a:pt x="39" y="151"/>
                      <a:pt x="61" y="150"/>
                      <a:pt x="96" y="129"/>
                    </a:cubicBezTo>
                    <a:lnTo>
                      <a:pt x="101" y="126"/>
                    </a:lnTo>
                    <a:lnTo>
                      <a:pt x="107" y="121"/>
                    </a:lnTo>
                    <a:lnTo>
                      <a:pt x="113" y="115"/>
                    </a:lnTo>
                    <a:lnTo>
                      <a:pt x="120" y="110"/>
                    </a:lnTo>
                    <a:lnTo>
                      <a:pt x="130" y="100"/>
                    </a:lnTo>
                    <a:lnTo>
                      <a:pt x="141" y="87"/>
                    </a:lnTo>
                    <a:lnTo>
                      <a:pt x="152" y="75"/>
                    </a:lnTo>
                    <a:lnTo>
                      <a:pt x="161" y="60"/>
                    </a:lnTo>
                    <a:lnTo>
                      <a:pt x="169" y="45"/>
                    </a:lnTo>
                    <a:lnTo>
                      <a:pt x="173" y="31"/>
                    </a:lnTo>
                    <a:lnTo>
                      <a:pt x="177" y="16"/>
                    </a:lnTo>
                    <a:lnTo>
                      <a:pt x="178" y="2"/>
                    </a:lnTo>
                    <a:lnTo>
                      <a:pt x="177" y="0"/>
                    </a:lnTo>
                    <a:lnTo>
                      <a:pt x="175" y="0"/>
                    </a:lnTo>
                    <a:lnTo>
                      <a:pt x="172" y="1"/>
                    </a:lnTo>
                    <a:lnTo>
                      <a:pt x="170" y="3"/>
                    </a:lnTo>
                    <a:lnTo>
                      <a:pt x="165" y="13"/>
                    </a:lnTo>
                    <a:lnTo>
                      <a:pt x="161" y="23"/>
                    </a:lnTo>
                    <a:lnTo>
                      <a:pt x="157" y="34"/>
                    </a:lnTo>
                    <a:cubicBezTo>
                      <a:pt x="153" y="57"/>
                      <a:pt x="145" y="60"/>
                      <a:pt x="135" y="80"/>
                    </a:cubicBezTo>
                    <a:cubicBezTo>
                      <a:pt x="120" y="97"/>
                      <a:pt x="103" y="119"/>
                      <a:pt x="81" y="128"/>
                    </a:cubicBezTo>
                    <a:lnTo>
                      <a:pt x="67" y="135"/>
                    </a:lnTo>
                    <a:lnTo>
                      <a:pt x="35" y="145"/>
                    </a:lnTo>
                    <a:lnTo>
                      <a:pt x="19" y="148"/>
                    </a:lnTo>
                    <a:lnTo>
                      <a:pt x="1" y="152"/>
                    </a:lnTo>
                    <a:lnTo>
                      <a:pt x="0" y="153"/>
                    </a:lnTo>
                    <a:lnTo>
                      <a:pt x="0" y="15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4" name="Freeform 99">
                <a:extLst>
                  <a:ext uri="{FF2B5EF4-FFF2-40B4-BE49-F238E27FC236}">
                    <a16:creationId xmlns:a16="http://schemas.microsoft.com/office/drawing/2014/main" id="{A94F914B-3E49-45F8-84E6-10DBE31EB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9" y="1480"/>
                <a:ext cx="177" cy="55"/>
              </a:xfrm>
              <a:custGeom>
                <a:avLst/>
                <a:gdLst>
                  <a:gd name="T0" fmla="*/ 364 w 442"/>
                  <a:gd name="T1" fmla="*/ 94 h 138"/>
                  <a:gd name="T2" fmla="*/ 390 w 442"/>
                  <a:gd name="T3" fmla="*/ 71 h 138"/>
                  <a:gd name="T4" fmla="*/ 250 w 442"/>
                  <a:gd name="T5" fmla="*/ 36 h 138"/>
                  <a:gd name="T6" fmla="*/ 118 w 442"/>
                  <a:gd name="T7" fmla="*/ 34 h 138"/>
                  <a:gd name="T8" fmla="*/ 55 w 442"/>
                  <a:gd name="T9" fmla="*/ 19 h 138"/>
                  <a:gd name="T10" fmla="*/ 33 w 442"/>
                  <a:gd name="T11" fmla="*/ 11 h 138"/>
                  <a:gd name="T12" fmla="*/ 23 w 442"/>
                  <a:gd name="T13" fmla="*/ 8 h 138"/>
                  <a:gd name="T14" fmla="*/ 13 w 442"/>
                  <a:gd name="T15" fmla="*/ 3 h 138"/>
                  <a:gd name="T16" fmla="*/ 2 w 442"/>
                  <a:gd name="T17" fmla="*/ 0 h 138"/>
                  <a:gd name="T18" fmla="*/ 0 w 442"/>
                  <a:gd name="T19" fmla="*/ 0 h 138"/>
                  <a:gd name="T20" fmla="*/ 0 w 442"/>
                  <a:gd name="T21" fmla="*/ 2 h 138"/>
                  <a:gd name="T22" fmla="*/ 316 w 442"/>
                  <a:gd name="T23" fmla="*/ 49 h 138"/>
                  <a:gd name="T24" fmla="*/ 393 w 442"/>
                  <a:gd name="T25" fmla="*/ 87 h 138"/>
                  <a:gd name="T26" fmla="*/ 394 w 442"/>
                  <a:gd name="T27" fmla="*/ 91 h 138"/>
                  <a:gd name="T28" fmla="*/ 399 w 442"/>
                  <a:gd name="T29" fmla="*/ 98 h 138"/>
                  <a:gd name="T30" fmla="*/ 399 w 442"/>
                  <a:gd name="T31" fmla="*/ 106 h 138"/>
                  <a:gd name="T32" fmla="*/ 394 w 442"/>
                  <a:gd name="T33" fmla="*/ 110 h 138"/>
                  <a:gd name="T34" fmla="*/ 386 w 442"/>
                  <a:gd name="T35" fmla="*/ 110 h 138"/>
                  <a:gd name="T36" fmla="*/ 365 w 442"/>
                  <a:gd name="T37" fmla="*/ 92 h 138"/>
                  <a:gd name="T38" fmla="*/ 365 w 442"/>
                  <a:gd name="T39" fmla="*/ 93 h 138"/>
                  <a:gd name="T40" fmla="*/ 364 w 442"/>
                  <a:gd name="T41" fmla="*/ 94 h 138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442"/>
                  <a:gd name="T64" fmla="*/ 0 h 138"/>
                  <a:gd name="T65" fmla="*/ 442 w 442"/>
                  <a:gd name="T66" fmla="*/ 138 h 138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442" h="138">
                    <a:moveTo>
                      <a:pt x="364" y="94"/>
                    </a:moveTo>
                    <a:cubicBezTo>
                      <a:pt x="375" y="138"/>
                      <a:pt x="442" y="113"/>
                      <a:pt x="390" y="71"/>
                    </a:cubicBezTo>
                    <a:cubicBezTo>
                      <a:pt x="348" y="38"/>
                      <a:pt x="301" y="36"/>
                      <a:pt x="250" y="36"/>
                    </a:cubicBezTo>
                    <a:cubicBezTo>
                      <a:pt x="208" y="38"/>
                      <a:pt x="161" y="40"/>
                      <a:pt x="118" y="34"/>
                    </a:cubicBezTo>
                    <a:cubicBezTo>
                      <a:pt x="97" y="32"/>
                      <a:pt x="75" y="26"/>
                      <a:pt x="55" y="19"/>
                    </a:cubicBezTo>
                    <a:lnTo>
                      <a:pt x="33" y="11"/>
                    </a:lnTo>
                    <a:lnTo>
                      <a:pt x="23" y="8"/>
                    </a:lnTo>
                    <a:lnTo>
                      <a:pt x="13" y="3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2"/>
                    </a:lnTo>
                    <a:cubicBezTo>
                      <a:pt x="126" y="61"/>
                      <a:pt x="193" y="32"/>
                      <a:pt x="316" y="49"/>
                    </a:cubicBezTo>
                    <a:cubicBezTo>
                      <a:pt x="350" y="56"/>
                      <a:pt x="370" y="63"/>
                      <a:pt x="393" y="87"/>
                    </a:cubicBezTo>
                    <a:lnTo>
                      <a:pt x="394" y="91"/>
                    </a:lnTo>
                    <a:lnTo>
                      <a:pt x="399" y="98"/>
                    </a:lnTo>
                    <a:lnTo>
                      <a:pt x="399" y="106"/>
                    </a:lnTo>
                    <a:lnTo>
                      <a:pt x="394" y="110"/>
                    </a:lnTo>
                    <a:lnTo>
                      <a:pt x="386" y="110"/>
                    </a:lnTo>
                    <a:cubicBezTo>
                      <a:pt x="376" y="104"/>
                      <a:pt x="367" y="106"/>
                      <a:pt x="365" y="92"/>
                    </a:cubicBezTo>
                    <a:lnTo>
                      <a:pt x="365" y="93"/>
                    </a:lnTo>
                    <a:lnTo>
                      <a:pt x="364" y="9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5" name="Freeform 100">
                <a:extLst>
                  <a:ext uri="{FF2B5EF4-FFF2-40B4-BE49-F238E27FC236}">
                    <a16:creationId xmlns:a16="http://schemas.microsoft.com/office/drawing/2014/main" id="{6CE815DF-F83C-4639-89BB-291ACFEAA1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5" y="1505"/>
                <a:ext cx="162" cy="62"/>
              </a:xfrm>
              <a:custGeom>
                <a:avLst/>
                <a:gdLst>
                  <a:gd name="T0" fmla="*/ 0 w 405"/>
                  <a:gd name="T1" fmla="*/ 1 h 154"/>
                  <a:gd name="T2" fmla="*/ 174 w 405"/>
                  <a:gd name="T3" fmla="*/ 104 h 154"/>
                  <a:gd name="T4" fmla="*/ 285 w 405"/>
                  <a:gd name="T5" fmla="*/ 126 h 154"/>
                  <a:gd name="T6" fmla="*/ 404 w 405"/>
                  <a:gd name="T7" fmla="*/ 154 h 154"/>
                  <a:gd name="T8" fmla="*/ 405 w 405"/>
                  <a:gd name="T9" fmla="*/ 152 h 154"/>
                  <a:gd name="T10" fmla="*/ 320 w 405"/>
                  <a:gd name="T11" fmla="*/ 123 h 154"/>
                  <a:gd name="T12" fmla="*/ 195 w 405"/>
                  <a:gd name="T13" fmla="*/ 102 h 154"/>
                  <a:gd name="T14" fmla="*/ 0 w 405"/>
                  <a:gd name="T15" fmla="*/ 0 h 154"/>
                  <a:gd name="T16" fmla="*/ 0 w 405"/>
                  <a:gd name="T17" fmla="*/ 1 h 15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5"/>
                  <a:gd name="T28" fmla="*/ 0 h 154"/>
                  <a:gd name="T29" fmla="*/ 405 w 405"/>
                  <a:gd name="T30" fmla="*/ 154 h 15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5" h="154">
                    <a:moveTo>
                      <a:pt x="0" y="1"/>
                    </a:moveTo>
                    <a:cubicBezTo>
                      <a:pt x="52" y="43"/>
                      <a:pt x="107" y="86"/>
                      <a:pt x="174" y="104"/>
                    </a:cubicBezTo>
                    <a:cubicBezTo>
                      <a:pt x="210" y="115"/>
                      <a:pt x="248" y="118"/>
                      <a:pt x="285" y="126"/>
                    </a:cubicBezTo>
                    <a:cubicBezTo>
                      <a:pt x="324" y="133"/>
                      <a:pt x="367" y="150"/>
                      <a:pt x="404" y="154"/>
                    </a:cubicBezTo>
                    <a:lnTo>
                      <a:pt x="405" y="152"/>
                    </a:lnTo>
                    <a:cubicBezTo>
                      <a:pt x="397" y="138"/>
                      <a:pt x="336" y="126"/>
                      <a:pt x="320" y="123"/>
                    </a:cubicBezTo>
                    <a:cubicBezTo>
                      <a:pt x="279" y="114"/>
                      <a:pt x="236" y="110"/>
                      <a:pt x="195" y="102"/>
                    </a:cubicBezTo>
                    <a:cubicBezTo>
                      <a:pt x="119" y="89"/>
                      <a:pt x="59" y="45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6" name="Freeform 101">
                <a:extLst>
                  <a:ext uri="{FF2B5EF4-FFF2-40B4-BE49-F238E27FC236}">
                    <a16:creationId xmlns:a16="http://schemas.microsoft.com/office/drawing/2014/main" id="{CAA4187D-BC8E-4528-9D01-88C32FF2B1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9" y="1517"/>
                <a:ext cx="84" cy="52"/>
              </a:xfrm>
              <a:custGeom>
                <a:avLst/>
                <a:gdLst>
                  <a:gd name="T0" fmla="*/ 207 w 210"/>
                  <a:gd name="T1" fmla="*/ 1 h 129"/>
                  <a:gd name="T2" fmla="*/ 79 w 210"/>
                  <a:gd name="T3" fmla="*/ 79 h 129"/>
                  <a:gd name="T4" fmla="*/ 0 w 210"/>
                  <a:gd name="T5" fmla="*/ 129 h 129"/>
                  <a:gd name="T6" fmla="*/ 4 w 210"/>
                  <a:gd name="T7" fmla="*/ 127 h 129"/>
                  <a:gd name="T8" fmla="*/ 6 w 210"/>
                  <a:gd name="T9" fmla="*/ 127 h 129"/>
                  <a:gd name="T10" fmla="*/ 19 w 210"/>
                  <a:gd name="T11" fmla="*/ 115 h 129"/>
                  <a:gd name="T12" fmla="*/ 32 w 210"/>
                  <a:gd name="T13" fmla="*/ 105 h 129"/>
                  <a:gd name="T14" fmla="*/ 112 w 210"/>
                  <a:gd name="T15" fmla="*/ 72 h 129"/>
                  <a:gd name="T16" fmla="*/ 174 w 210"/>
                  <a:gd name="T17" fmla="*/ 36 h 129"/>
                  <a:gd name="T18" fmla="*/ 193 w 210"/>
                  <a:gd name="T19" fmla="*/ 19 h 129"/>
                  <a:gd name="T20" fmla="*/ 201 w 210"/>
                  <a:gd name="T21" fmla="*/ 9 h 129"/>
                  <a:gd name="T22" fmla="*/ 210 w 210"/>
                  <a:gd name="T23" fmla="*/ 1 h 129"/>
                  <a:gd name="T24" fmla="*/ 210 w 210"/>
                  <a:gd name="T25" fmla="*/ 0 h 129"/>
                  <a:gd name="T26" fmla="*/ 208 w 210"/>
                  <a:gd name="T27" fmla="*/ 0 h 129"/>
                  <a:gd name="T28" fmla="*/ 207 w 210"/>
                  <a:gd name="T29" fmla="*/ 1 h 12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210"/>
                  <a:gd name="T46" fmla="*/ 0 h 129"/>
                  <a:gd name="T47" fmla="*/ 210 w 210"/>
                  <a:gd name="T48" fmla="*/ 129 h 129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210" h="129">
                    <a:moveTo>
                      <a:pt x="207" y="1"/>
                    </a:moveTo>
                    <a:cubicBezTo>
                      <a:pt x="172" y="38"/>
                      <a:pt x="128" y="63"/>
                      <a:pt x="79" y="79"/>
                    </a:cubicBezTo>
                    <a:cubicBezTo>
                      <a:pt x="57" y="87"/>
                      <a:pt x="4" y="102"/>
                      <a:pt x="0" y="129"/>
                    </a:cubicBezTo>
                    <a:lnTo>
                      <a:pt x="4" y="127"/>
                    </a:lnTo>
                    <a:lnTo>
                      <a:pt x="6" y="127"/>
                    </a:lnTo>
                    <a:lnTo>
                      <a:pt x="19" y="115"/>
                    </a:lnTo>
                    <a:lnTo>
                      <a:pt x="32" y="105"/>
                    </a:lnTo>
                    <a:cubicBezTo>
                      <a:pt x="61" y="90"/>
                      <a:pt x="84" y="84"/>
                      <a:pt x="112" y="72"/>
                    </a:cubicBezTo>
                    <a:cubicBezTo>
                      <a:pt x="140" y="60"/>
                      <a:pt x="150" y="52"/>
                      <a:pt x="174" y="36"/>
                    </a:cubicBezTo>
                    <a:lnTo>
                      <a:pt x="193" y="19"/>
                    </a:lnTo>
                    <a:lnTo>
                      <a:pt x="201" y="9"/>
                    </a:lnTo>
                    <a:lnTo>
                      <a:pt x="210" y="1"/>
                    </a:lnTo>
                    <a:lnTo>
                      <a:pt x="210" y="0"/>
                    </a:lnTo>
                    <a:lnTo>
                      <a:pt x="208" y="0"/>
                    </a:lnTo>
                    <a:lnTo>
                      <a:pt x="207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7" name="Freeform 102">
                <a:extLst>
                  <a:ext uri="{FF2B5EF4-FFF2-40B4-BE49-F238E27FC236}">
                    <a16:creationId xmlns:a16="http://schemas.microsoft.com/office/drawing/2014/main" id="{2DFA89FD-D560-4CD5-8CC3-5B3FCB552D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9" y="1473"/>
                <a:ext cx="24" cy="42"/>
              </a:xfrm>
              <a:custGeom>
                <a:avLst/>
                <a:gdLst>
                  <a:gd name="T0" fmla="*/ 21 w 60"/>
                  <a:gd name="T1" fmla="*/ 10 h 105"/>
                  <a:gd name="T2" fmla="*/ 32 w 60"/>
                  <a:gd name="T3" fmla="*/ 10 h 105"/>
                  <a:gd name="T4" fmla="*/ 40 w 60"/>
                  <a:gd name="T5" fmla="*/ 17 h 105"/>
                  <a:gd name="T6" fmla="*/ 46 w 60"/>
                  <a:gd name="T7" fmla="*/ 27 h 105"/>
                  <a:gd name="T8" fmla="*/ 49 w 60"/>
                  <a:gd name="T9" fmla="*/ 34 h 105"/>
                  <a:gd name="T10" fmla="*/ 51 w 60"/>
                  <a:gd name="T11" fmla="*/ 42 h 105"/>
                  <a:gd name="T12" fmla="*/ 51 w 60"/>
                  <a:gd name="T13" fmla="*/ 49 h 105"/>
                  <a:gd name="T14" fmla="*/ 49 w 60"/>
                  <a:gd name="T15" fmla="*/ 66 h 105"/>
                  <a:gd name="T16" fmla="*/ 46 w 60"/>
                  <a:gd name="T17" fmla="*/ 72 h 105"/>
                  <a:gd name="T18" fmla="*/ 43 w 60"/>
                  <a:gd name="T19" fmla="*/ 77 h 105"/>
                  <a:gd name="T20" fmla="*/ 39 w 60"/>
                  <a:gd name="T21" fmla="*/ 83 h 105"/>
                  <a:gd name="T22" fmla="*/ 34 w 60"/>
                  <a:gd name="T23" fmla="*/ 88 h 105"/>
                  <a:gd name="T24" fmla="*/ 26 w 60"/>
                  <a:gd name="T25" fmla="*/ 95 h 105"/>
                  <a:gd name="T26" fmla="*/ 21 w 60"/>
                  <a:gd name="T27" fmla="*/ 95 h 105"/>
                  <a:gd name="T28" fmla="*/ 16 w 60"/>
                  <a:gd name="T29" fmla="*/ 93 h 105"/>
                  <a:gd name="T30" fmla="*/ 13 w 60"/>
                  <a:gd name="T31" fmla="*/ 85 h 105"/>
                  <a:gd name="T32" fmla="*/ 9 w 60"/>
                  <a:gd name="T33" fmla="*/ 84 h 105"/>
                  <a:gd name="T34" fmla="*/ 4 w 60"/>
                  <a:gd name="T35" fmla="*/ 82 h 105"/>
                  <a:gd name="T36" fmla="*/ 1 w 60"/>
                  <a:gd name="T37" fmla="*/ 82 h 105"/>
                  <a:gd name="T38" fmla="*/ 0 w 60"/>
                  <a:gd name="T39" fmla="*/ 84 h 105"/>
                  <a:gd name="T40" fmla="*/ 6 w 60"/>
                  <a:gd name="T41" fmla="*/ 97 h 105"/>
                  <a:gd name="T42" fmla="*/ 13 w 60"/>
                  <a:gd name="T43" fmla="*/ 102 h 105"/>
                  <a:gd name="T44" fmla="*/ 22 w 60"/>
                  <a:gd name="T45" fmla="*/ 105 h 105"/>
                  <a:gd name="T46" fmla="*/ 31 w 60"/>
                  <a:gd name="T47" fmla="*/ 102 h 105"/>
                  <a:gd name="T48" fmla="*/ 40 w 60"/>
                  <a:gd name="T49" fmla="*/ 96 h 105"/>
                  <a:gd name="T50" fmla="*/ 49 w 60"/>
                  <a:gd name="T51" fmla="*/ 88 h 105"/>
                  <a:gd name="T52" fmla="*/ 55 w 60"/>
                  <a:gd name="T53" fmla="*/ 78 h 105"/>
                  <a:gd name="T54" fmla="*/ 58 w 60"/>
                  <a:gd name="T55" fmla="*/ 69 h 105"/>
                  <a:gd name="T56" fmla="*/ 60 w 60"/>
                  <a:gd name="T57" fmla="*/ 52 h 105"/>
                  <a:gd name="T58" fmla="*/ 56 w 60"/>
                  <a:gd name="T59" fmla="*/ 39 h 105"/>
                  <a:gd name="T60" fmla="*/ 50 w 60"/>
                  <a:gd name="T61" fmla="*/ 25 h 105"/>
                  <a:gd name="T62" fmla="*/ 18 w 60"/>
                  <a:gd name="T63" fmla="*/ 9 h 105"/>
                  <a:gd name="T64" fmla="*/ 19 w 60"/>
                  <a:gd name="T65" fmla="*/ 9 h 105"/>
                  <a:gd name="T66" fmla="*/ 20 w 60"/>
                  <a:gd name="T67" fmla="*/ 10 h 105"/>
                  <a:gd name="T68" fmla="*/ 21 w 60"/>
                  <a:gd name="T69" fmla="*/ 10 h 105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60"/>
                  <a:gd name="T106" fmla="*/ 0 h 105"/>
                  <a:gd name="T107" fmla="*/ 60 w 60"/>
                  <a:gd name="T108" fmla="*/ 105 h 105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60" h="105">
                    <a:moveTo>
                      <a:pt x="21" y="10"/>
                    </a:moveTo>
                    <a:lnTo>
                      <a:pt x="32" y="10"/>
                    </a:lnTo>
                    <a:lnTo>
                      <a:pt x="40" y="17"/>
                    </a:lnTo>
                    <a:lnTo>
                      <a:pt x="46" y="27"/>
                    </a:lnTo>
                    <a:lnTo>
                      <a:pt x="49" y="34"/>
                    </a:lnTo>
                    <a:lnTo>
                      <a:pt x="51" y="42"/>
                    </a:lnTo>
                    <a:lnTo>
                      <a:pt x="51" y="49"/>
                    </a:lnTo>
                    <a:lnTo>
                      <a:pt x="49" y="66"/>
                    </a:lnTo>
                    <a:lnTo>
                      <a:pt x="46" y="72"/>
                    </a:lnTo>
                    <a:lnTo>
                      <a:pt x="43" y="77"/>
                    </a:lnTo>
                    <a:lnTo>
                      <a:pt x="39" y="83"/>
                    </a:lnTo>
                    <a:lnTo>
                      <a:pt x="34" y="88"/>
                    </a:lnTo>
                    <a:lnTo>
                      <a:pt x="26" y="95"/>
                    </a:lnTo>
                    <a:lnTo>
                      <a:pt x="21" y="95"/>
                    </a:lnTo>
                    <a:lnTo>
                      <a:pt x="16" y="93"/>
                    </a:lnTo>
                    <a:lnTo>
                      <a:pt x="13" y="85"/>
                    </a:lnTo>
                    <a:lnTo>
                      <a:pt x="9" y="84"/>
                    </a:lnTo>
                    <a:lnTo>
                      <a:pt x="4" y="82"/>
                    </a:lnTo>
                    <a:lnTo>
                      <a:pt x="1" y="82"/>
                    </a:lnTo>
                    <a:lnTo>
                      <a:pt x="0" y="84"/>
                    </a:lnTo>
                    <a:lnTo>
                      <a:pt x="6" y="97"/>
                    </a:lnTo>
                    <a:lnTo>
                      <a:pt x="13" y="102"/>
                    </a:lnTo>
                    <a:lnTo>
                      <a:pt x="22" y="105"/>
                    </a:lnTo>
                    <a:lnTo>
                      <a:pt x="31" y="102"/>
                    </a:lnTo>
                    <a:lnTo>
                      <a:pt x="40" y="96"/>
                    </a:lnTo>
                    <a:lnTo>
                      <a:pt x="49" y="88"/>
                    </a:lnTo>
                    <a:lnTo>
                      <a:pt x="55" y="78"/>
                    </a:lnTo>
                    <a:lnTo>
                      <a:pt x="58" y="69"/>
                    </a:lnTo>
                    <a:lnTo>
                      <a:pt x="60" y="52"/>
                    </a:lnTo>
                    <a:lnTo>
                      <a:pt x="56" y="39"/>
                    </a:lnTo>
                    <a:lnTo>
                      <a:pt x="50" y="25"/>
                    </a:lnTo>
                    <a:cubicBezTo>
                      <a:pt x="40" y="8"/>
                      <a:pt x="38" y="0"/>
                      <a:pt x="18" y="9"/>
                    </a:cubicBezTo>
                    <a:lnTo>
                      <a:pt x="19" y="9"/>
                    </a:lnTo>
                    <a:lnTo>
                      <a:pt x="20" y="10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8" name="Freeform 103">
                <a:extLst>
                  <a:ext uri="{FF2B5EF4-FFF2-40B4-BE49-F238E27FC236}">
                    <a16:creationId xmlns:a16="http://schemas.microsoft.com/office/drawing/2014/main" id="{B156B6B4-7E65-4690-A1BE-DC1B43BF2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5" y="1482"/>
                <a:ext cx="29" cy="45"/>
              </a:xfrm>
              <a:custGeom>
                <a:avLst/>
                <a:gdLst>
                  <a:gd name="T0" fmla="*/ 28 w 70"/>
                  <a:gd name="T1" fmla="*/ 1 h 110"/>
                  <a:gd name="T2" fmla="*/ 51 w 70"/>
                  <a:gd name="T3" fmla="*/ 77 h 110"/>
                  <a:gd name="T4" fmla="*/ 39 w 70"/>
                  <a:gd name="T5" fmla="*/ 93 h 110"/>
                  <a:gd name="T6" fmla="*/ 22 w 70"/>
                  <a:gd name="T7" fmla="*/ 103 h 110"/>
                  <a:gd name="T8" fmla="*/ 1 w 70"/>
                  <a:gd name="T9" fmla="*/ 107 h 110"/>
                  <a:gd name="T10" fmla="*/ 0 w 70"/>
                  <a:gd name="T11" fmla="*/ 109 h 110"/>
                  <a:gd name="T12" fmla="*/ 0 w 70"/>
                  <a:gd name="T13" fmla="*/ 110 h 110"/>
                  <a:gd name="T14" fmla="*/ 64 w 70"/>
                  <a:gd name="T15" fmla="*/ 63 h 110"/>
                  <a:gd name="T16" fmla="*/ 67 w 70"/>
                  <a:gd name="T17" fmla="*/ 45 h 110"/>
                  <a:gd name="T18" fmla="*/ 62 w 70"/>
                  <a:gd name="T19" fmla="*/ 27 h 110"/>
                  <a:gd name="T20" fmla="*/ 51 w 70"/>
                  <a:gd name="T21" fmla="*/ 12 h 110"/>
                  <a:gd name="T22" fmla="*/ 32 w 70"/>
                  <a:gd name="T23" fmla="*/ 0 h 110"/>
                  <a:gd name="T24" fmla="*/ 28 w 70"/>
                  <a:gd name="T25" fmla="*/ 0 h 110"/>
                  <a:gd name="T26" fmla="*/ 28 w 70"/>
                  <a:gd name="T27" fmla="*/ 1 h 1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70"/>
                  <a:gd name="T43" fmla="*/ 0 h 110"/>
                  <a:gd name="T44" fmla="*/ 70 w 70"/>
                  <a:gd name="T45" fmla="*/ 110 h 11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70" h="110">
                    <a:moveTo>
                      <a:pt x="28" y="1"/>
                    </a:moveTo>
                    <a:cubicBezTo>
                      <a:pt x="59" y="14"/>
                      <a:pt x="70" y="49"/>
                      <a:pt x="51" y="77"/>
                    </a:cubicBezTo>
                    <a:lnTo>
                      <a:pt x="39" y="93"/>
                    </a:lnTo>
                    <a:lnTo>
                      <a:pt x="22" y="103"/>
                    </a:lnTo>
                    <a:lnTo>
                      <a:pt x="1" y="107"/>
                    </a:lnTo>
                    <a:lnTo>
                      <a:pt x="0" y="109"/>
                    </a:lnTo>
                    <a:lnTo>
                      <a:pt x="0" y="110"/>
                    </a:lnTo>
                    <a:cubicBezTo>
                      <a:pt x="34" y="106"/>
                      <a:pt x="51" y="96"/>
                      <a:pt x="64" y="63"/>
                    </a:cubicBezTo>
                    <a:lnTo>
                      <a:pt x="67" y="45"/>
                    </a:lnTo>
                    <a:lnTo>
                      <a:pt x="62" y="27"/>
                    </a:lnTo>
                    <a:lnTo>
                      <a:pt x="51" y="12"/>
                    </a:lnTo>
                    <a:lnTo>
                      <a:pt x="32" y="0"/>
                    </a:lnTo>
                    <a:lnTo>
                      <a:pt x="28" y="0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9" name="Freeform 104">
                <a:extLst>
                  <a:ext uri="{FF2B5EF4-FFF2-40B4-BE49-F238E27FC236}">
                    <a16:creationId xmlns:a16="http://schemas.microsoft.com/office/drawing/2014/main" id="{B4A0840B-1268-42C0-B832-05ED6315A9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8" y="1417"/>
                <a:ext cx="82" cy="72"/>
              </a:xfrm>
              <a:custGeom>
                <a:avLst/>
                <a:gdLst>
                  <a:gd name="T0" fmla="*/ 203 w 203"/>
                  <a:gd name="T1" fmla="*/ 178 h 180"/>
                  <a:gd name="T2" fmla="*/ 143 w 203"/>
                  <a:gd name="T3" fmla="*/ 122 h 180"/>
                  <a:gd name="T4" fmla="*/ 110 w 203"/>
                  <a:gd name="T5" fmla="*/ 80 h 180"/>
                  <a:gd name="T6" fmla="*/ 105 w 203"/>
                  <a:gd name="T7" fmla="*/ 72 h 180"/>
                  <a:gd name="T8" fmla="*/ 100 w 203"/>
                  <a:gd name="T9" fmla="*/ 67 h 180"/>
                  <a:gd name="T10" fmla="*/ 97 w 203"/>
                  <a:gd name="T11" fmla="*/ 61 h 180"/>
                  <a:gd name="T12" fmla="*/ 94 w 203"/>
                  <a:gd name="T13" fmla="*/ 56 h 180"/>
                  <a:gd name="T14" fmla="*/ 90 w 203"/>
                  <a:gd name="T15" fmla="*/ 52 h 180"/>
                  <a:gd name="T16" fmla="*/ 63 w 203"/>
                  <a:gd name="T17" fmla="*/ 37 h 180"/>
                  <a:gd name="T18" fmla="*/ 39 w 203"/>
                  <a:gd name="T19" fmla="*/ 24 h 180"/>
                  <a:gd name="T20" fmla="*/ 0 w 203"/>
                  <a:gd name="T21" fmla="*/ 0 h 180"/>
                  <a:gd name="T22" fmla="*/ 0 w 203"/>
                  <a:gd name="T23" fmla="*/ 3 h 180"/>
                  <a:gd name="T24" fmla="*/ 11 w 203"/>
                  <a:gd name="T25" fmla="*/ 13 h 180"/>
                  <a:gd name="T26" fmla="*/ 19 w 203"/>
                  <a:gd name="T27" fmla="*/ 16 h 180"/>
                  <a:gd name="T28" fmla="*/ 27 w 203"/>
                  <a:gd name="T29" fmla="*/ 21 h 180"/>
                  <a:gd name="T30" fmla="*/ 75 w 203"/>
                  <a:gd name="T31" fmla="*/ 45 h 180"/>
                  <a:gd name="T32" fmla="*/ 110 w 203"/>
                  <a:gd name="T33" fmla="*/ 86 h 180"/>
                  <a:gd name="T34" fmla="*/ 203 w 203"/>
                  <a:gd name="T35" fmla="*/ 180 h 180"/>
                  <a:gd name="T36" fmla="*/ 203 w 203"/>
                  <a:gd name="T37" fmla="*/ 178 h 18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03"/>
                  <a:gd name="T58" fmla="*/ 0 h 180"/>
                  <a:gd name="T59" fmla="*/ 203 w 203"/>
                  <a:gd name="T60" fmla="*/ 180 h 180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03" h="180">
                    <a:moveTo>
                      <a:pt x="203" y="178"/>
                    </a:moveTo>
                    <a:cubicBezTo>
                      <a:pt x="184" y="159"/>
                      <a:pt x="161" y="143"/>
                      <a:pt x="143" y="122"/>
                    </a:cubicBezTo>
                    <a:cubicBezTo>
                      <a:pt x="132" y="109"/>
                      <a:pt x="120" y="94"/>
                      <a:pt x="110" y="80"/>
                    </a:cubicBezTo>
                    <a:lnTo>
                      <a:pt x="105" y="72"/>
                    </a:lnTo>
                    <a:lnTo>
                      <a:pt x="100" y="67"/>
                    </a:lnTo>
                    <a:lnTo>
                      <a:pt x="97" y="61"/>
                    </a:lnTo>
                    <a:lnTo>
                      <a:pt x="94" y="56"/>
                    </a:lnTo>
                    <a:lnTo>
                      <a:pt x="90" y="52"/>
                    </a:lnTo>
                    <a:cubicBezTo>
                      <a:pt x="84" y="43"/>
                      <a:pt x="73" y="39"/>
                      <a:pt x="63" y="37"/>
                    </a:cubicBezTo>
                    <a:cubicBezTo>
                      <a:pt x="53" y="32"/>
                      <a:pt x="48" y="28"/>
                      <a:pt x="39" y="24"/>
                    </a:cubicBezTo>
                    <a:cubicBezTo>
                      <a:pt x="29" y="16"/>
                      <a:pt x="10" y="9"/>
                      <a:pt x="0" y="0"/>
                    </a:cubicBezTo>
                    <a:lnTo>
                      <a:pt x="0" y="3"/>
                    </a:lnTo>
                    <a:lnTo>
                      <a:pt x="11" y="13"/>
                    </a:lnTo>
                    <a:lnTo>
                      <a:pt x="19" y="16"/>
                    </a:lnTo>
                    <a:lnTo>
                      <a:pt x="27" y="21"/>
                    </a:lnTo>
                    <a:cubicBezTo>
                      <a:pt x="44" y="28"/>
                      <a:pt x="57" y="41"/>
                      <a:pt x="75" y="45"/>
                    </a:cubicBezTo>
                    <a:cubicBezTo>
                      <a:pt x="98" y="58"/>
                      <a:pt x="95" y="68"/>
                      <a:pt x="110" y="86"/>
                    </a:cubicBezTo>
                    <a:cubicBezTo>
                      <a:pt x="137" y="121"/>
                      <a:pt x="171" y="150"/>
                      <a:pt x="203" y="180"/>
                    </a:cubicBezTo>
                    <a:lnTo>
                      <a:pt x="203" y="17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0" name="Freeform 105">
                <a:extLst>
                  <a:ext uri="{FF2B5EF4-FFF2-40B4-BE49-F238E27FC236}">
                    <a16:creationId xmlns:a16="http://schemas.microsoft.com/office/drawing/2014/main" id="{663933B8-1798-4B0C-B61F-E0A705DF6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5" y="1416"/>
                <a:ext cx="39" cy="46"/>
              </a:xfrm>
              <a:custGeom>
                <a:avLst/>
                <a:gdLst>
                  <a:gd name="T0" fmla="*/ 4 w 96"/>
                  <a:gd name="T1" fmla="*/ 1 h 115"/>
                  <a:gd name="T2" fmla="*/ 52 w 96"/>
                  <a:gd name="T3" fmla="*/ 69 h 115"/>
                  <a:gd name="T4" fmla="*/ 73 w 96"/>
                  <a:gd name="T5" fmla="*/ 87 h 115"/>
                  <a:gd name="T6" fmla="*/ 79 w 96"/>
                  <a:gd name="T7" fmla="*/ 96 h 115"/>
                  <a:gd name="T8" fmla="*/ 83 w 96"/>
                  <a:gd name="T9" fmla="*/ 102 h 115"/>
                  <a:gd name="T10" fmla="*/ 86 w 96"/>
                  <a:gd name="T11" fmla="*/ 109 h 115"/>
                  <a:gd name="T12" fmla="*/ 91 w 96"/>
                  <a:gd name="T13" fmla="*/ 115 h 115"/>
                  <a:gd name="T14" fmla="*/ 95 w 96"/>
                  <a:gd name="T15" fmla="*/ 115 h 115"/>
                  <a:gd name="T16" fmla="*/ 96 w 96"/>
                  <a:gd name="T17" fmla="*/ 114 h 115"/>
                  <a:gd name="T18" fmla="*/ 96 w 96"/>
                  <a:gd name="T19" fmla="*/ 112 h 115"/>
                  <a:gd name="T20" fmla="*/ 95 w 96"/>
                  <a:gd name="T21" fmla="*/ 105 h 115"/>
                  <a:gd name="T22" fmla="*/ 91 w 96"/>
                  <a:gd name="T23" fmla="*/ 99 h 115"/>
                  <a:gd name="T24" fmla="*/ 89 w 96"/>
                  <a:gd name="T25" fmla="*/ 93 h 115"/>
                  <a:gd name="T26" fmla="*/ 62 w 96"/>
                  <a:gd name="T27" fmla="*/ 62 h 115"/>
                  <a:gd name="T28" fmla="*/ 6 w 96"/>
                  <a:gd name="T29" fmla="*/ 0 h 115"/>
                  <a:gd name="T30" fmla="*/ 5 w 96"/>
                  <a:gd name="T31" fmla="*/ 0 h 115"/>
                  <a:gd name="T32" fmla="*/ 4 w 96"/>
                  <a:gd name="T33" fmla="*/ 1 h 11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96"/>
                  <a:gd name="T52" fmla="*/ 0 h 115"/>
                  <a:gd name="T53" fmla="*/ 96 w 96"/>
                  <a:gd name="T54" fmla="*/ 115 h 115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96" h="115">
                    <a:moveTo>
                      <a:pt x="4" y="1"/>
                    </a:moveTo>
                    <a:cubicBezTo>
                      <a:pt x="0" y="35"/>
                      <a:pt x="21" y="58"/>
                      <a:pt x="52" y="69"/>
                    </a:cubicBezTo>
                    <a:cubicBezTo>
                      <a:pt x="60" y="74"/>
                      <a:pt x="68" y="79"/>
                      <a:pt x="73" y="87"/>
                    </a:cubicBezTo>
                    <a:lnTo>
                      <a:pt x="79" y="96"/>
                    </a:lnTo>
                    <a:lnTo>
                      <a:pt x="83" y="102"/>
                    </a:lnTo>
                    <a:lnTo>
                      <a:pt x="86" y="109"/>
                    </a:lnTo>
                    <a:lnTo>
                      <a:pt x="91" y="115"/>
                    </a:lnTo>
                    <a:lnTo>
                      <a:pt x="95" y="115"/>
                    </a:lnTo>
                    <a:lnTo>
                      <a:pt x="96" y="114"/>
                    </a:lnTo>
                    <a:lnTo>
                      <a:pt x="96" y="112"/>
                    </a:lnTo>
                    <a:lnTo>
                      <a:pt x="95" y="105"/>
                    </a:lnTo>
                    <a:lnTo>
                      <a:pt x="91" y="99"/>
                    </a:lnTo>
                    <a:lnTo>
                      <a:pt x="89" y="93"/>
                    </a:lnTo>
                    <a:cubicBezTo>
                      <a:pt x="82" y="81"/>
                      <a:pt x="75" y="68"/>
                      <a:pt x="62" y="62"/>
                    </a:cubicBezTo>
                    <a:cubicBezTo>
                      <a:pt x="35" y="48"/>
                      <a:pt x="8" y="41"/>
                      <a:pt x="6" y="0"/>
                    </a:cubicBezTo>
                    <a:lnTo>
                      <a:pt x="5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1" name="Freeform 106">
                <a:extLst>
                  <a:ext uri="{FF2B5EF4-FFF2-40B4-BE49-F238E27FC236}">
                    <a16:creationId xmlns:a16="http://schemas.microsoft.com/office/drawing/2014/main" id="{58E21B56-C7B9-4053-95E0-402F9819CF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2" y="1465"/>
                <a:ext cx="37" cy="27"/>
              </a:xfrm>
              <a:custGeom>
                <a:avLst/>
                <a:gdLst>
                  <a:gd name="T0" fmla="*/ 91 w 91"/>
                  <a:gd name="T1" fmla="*/ 22 h 68"/>
                  <a:gd name="T2" fmla="*/ 85 w 91"/>
                  <a:gd name="T3" fmla="*/ 21 h 68"/>
                  <a:gd name="T4" fmla="*/ 79 w 91"/>
                  <a:gd name="T5" fmla="*/ 18 h 68"/>
                  <a:gd name="T6" fmla="*/ 73 w 91"/>
                  <a:gd name="T7" fmla="*/ 15 h 68"/>
                  <a:gd name="T8" fmla="*/ 68 w 91"/>
                  <a:gd name="T9" fmla="*/ 12 h 68"/>
                  <a:gd name="T10" fmla="*/ 66 w 91"/>
                  <a:gd name="T11" fmla="*/ 10 h 68"/>
                  <a:gd name="T12" fmla="*/ 62 w 91"/>
                  <a:gd name="T13" fmla="*/ 7 h 68"/>
                  <a:gd name="T14" fmla="*/ 60 w 91"/>
                  <a:gd name="T15" fmla="*/ 5 h 68"/>
                  <a:gd name="T16" fmla="*/ 51 w 91"/>
                  <a:gd name="T17" fmla="*/ 5 h 68"/>
                  <a:gd name="T18" fmla="*/ 50 w 91"/>
                  <a:gd name="T19" fmla="*/ 6 h 68"/>
                  <a:gd name="T20" fmla="*/ 48 w 91"/>
                  <a:gd name="T21" fmla="*/ 7 h 68"/>
                  <a:gd name="T22" fmla="*/ 41 w 91"/>
                  <a:gd name="T23" fmla="*/ 10 h 68"/>
                  <a:gd name="T24" fmla="*/ 37 w 91"/>
                  <a:gd name="T25" fmla="*/ 12 h 68"/>
                  <a:gd name="T26" fmla="*/ 33 w 91"/>
                  <a:gd name="T27" fmla="*/ 13 h 68"/>
                  <a:gd name="T28" fmla="*/ 27 w 91"/>
                  <a:gd name="T29" fmla="*/ 18 h 68"/>
                  <a:gd name="T30" fmla="*/ 23 w 91"/>
                  <a:gd name="T31" fmla="*/ 24 h 68"/>
                  <a:gd name="T32" fmla="*/ 17 w 91"/>
                  <a:gd name="T33" fmla="*/ 31 h 68"/>
                  <a:gd name="T34" fmla="*/ 12 w 91"/>
                  <a:gd name="T35" fmla="*/ 37 h 68"/>
                  <a:gd name="T36" fmla="*/ 13 w 91"/>
                  <a:gd name="T37" fmla="*/ 41 h 68"/>
                  <a:gd name="T38" fmla="*/ 17 w 91"/>
                  <a:gd name="T39" fmla="*/ 43 h 68"/>
                  <a:gd name="T40" fmla="*/ 19 w 91"/>
                  <a:gd name="T41" fmla="*/ 46 h 68"/>
                  <a:gd name="T42" fmla="*/ 23 w 91"/>
                  <a:gd name="T43" fmla="*/ 48 h 68"/>
                  <a:gd name="T44" fmla="*/ 27 w 91"/>
                  <a:gd name="T45" fmla="*/ 52 h 68"/>
                  <a:gd name="T46" fmla="*/ 33 w 91"/>
                  <a:gd name="T47" fmla="*/ 56 h 68"/>
                  <a:gd name="T48" fmla="*/ 39 w 91"/>
                  <a:gd name="T49" fmla="*/ 63 h 68"/>
                  <a:gd name="T50" fmla="*/ 43 w 91"/>
                  <a:gd name="T51" fmla="*/ 68 h 68"/>
                  <a:gd name="T52" fmla="*/ 44 w 91"/>
                  <a:gd name="T53" fmla="*/ 68 h 68"/>
                  <a:gd name="T54" fmla="*/ 44 w 91"/>
                  <a:gd name="T55" fmla="*/ 67 h 68"/>
                  <a:gd name="T56" fmla="*/ 45 w 91"/>
                  <a:gd name="T57" fmla="*/ 66 h 68"/>
                  <a:gd name="T58" fmla="*/ 47 w 91"/>
                  <a:gd name="T59" fmla="*/ 66 h 68"/>
                  <a:gd name="T60" fmla="*/ 39 w 91"/>
                  <a:gd name="T61" fmla="*/ 17 h 68"/>
                  <a:gd name="T62" fmla="*/ 90 w 91"/>
                  <a:gd name="T63" fmla="*/ 23 h 68"/>
                  <a:gd name="T64" fmla="*/ 91 w 91"/>
                  <a:gd name="T65" fmla="*/ 22 h 68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91"/>
                  <a:gd name="T100" fmla="*/ 0 h 68"/>
                  <a:gd name="T101" fmla="*/ 91 w 91"/>
                  <a:gd name="T102" fmla="*/ 68 h 68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91" h="68">
                    <a:moveTo>
                      <a:pt x="91" y="22"/>
                    </a:moveTo>
                    <a:lnTo>
                      <a:pt x="85" y="21"/>
                    </a:lnTo>
                    <a:lnTo>
                      <a:pt x="79" y="18"/>
                    </a:lnTo>
                    <a:lnTo>
                      <a:pt x="73" y="15"/>
                    </a:lnTo>
                    <a:lnTo>
                      <a:pt x="68" y="12"/>
                    </a:lnTo>
                    <a:lnTo>
                      <a:pt x="66" y="10"/>
                    </a:lnTo>
                    <a:lnTo>
                      <a:pt x="62" y="7"/>
                    </a:lnTo>
                    <a:lnTo>
                      <a:pt x="60" y="5"/>
                    </a:lnTo>
                    <a:lnTo>
                      <a:pt x="51" y="5"/>
                    </a:lnTo>
                    <a:lnTo>
                      <a:pt x="50" y="6"/>
                    </a:lnTo>
                    <a:lnTo>
                      <a:pt x="48" y="7"/>
                    </a:lnTo>
                    <a:lnTo>
                      <a:pt x="41" y="10"/>
                    </a:lnTo>
                    <a:lnTo>
                      <a:pt x="37" y="12"/>
                    </a:lnTo>
                    <a:lnTo>
                      <a:pt x="33" y="13"/>
                    </a:lnTo>
                    <a:lnTo>
                      <a:pt x="27" y="18"/>
                    </a:lnTo>
                    <a:lnTo>
                      <a:pt x="23" y="24"/>
                    </a:lnTo>
                    <a:lnTo>
                      <a:pt x="17" y="31"/>
                    </a:lnTo>
                    <a:lnTo>
                      <a:pt x="12" y="37"/>
                    </a:lnTo>
                    <a:lnTo>
                      <a:pt x="13" y="41"/>
                    </a:lnTo>
                    <a:lnTo>
                      <a:pt x="17" y="43"/>
                    </a:lnTo>
                    <a:lnTo>
                      <a:pt x="19" y="46"/>
                    </a:lnTo>
                    <a:lnTo>
                      <a:pt x="23" y="48"/>
                    </a:lnTo>
                    <a:lnTo>
                      <a:pt x="27" y="52"/>
                    </a:lnTo>
                    <a:lnTo>
                      <a:pt x="33" y="56"/>
                    </a:lnTo>
                    <a:lnTo>
                      <a:pt x="39" y="63"/>
                    </a:lnTo>
                    <a:lnTo>
                      <a:pt x="43" y="68"/>
                    </a:lnTo>
                    <a:lnTo>
                      <a:pt x="44" y="68"/>
                    </a:lnTo>
                    <a:lnTo>
                      <a:pt x="44" y="67"/>
                    </a:lnTo>
                    <a:lnTo>
                      <a:pt x="45" y="66"/>
                    </a:lnTo>
                    <a:lnTo>
                      <a:pt x="47" y="66"/>
                    </a:lnTo>
                    <a:cubicBezTo>
                      <a:pt x="40" y="31"/>
                      <a:pt x="0" y="50"/>
                      <a:pt x="39" y="17"/>
                    </a:cubicBezTo>
                    <a:cubicBezTo>
                      <a:pt x="59" y="0"/>
                      <a:pt x="58" y="19"/>
                      <a:pt x="90" y="23"/>
                    </a:cubicBezTo>
                    <a:lnTo>
                      <a:pt x="91" y="2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2" name="Freeform 107">
                <a:extLst>
                  <a:ext uri="{FF2B5EF4-FFF2-40B4-BE49-F238E27FC236}">
                    <a16:creationId xmlns:a16="http://schemas.microsoft.com/office/drawing/2014/main" id="{2EE3BA4A-DEC7-4748-A05B-CC5412CA5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9" y="1476"/>
                <a:ext cx="51" cy="29"/>
              </a:xfrm>
              <a:custGeom>
                <a:avLst/>
                <a:gdLst>
                  <a:gd name="T0" fmla="*/ 0 w 127"/>
                  <a:gd name="T1" fmla="*/ 2 h 71"/>
                  <a:gd name="T2" fmla="*/ 30 w 127"/>
                  <a:gd name="T3" fmla="*/ 45 h 71"/>
                  <a:gd name="T4" fmla="*/ 67 w 127"/>
                  <a:gd name="T5" fmla="*/ 69 h 71"/>
                  <a:gd name="T6" fmla="*/ 73 w 127"/>
                  <a:gd name="T7" fmla="*/ 70 h 71"/>
                  <a:gd name="T8" fmla="*/ 83 w 127"/>
                  <a:gd name="T9" fmla="*/ 70 h 71"/>
                  <a:gd name="T10" fmla="*/ 86 w 127"/>
                  <a:gd name="T11" fmla="*/ 69 h 71"/>
                  <a:gd name="T12" fmla="*/ 87 w 127"/>
                  <a:gd name="T13" fmla="*/ 68 h 71"/>
                  <a:gd name="T14" fmla="*/ 92 w 127"/>
                  <a:gd name="T15" fmla="*/ 67 h 71"/>
                  <a:gd name="T16" fmla="*/ 122 w 127"/>
                  <a:gd name="T17" fmla="*/ 71 h 71"/>
                  <a:gd name="T18" fmla="*/ 124 w 127"/>
                  <a:gd name="T19" fmla="*/ 71 h 71"/>
                  <a:gd name="T20" fmla="*/ 126 w 127"/>
                  <a:gd name="T21" fmla="*/ 70 h 71"/>
                  <a:gd name="T22" fmla="*/ 127 w 127"/>
                  <a:gd name="T23" fmla="*/ 68 h 71"/>
                  <a:gd name="T24" fmla="*/ 127 w 127"/>
                  <a:gd name="T25" fmla="*/ 65 h 71"/>
                  <a:gd name="T26" fmla="*/ 123 w 127"/>
                  <a:gd name="T27" fmla="*/ 60 h 71"/>
                  <a:gd name="T28" fmla="*/ 118 w 127"/>
                  <a:gd name="T29" fmla="*/ 55 h 71"/>
                  <a:gd name="T30" fmla="*/ 111 w 127"/>
                  <a:gd name="T31" fmla="*/ 53 h 71"/>
                  <a:gd name="T32" fmla="*/ 67 w 127"/>
                  <a:gd name="T33" fmla="*/ 61 h 71"/>
                  <a:gd name="T34" fmla="*/ 30 w 127"/>
                  <a:gd name="T35" fmla="*/ 32 h 71"/>
                  <a:gd name="T36" fmla="*/ 1 w 127"/>
                  <a:gd name="T37" fmla="*/ 0 h 71"/>
                  <a:gd name="T38" fmla="*/ 0 w 127"/>
                  <a:gd name="T39" fmla="*/ 1 h 71"/>
                  <a:gd name="T40" fmla="*/ 0 w 127"/>
                  <a:gd name="T41" fmla="*/ 2 h 7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127"/>
                  <a:gd name="T64" fmla="*/ 0 h 71"/>
                  <a:gd name="T65" fmla="*/ 127 w 127"/>
                  <a:gd name="T66" fmla="*/ 71 h 71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127" h="71">
                    <a:moveTo>
                      <a:pt x="0" y="2"/>
                    </a:moveTo>
                    <a:cubicBezTo>
                      <a:pt x="17" y="23"/>
                      <a:pt x="16" y="13"/>
                      <a:pt x="30" y="45"/>
                    </a:cubicBezTo>
                    <a:cubicBezTo>
                      <a:pt x="36" y="60"/>
                      <a:pt x="52" y="66"/>
                      <a:pt x="67" y="69"/>
                    </a:cubicBezTo>
                    <a:lnTo>
                      <a:pt x="73" y="70"/>
                    </a:lnTo>
                    <a:lnTo>
                      <a:pt x="83" y="70"/>
                    </a:lnTo>
                    <a:lnTo>
                      <a:pt x="86" y="69"/>
                    </a:lnTo>
                    <a:lnTo>
                      <a:pt x="87" y="68"/>
                    </a:lnTo>
                    <a:lnTo>
                      <a:pt x="92" y="67"/>
                    </a:lnTo>
                    <a:cubicBezTo>
                      <a:pt x="101" y="63"/>
                      <a:pt x="113" y="67"/>
                      <a:pt x="122" y="71"/>
                    </a:cubicBezTo>
                    <a:lnTo>
                      <a:pt x="124" y="71"/>
                    </a:lnTo>
                    <a:lnTo>
                      <a:pt x="126" y="70"/>
                    </a:lnTo>
                    <a:lnTo>
                      <a:pt x="127" y="68"/>
                    </a:lnTo>
                    <a:lnTo>
                      <a:pt x="127" y="65"/>
                    </a:lnTo>
                    <a:lnTo>
                      <a:pt x="123" y="60"/>
                    </a:lnTo>
                    <a:lnTo>
                      <a:pt x="118" y="55"/>
                    </a:lnTo>
                    <a:lnTo>
                      <a:pt x="111" y="53"/>
                    </a:lnTo>
                    <a:cubicBezTo>
                      <a:pt x="92" y="55"/>
                      <a:pt x="88" y="62"/>
                      <a:pt x="67" y="61"/>
                    </a:cubicBezTo>
                    <a:cubicBezTo>
                      <a:pt x="50" y="59"/>
                      <a:pt x="36" y="47"/>
                      <a:pt x="30" y="32"/>
                    </a:cubicBezTo>
                    <a:cubicBezTo>
                      <a:pt x="14" y="4"/>
                      <a:pt x="16" y="18"/>
                      <a:pt x="1" y="0"/>
                    </a:cubicBezTo>
                    <a:lnTo>
                      <a:pt x="0" y="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3" name="Freeform 108">
                <a:extLst>
                  <a:ext uri="{FF2B5EF4-FFF2-40B4-BE49-F238E27FC236}">
                    <a16:creationId xmlns:a16="http://schemas.microsoft.com/office/drawing/2014/main" id="{1BE37941-43C4-416D-837E-DCF6CBAC5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8" y="1487"/>
                <a:ext cx="10" cy="7"/>
              </a:xfrm>
              <a:custGeom>
                <a:avLst/>
                <a:gdLst>
                  <a:gd name="T0" fmla="*/ 1 w 24"/>
                  <a:gd name="T1" fmla="*/ 14 h 18"/>
                  <a:gd name="T2" fmla="*/ 20 w 24"/>
                  <a:gd name="T3" fmla="*/ 13 h 18"/>
                  <a:gd name="T4" fmla="*/ 21 w 24"/>
                  <a:gd name="T5" fmla="*/ 10 h 18"/>
                  <a:gd name="T6" fmla="*/ 24 w 24"/>
                  <a:gd name="T7" fmla="*/ 7 h 18"/>
                  <a:gd name="T8" fmla="*/ 24 w 24"/>
                  <a:gd name="T9" fmla="*/ 3 h 18"/>
                  <a:gd name="T10" fmla="*/ 22 w 24"/>
                  <a:gd name="T11" fmla="*/ 2 h 18"/>
                  <a:gd name="T12" fmla="*/ 21 w 24"/>
                  <a:gd name="T13" fmla="*/ 0 h 18"/>
                  <a:gd name="T14" fmla="*/ 0 w 24"/>
                  <a:gd name="T15" fmla="*/ 11 h 18"/>
                  <a:gd name="T16" fmla="*/ 0 w 24"/>
                  <a:gd name="T17" fmla="*/ 13 h 18"/>
                  <a:gd name="T18" fmla="*/ 1 w 24"/>
                  <a:gd name="T19" fmla="*/ 14 h 1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4"/>
                  <a:gd name="T31" fmla="*/ 0 h 18"/>
                  <a:gd name="T32" fmla="*/ 24 w 24"/>
                  <a:gd name="T33" fmla="*/ 18 h 1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4" h="18">
                    <a:moveTo>
                      <a:pt x="1" y="14"/>
                    </a:moveTo>
                    <a:cubicBezTo>
                      <a:pt x="11" y="17"/>
                      <a:pt x="11" y="18"/>
                      <a:pt x="20" y="13"/>
                    </a:cubicBezTo>
                    <a:lnTo>
                      <a:pt x="21" y="10"/>
                    </a:lnTo>
                    <a:lnTo>
                      <a:pt x="24" y="7"/>
                    </a:lnTo>
                    <a:lnTo>
                      <a:pt x="24" y="3"/>
                    </a:lnTo>
                    <a:lnTo>
                      <a:pt x="22" y="2"/>
                    </a:lnTo>
                    <a:lnTo>
                      <a:pt x="21" y="0"/>
                    </a:lnTo>
                    <a:cubicBezTo>
                      <a:pt x="11" y="0"/>
                      <a:pt x="22" y="13"/>
                      <a:pt x="0" y="11"/>
                    </a:cubicBezTo>
                    <a:lnTo>
                      <a:pt x="0" y="13"/>
                    </a:lnTo>
                    <a:lnTo>
                      <a:pt x="1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4" name="Freeform 109">
                <a:extLst>
                  <a:ext uri="{FF2B5EF4-FFF2-40B4-BE49-F238E27FC236}">
                    <a16:creationId xmlns:a16="http://schemas.microsoft.com/office/drawing/2014/main" id="{AD0BD233-0457-459A-A801-0770B2A9FF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3" y="1471"/>
                <a:ext cx="11" cy="4"/>
              </a:xfrm>
              <a:custGeom>
                <a:avLst/>
                <a:gdLst>
                  <a:gd name="T0" fmla="*/ 22 w 26"/>
                  <a:gd name="T1" fmla="*/ 0 h 9"/>
                  <a:gd name="T2" fmla="*/ 22 w 26"/>
                  <a:gd name="T3" fmla="*/ 5 h 9"/>
                  <a:gd name="T4" fmla="*/ 16 w 26"/>
                  <a:gd name="T5" fmla="*/ 7 h 9"/>
                  <a:gd name="T6" fmla="*/ 7 w 26"/>
                  <a:gd name="T7" fmla="*/ 7 h 9"/>
                  <a:gd name="T8" fmla="*/ 1 w 26"/>
                  <a:gd name="T9" fmla="*/ 4 h 9"/>
                  <a:gd name="T10" fmla="*/ 0 w 26"/>
                  <a:gd name="T11" fmla="*/ 4 h 9"/>
                  <a:gd name="T12" fmla="*/ 1 w 26"/>
                  <a:gd name="T13" fmla="*/ 4 h 9"/>
                  <a:gd name="T14" fmla="*/ 4 w 26"/>
                  <a:gd name="T15" fmla="*/ 7 h 9"/>
                  <a:gd name="T16" fmla="*/ 8 w 26"/>
                  <a:gd name="T17" fmla="*/ 8 h 9"/>
                  <a:gd name="T18" fmla="*/ 13 w 26"/>
                  <a:gd name="T19" fmla="*/ 9 h 9"/>
                  <a:gd name="T20" fmla="*/ 22 w 26"/>
                  <a:gd name="T21" fmla="*/ 9 h 9"/>
                  <a:gd name="T22" fmla="*/ 25 w 26"/>
                  <a:gd name="T23" fmla="*/ 8 h 9"/>
                  <a:gd name="T24" fmla="*/ 26 w 26"/>
                  <a:gd name="T25" fmla="*/ 4 h 9"/>
                  <a:gd name="T26" fmla="*/ 25 w 26"/>
                  <a:gd name="T27" fmla="*/ 1 h 9"/>
                  <a:gd name="T28" fmla="*/ 25 w 26"/>
                  <a:gd name="T29" fmla="*/ 0 h 9"/>
                  <a:gd name="T30" fmla="*/ 22 w 26"/>
                  <a:gd name="T31" fmla="*/ 0 h 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26"/>
                  <a:gd name="T49" fmla="*/ 0 h 9"/>
                  <a:gd name="T50" fmla="*/ 26 w 26"/>
                  <a:gd name="T51" fmla="*/ 9 h 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26" h="9">
                    <a:moveTo>
                      <a:pt x="22" y="0"/>
                    </a:moveTo>
                    <a:lnTo>
                      <a:pt x="22" y="5"/>
                    </a:lnTo>
                    <a:lnTo>
                      <a:pt x="16" y="7"/>
                    </a:lnTo>
                    <a:lnTo>
                      <a:pt x="7" y="7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1" y="4"/>
                    </a:lnTo>
                    <a:lnTo>
                      <a:pt x="4" y="7"/>
                    </a:lnTo>
                    <a:lnTo>
                      <a:pt x="8" y="8"/>
                    </a:lnTo>
                    <a:lnTo>
                      <a:pt x="13" y="9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6" y="4"/>
                    </a:lnTo>
                    <a:lnTo>
                      <a:pt x="25" y="1"/>
                    </a:lnTo>
                    <a:lnTo>
                      <a:pt x="25" y="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5" name="Freeform 110">
                <a:extLst>
                  <a:ext uri="{FF2B5EF4-FFF2-40B4-BE49-F238E27FC236}">
                    <a16:creationId xmlns:a16="http://schemas.microsoft.com/office/drawing/2014/main" id="{31E9DC28-48B7-441D-87D3-B29E70F13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9" y="1447"/>
                <a:ext cx="28" cy="30"/>
              </a:xfrm>
              <a:custGeom>
                <a:avLst/>
                <a:gdLst>
                  <a:gd name="T0" fmla="*/ 70 w 70"/>
                  <a:gd name="T1" fmla="*/ 0 h 74"/>
                  <a:gd name="T2" fmla="*/ 61 w 70"/>
                  <a:gd name="T3" fmla="*/ 1 h 74"/>
                  <a:gd name="T4" fmla="*/ 51 w 70"/>
                  <a:gd name="T5" fmla="*/ 3 h 74"/>
                  <a:gd name="T6" fmla="*/ 40 w 70"/>
                  <a:gd name="T7" fmla="*/ 4 h 74"/>
                  <a:gd name="T8" fmla="*/ 31 w 70"/>
                  <a:gd name="T9" fmla="*/ 5 h 74"/>
                  <a:gd name="T10" fmla="*/ 20 w 70"/>
                  <a:gd name="T11" fmla="*/ 8 h 74"/>
                  <a:gd name="T12" fmla="*/ 12 w 70"/>
                  <a:gd name="T13" fmla="*/ 12 h 74"/>
                  <a:gd name="T14" fmla="*/ 4 w 70"/>
                  <a:gd name="T15" fmla="*/ 17 h 74"/>
                  <a:gd name="T16" fmla="*/ 0 w 70"/>
                  <a:gd name="T17" fmla="*/ 25 h 74"/>
                  <a:gd name="T18" fmla="*/ 0 w 70"/>
                  <a:gd name="T19" fmla="*/ 32 h 74"/>
                  <a:gd name="T20" fmla="*/ 2 w 70"/>
                  <a:gd name="T21" fmla="*/ 35 h 74"/>
                  <a:gd name="T22" fmla="*/ 3 w 70"/>
                  <a:gd name="T23" fmla="*/ 38 h 74"/>
                  <a:gd name="T24" fmla="*/ 8 w 70"/>
                  <a:gd name="T25" fmla="*/ 46 h 74"/>
                  <a:gd name="T26" fmla="*/ 14 w 70"/>
                  <a:gd name="T27" fmla="*/ 55 h 74"/>
                  <a:gd name="T28" fmla="*/ 19 w 70"/>
                  <a:gd name="T29" fmla="*/ 64 h 74"/>
                  <a:gd name="T30" fmla="*/ 25 w 70"/>
                  <a:gd name="T31" fmla="*/ 73 h 74"/>
                  <a:gd name="T32" fmla="*/ 25 w 70"/>
                  <a:gd name="T33" fmla="*/ 74 h 74"/>
                  <a:gd name="T34" fmla="*/ 26 w 70"/>
                  <a:gd name="T35" fmla="*/ 74 h 74"/>
                  <a:gd name="T36" fmla="*/ 27 w 70"/>
                  <a:gd name="T37" fmla="*/ 72 h 74"/>
                  <a:gd name="T38" fmla="*/ 27 w 70"/>
                  <a:gd name="T39" fmla="*/ 70 h 74"/>
                  <a:gd name="T40" fmla="*/ 24 w 70"/>
                  <a:gd name="T41" fmla="*/ 63 h 74"/>
                  <a:gd name="T42" fmla="*/ 19 w 70"/>
                  <a:gd name="T43" fmla="*/ 56 h 74"/>
                  <a:gd name="T44" fmla="*/ 12 w 70"/>
                  <a:gd name="T45" fmla="*/ 47 h 74"/>
                  <a:gd name="T46" fmla="*/ 7 w 70"/>
                  <a:gd name="T47" fmla="*/ 39 h 74"/>
                  <a:gd name="T48" fmla="*/ 3 w 70"/>
                  <a:gd name="T49" fmla="*/ 32 h 74"/>
                  <a:gd name="T50" fmla="*/ 3 w 70"/>
                  <a:gd name="T51" fmla="*/ 26 h 74"/>
                  <a:gd name="T52" fmla="*/ 8 w 70"/>
                  <a:gd name="T53" fmla="*/ 19 h 74"/>
                  <a:gd name="T54" fmla="*/ 70 w 70"/>
                  <a:gd name="T55" fmla="*/ 1 h 74"/>
                  <a:gd name="T56" fmla="*/ 70 w 70"/>
                  <a:gd name="T57" fmla="*/ 0 h 74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70"/>
                  <a:gd name="T88" fmla="*/ 0 h 74"/>
                  <a:gd name="T89" fmla="*/ 70 w 70"/>
                  <a:gd name="T90" fmla="*/ 74 h 74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70" h="74">
                    <a:moveTo>
                      <a:pt x="70" y="0"/>
                    </a:moveTo>
                    <a:lnTo>
                      <a:pt x="61" y="1"/>
                    </a:lnTo>
                    <a:lnTo>
                      <a:pt x="51" y="3"/>
                    </a:lnTo>
                    <a:lnTo>
                      <a:pt x="40" y="4"/>
                    </a:lnTo>
                    <a:lnTo>
                      <a:pt x="31" y="5"/>
                    </a:lnTo>
                    <a:lnTo>
                      <a:pt x="20" y="8"/>
                    </a:lnTo>
                    <a:lnTo>
                      <a:pt x="12" y="12"/>
                    </a:lnTo>
                    <a:lnTo>
                      <a:pt x="4" y="17"/>
                    </a:lnTo>
                    <a:lnTo>
                      <a:pt x="0" y="25"/>
                    </a:lnTo>
                    <a:lnTo>
                      <a:pt x="0" y="32"/>
                    </a:lnTo>
                    <a:lnTo>
                      <a:pt x="2" y="35"/>
                    </a:lnTo>
                    <a:lnTo>
                      <a:pt x="3" y="38"/>
                    </a:lnTo>
                    <a:lnTo>
                      <a:pt x="8" y="46"/>
                    </a:lnTo>
                    <a:lnTo>
                      <a:pt x="14" y="55"/>
                    </a:lnTo>
                    <a:lnTo>
                      <a:pt x="19" y="64"/>
                    </a:lnTo>
                    <a:lnTo>
                      <a:pt x="25" y="73"/>
                    </a:lnTo>
                    <a:lnTo>
                      <a:pt x="25" y="74"/>
                    </a:lnTo>
                    <a:lnTo>
                      <a:pt x="26" y="74"/>
                    </a:lnTo>
                    <a:lnTo>
                      <a:pt x="27" y="72"/>
                    </a:lnTo>
                    <a:lnTo>
                      <a:pt x="27" y="70"/>
                    </a:lnTo>
                    <a:lnTo>
                      <a:pt x="24" y="63"/>
                    </a:lnTo>
                    <a:lnTo>
                      <a:pt x="19" y="56"/>
                    </a:lnTo>
                    <a:lnTo>
                      <a:pt x="12" y="47"/>
                    </a:lnTo>
                    <a:lnTo>
                      <a:pt x="7" y="39"/>
                    </a:lnTo>
                    <a:lnTo>
                      <a:pt x="3" y="32"/>
                    </a:lnTo>
                    <a:lnTo>
                      <a:pt x="3" y="26"/>
                    </a:lnTo>
                    <a:lnTo>
                      <a:pt x="8" y="19"/>
                    </a:lnTo>
                    <a:cubicBezTo>
                      <a:pt x="27" y="8"/>
                      <a:pt x="52" y="12"/>
                      <a:pt x="70" y="1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6" name="Freeform 111">
                <a:extLst>
                  <a:ext uri="{FF2B5EF4-FFF2-40B4-BE49-F238E27FC236}">
                    <a16:creationId xmlns:a16="http://schemas.microsoft.com/office/drawing/2014/main" id="{1943F176-6371-4A1C-B721-6EC4A29536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0" y="1458"/>
                <a:ext cx="11" cy="13"/>
              </a:xfrm>
              <a:custGeom>
                <a:avLst/>
                <a:gdLst>
                  <a:gd name="T0" fmla="*/ 0 w 26"/>
                  <a:gd name="T1" fmla="*/ 1 h 32"/>
                  <a:gd name="T2" fmla="*/ 9 w 26"/>
                  <a:gd name="T3" fmla="*/ 7 h 32"/>
                  <a:gd name="T4" fmla="*/ 15 w 26"/>
                  <a:gd name="T5" fmla="*/ 14 h 32"/>
                  <a:gd name="T6" fmla="*/ 19 w 26"/>
                  <a:gd name="T7" fmla="*/ 22 h 32"/>
                  <a:gd name="T8" fmla="*/ 20 w 26"/>
                  <a:gd name="T9" fmla="*/ 32 h 32"/>
                  <a:gd name="T10" fmla="*/ 25 w 26"/>
                  <a:gd name="T11" fmla="*/ 32 h 32"/>
                  <a:gd name="T12" fmla="*/ 25 w 26"/>
                  <a:gd name="T13" fmla="*/ 31 h 32"/>
                  <a:gd name="T14" fmla="*/ 26 w 26"/>
                  <a:gd name="T15" fmla="*/ 20 h 32"/>
                  <a:gd name="T16" fmla="*/ 22 w 26"/>
                  <a:gd name="T17" fmla="*/ 11 h 32"/>
                  <a:gd name="T18" fmla="*/ 14 w 26"/>
                  <a:gd name="T19" fmla="*/ 4 h 32"/>
                  <a:gd name="T20" fmla="*/ 3 w 26"/>
                  <a:gd name="T21" fmla="*/ 0 h 32"/>
                  <a:gd name="T22" fmla="*/ 1 w 26"/>
                  <a:gd name="T23" fmla="*/ 0 h 32"/>
                  <a:gd name="T24" fmla="*/ 0 w 26"/>
                  <a:gd name="T25" fmla="*/ 1 h 3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6"/>
                  <a:gd name="T40" fmla="*/ 0 h 32"/>
                  <a:gd name="T41" fmla="*/ 26 w 26"/>
                  <a:gd name="T42" fmla="*/ 32 h 3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6" h="32">
                    <a:moveTo>
                      <a:pt x="0" y="1"/>
                    </a:moveTo>
                    <a:lnTo>
                      <a:pt x="9" y="7"/>
                    </a:lnTo>
                    <a:lnTo>
                      <a:pt x="15" y="14"/>
                    </a:lnTo>
                    <a:lnTo>
                      <a:pt x="19" y="22"/>
                    </a:lnTo>
                    <a:lnTo>
                      <a:pt x="20" y="32"/>
                    </a:lnTo>
                    <a:lnTo>
                      <a:pt x="25" y="32"/>
                    </a:lnTo>
                    <a:lnTo>
                      <a:pt x="25" y="31"/>
                    </a:lnTo>
                    <a:lnTo>
                      <a:pt x="26" y="20"/>
                    </a:lnTo>
                    <a:lnTo>
                      <a:pt x="22" y="11"/>
                    </a:lnTo>
                    <a:lnTo>
                      <a:pt x="14" y="4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7" name="Freeform 112">
                <a:extLst>
                  <a:ext uri="{FF2B5EF4-FFF2-40B4-BE49-F238E27FC236}">
                    <a16:creationId xmlns:a16="http://schemas.microsoft.com/office/drawing/2014/main" id="{2F06F589-015C-4CBF-8A6F-073A1EEF3A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2" y="1462"/>
                <a:ext cx="25" cy="26"/>
              </a:xfrm>
              <a:custGeom>
                <a:avLst/>
                <a:gdLst>
                  <a:gd name="T0" fmla="*/ 15 w 62"/>
                  <a:gd name="T1" fmla="*/ 0 h 64"/>
                  <a:gd name="T2" fmla="*/ 14 w 62"/>
                  <a:gd name="T3" fmla="*/ 7 h 64"/>
                  <a:gd name="T4" fmla="*/ 9 w 62"/>
                  <a:gd name="T5" fmla="*/ 13 h 64"/>
                  <a:gd name="T6" fmla="*/ 6 w 62"/>
                  <a:gd name="T7" fmla="*/ 19 h 64"/>
                  <a:gd name="T8" fmla="*/ 3 w 62"/>
                  <a:gd name="T9" fmla="*/ 26 h 64"/>
                  <a:gd name="T10" fmla="*/ 3 w 62"/>
                  <a:gd name="T11" fmla="*/ 31 h 64"/>
                  <a:gd name="T12" fmla="*/ 5 w 62"/>
                  <a:gd name="T13" fmla="*/ 34 h 64"/>
                  <a:gd name="T14" fmla="*/ 8 w 62"/>
                  <a:gd name="T15" fmla="*/ 38 h 64"/>
                  <a:gd name="T16" fmla="*/ 12 w 62"/>
                  <a:gd name="T17" fmla="*/ 40 h 64"/>
                  <a:gd name="T18" fmla="*/ 19 w 62"/>
                  <a:gd name="T19" fmla="*/ 46 h 64"/>
                  <a:gd name="T20" fmla="*/ 25 w 62"/>
                  <a:gd name="T21" fmla="*/ 51 h 64"/>
                  <a:gd name="T22" fmla="*/ 33 w 62"/>
                  <a:gd name="T23" fmla="*/ 56 h 64"/>
                  <a:gd name="T24" fmla="*/ 41 w 62"/>
                  <a:gd name="T25" fmla="*/ 61 h 64"/>
                  <a:gd name="T26" fmla="*/ 45 w 62"/>
                  <a:gd name="T27" fmla="*/ 63 h 64"/>
                  <a:gd name="T28" fmla="*/ 50 w 62"/>
                  <a:gd name="T29" fmla="*/ 64 h 64"/>
                  <a:gd name="T30" fmla="*/ 61 w 62"/>
                  <a:gd name="T31" fmla="*/ 64 h 64"/>
                  <a:gd name="T32" fmla="*/ 62 w 62"/>
                  <a:gd name="T33" fmla="*/ 63 h 64"/>
                  <a:gd name="T34" fmla="*/ 61 w 62"/>
                  <a:gd name="T35" fmla="*/ 63 h 64"/>
                  <a:gd name="T36" fmla="*/ 59 w 62"/>
                  <a:gd name="T37" fmla="*/ 61 h 64"/>
                  <a:gd name="T38" fmla="*/ 53 w 62"/>
                  <a:gd name="T39" fmla="*/ 61 h 64"/>
                  <a:gd name="T40" fmla="*/ 47 w 62"/>
                  <a:gd name="T41" fmla="*/ 58 h 64"/>
                  <a:gd name="T42" fmla="*/ 20 w 62"/>
                  <a:gd name="T43" fmla="*/ 42 h 64"/>
                  <a:gd name="T44" fmla="*/ 19 w 62"/>
                  <a:gd name="T45" fmla="*/ 0 h 64"/>
                  <a:gd name="T46" fmla="*/ 15 w 62"/>
                  <a:gd name="T47" fmla="*/ 0 h 64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62"/>
                  <a:gd name="T73" fmla="*/ 0 h 64"/>
                  <a:gd name="T74" fmla="*/ 62 w 62"/>
                  <a:gd name="T75" fmla="*/ 64 h 64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62" h="64">
                    <a:moveTo>
                      <a:pt x="15" y="0"/>
                    </a:moveTo>
                    <a:lnTo>
                      <a:pt x="14" y="7"/>
                    </a:lnTo>
                    <a:lnTo>
                      <a:pt x="9" y="13"/>
                    </a:lnTo>
                    <a:lnTo>
                      <a:pt x="6" y="19"/>
                    </a:lnTo>
                    <a:lnTo>
                      <a:pt x="3" y="26"/>
                    </a:lnTo>
                    <a:lnTo>
                      <a:pt x="3" y="31"/>
                    </a:lnTo>
                    <a:lnTo>
                      <a:pt x="5" y="34"/>
                    </a:lnTo>
                    <a:lnTo>
                      <a:pt x="8" y="38"/>
                    </a:lnTo>
                    <a:lnTo>
                      <a:pt x="12" y="40"/>
                    </a:lnTo>
                    <a:lnTo>
                      <a:pt x="19" y="46"/>
                    </a:lnTo>
                    <a:lnTo>
                      <a:pt x="25" y="51"/>
                    </a:lnTo>
                    <a:lnTo>
                      <a:pt x="33" y="56"/>
                    </a:lnTo>
                    <a:lnTo>
                      <a:pt x="41" y="61"/>
                    </a:lnTo>
                    <a:lnTo>
                      <a:pt x="45" y="63"/>
                    </a:lnTo>
                    <a:lnTo>
                      <a:pt x="50" y="64"/>
                    </a:lnTo>
                    <a:lnTo>
                      <a:pt x="61" y="64"/>
                    </a:lnTo>
                    <a:lnTo>
                      <a:pt x="62" y="63"/>
                    </a:lnTo>
                    <a:lnTo>
                      <a:pt x="61" y="63"/>
                    </a:lnTo>
                    <a:lnTo>
                      <a:pt x="59" y="61"/>
                    </a:lnTo>
                    <a:lnTo>
                      <a:pt x="53" y="61"/>
                    </a:lnTo>
                    <a:lnTo>
                      <a:pt x="47" y="58"/>
                    </a:lnTo>
                    <a:cubicBezTo>
                      <a:pt x="27" y="52"/>
                      <a:pt x="37" y="53"/>
                      <a:pt x="20" y="42"/>
                    </a:cubicBezTo>
                    <a:cubicBezTo>
                      <a:pt x="0" y="30"/>
                      <a:pt x="20" y="14"/>
                      <a:pt x="19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8" name="Freeform 113">
                <a:extLst>
                  <a:ext uri="{FF2B5EF4-FFF2-40B4-BE49-F238E27FC236}">
                    <a16:creationId xmlns:a16="http://schemas.microsoft.com/office/drawing/2014/main" id="{281274F1-B9C6-41C2-B183-49601BF610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2" y="1478"/>
                <a:ext cx="28" cy="16"/>
              </a:xfrm>
              <a:custGeom>
                <a:avLst/>
                <a:gdLst>
                  <a:gd name="T0" fmla="*/ 6 w 69"/>
                  <a:gd name="T1" fmla="*/ 0 h 42"/>
                  <a:gd name="T2" fmla="*/ 27 w 69"/>
                  <a:gd name="T3" fmla="*/ 32 h 42"/>
                  <a:gd name="T4" fmla="*/ 37 w 69"/>
                  <a:gd name="T5" fmla="*/ 37 h 42"/>
                  <a:gd name="T6" fmla="*/ 42 w 69"/>
                  <a:gd name="T7" fmla="*/ 38 h 42"/>
                  <a:gd name="T8" fmla="*/ 48 w 69"/>
                  <a:gd name="T9" fmla="*/ 40 h 42"/>
                  <a:gd name="T10" fmla="*/ 53 w 69"/>
                  <a:gd name="T11" fmla="*/ 42 h 42"/>
                  <a:gd name="T12" fmla="*/ 57 w 69"/>
                  <a:gd name="T13" fmla="*/ 42 h 42"/>
                  <a:gd name="T14" fmla="*/ 63 w 69"/>
                  <a:gd name="T15" fmla="*/ 39 h 42"/>
                  <a:gd name="T16" fmla="*/ 68 w 69"/>
                  <a:gd name="T17" fmla="*/ 37 h 42"/>
                  <a:gd name="T18" fmla="*/ 69 w 69"/>
                  <a:gd name="T19" fmla="*/ 37 h 42"/>
                  <a:gd name="T20" fmla="*/ 37 w 69"/>
                  <a:gd name="T21" fmla="*/ 28 h 42"/>
                  <a:gd name="T22" fmla="*/ 7 w 69"/>
                  <a:gd name="T23" fmla="*/ 0 h 42"/>
                  <a:gd name="T24" fmla="*/ 6 w 69"/>
                  <a:gd name="T25" fmla="*/ 0 h 4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69"/>
                  <a:gd name="T40" fmla="*/ 0 h 42"/>
                  <a:gd name="T41" fmla="*/ 69 w 69"/>
                  <a:gd name="T42" fmla="*/ 42 h 4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69" h="42">
                    <a:moveTo>
                      <a:pt x="6" y="0"/>
                    </a:moveTo>
                    <a:cubicBezTo>
                      <a:pt x="0" y="27"/>
                      <a:pt x="14" y="23"/>
                      <a:pt x="27" y="32"/>
                    </a:cubicBezTo>
                    <a:lnTo>
                      <a:pt x="37" y="37"/>
                    </a:lnTo>
                    <a:lnTo>
                      <a:pt x="42" y="38"/>
                    </a:lnTo>
                    <a:lnTo>
                      <a:pt x="48" y="40"/>
                    </a:lnTo>
                    <a:lnTo>
                      <a:pt x="53" y="42"/>
                    </a:lnTo>
                    <a:lnTo>
                      <a:pt x="57" y="42"/>
                    </a:lnTo>
                    <a:lnTo>
                      <a:pt x="63" y="39"/>
                    </a:lnTo>
                    <a:lnTo>
                      <a:pt x="68" y="37"/>
                    </a:lnTo>
                    <a:lnTo>
                      <a:pt x="69" y="37"/>
                    </a:lnTo>
                    <a:cubicBezTo>
                      <a:pt x="56" y="37"/>
                      <a:pt x="48" y="38"/>
                      <a:pt x="37" y="28"/>
                    </a:cubicBezTo>
                    <a:cubicBezTo>
                      <a:pt x="12" y="21"/>
                      <a:pt x="11" y="23"/>
                      <a:pt x="7" y="0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9" name="Freeform 114">
                <a:extLst>
                  <a:ext uri="{FF2B5EF4-FFF2-40B4-BE49-F238E27FC236}">
                    <a16:creationId xmlns:a16="http://schemas.microsoft.com/office/drawing/2014/main" id="{376111A6-F7A7-462B-804B-DA5ECB2223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1" y="1493"/>
                <a:ext cx="27" cy="14"/>
              </a:xfrm>
              <a:custGeom>
                <a:avLst/>
                <a:gdLst>
                  <a:gd name="T0" fmla="*/ 0 w 68"/>
                  <a:gd name="T1" fmla="*/ 1 h 34"/>
                  <a:gd name="T2" fmla="*/ 68 w 68"/>
                  <a:gd name="T3" fmla="*/ 31 h 34"/>
                  <a:gd name="T4" fmla="*/ 68 w 68"/>
                  <a:gd name="T5" fmla="*/ 27 h 34"/>
                  <a:gd name="T6" fmla="*/ 67 w 68"/>
                  <a:gd name="T7" fmla="*/ 26 h 34"/>
                  <a:gd name="T8" fmla="*/ 48 w 68"/>
                  <a:gd name="T9" fmla="*/ 26 h 34"/>
                  <a:gd name="T10" fmla="*/ 0 w 68"/>
                  <a:gd name="T11" fmla="*/ 0 h 34"/>
                  <a:gd name="T12" fmla="*/ 0 w 68"/>
                  <a:gd name="T13" fmla="*/ 1 h 3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8"/>
                  <a:gd name="T22" fmla="*/ 0 h 34"/>
                  <a:gd name="T23" fmla="*/ 68 w 68"/>
                  <a:gd name="T24" fmla="*/ 34 h 3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8" h="34">
                    <a:moveTo>
                      <a:pt x="0" y="1"/>
                    </a:moveTo>
                    <a:cubicBezTo>
                      <a:pt x="32" y="32"/>
                      <a:pt x="24" y="34"/>
                      <a:pt x="68" y="31"/>
                    </a:cubicBezTo>
                    <a:lnTo>
                      <a:pt x="68" y="27"/>
                    </a:lnTo>
                    <a:lnTo>
                      <a:pt x="67" y="26"/>
                    </a:lnTo>
                    <a:lnTo>
                      <a:pt x="48" y="26"/>
                    </a:lnTo>
                    <a:cubicBezTo>
                      <a:pt x="24" y="28"/>
                      <a:pt x="15" y="13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0" name="Freeform 115">
                <a:extLst>
                  <a:ext uri="{FF2B5EF4-FFF2-40B4-BE49-F238E27FC236}">
                    <a16:creationId xmlns:a16="http://schemas.microsoft.com/office/drawing/2014/main" id="{63BAD0B6-D333-4162-B81A-C9309FE2FC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9" y="1455"/>
                <a:ext cx="15" cy="14"/>
              </a:xfrm>
              <a:custGeom>
                <a:avLst/>
                <a:gdLst>
                  <a:gd name="T0" fmla="*/ 25 w 36"/>
                  <a:gd name="T1" fmla="*/ 32 h 34"/>
                  <a:gd name="T2" fmla="*/ 19 w 36"/>
                  <a:gd name="T3" fmla="*/ 30 h 34"/>
                  <a:gd name="T4" fmla="*/ 18 w 36"/>
                  <a:gd name="T5" fmla="*/ 26 h 34"/>
                  <a:gd name="T6" fmla="*/ 18 w 36"/>
                  <a:gd name="T7" fmla="*/ 22 h 34"/>
                  <a:gd name="T8" fmla="*/ 21 w 36"/>
                  <a:gd name="T9" fmla="*/ 19 h 34"/>
                  <a:gd name="T10" fmla="*/ 24 w 36"/>
                  <a:gd name="T11" fmla="*/ 15 h 34"/>
                  <a:gd name="T12" fmla="*/ 29 w 36"/>
                  <a:gd name="T13" fmla="*/ 12 h 34"/>
                  <a:gd name="T14" fmla="*/ 34 w 36"/>
                  <a:gd name="T15" fmla="*/ 9 h 34"/>
                  <a:gd name="T16" fmla="*/ 36 w 36"/>
                  <a:gd name="T17" fmla="*/ 7 h 34"/>
                  <a:gd name="T18" fmla="*/ 36 w 36"/>
                  <a:gd name="T19" fmla="*/ 2 h 34"/>
                  <a:gd name="T20" fmla="*/ 34 w 36"/>
                  <a:gd name="T21" fmla="*/ 0 h 34"/>
                  <a:gd name="T22" fmla="*/ 25 w 36"/>
                  <a:gd name="T23" fmla="*/ 34 h 34"/>
                  <a:gd name="T24" fmla="*/ 25 w 36"/>
                  <a:gd name="T25" fmla="*/ 32 h 3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36"/>
                  <a:gd name="T40" fmla="*/ 0 h 34"/>
                  <a:gd name="T41" fmla="*/ 36 w 36"/>
                  <a:gd name="T42" fmla="*/ 34 h 3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36" h="34">
                    <a:moveTo>
                      <a:pt x="25" y="32"/>
                    </a:moveTo>
                    <a:lnTo>
                      <a:pt x="19" y="30"/>
                    </a:lnTo>
                    <a:lnTo>
                      <a:pt x="18" y="26"/>
                    </a:lnTo>
                    <a:lnTo>
                      <a:pt x="18" y="22"/>
                    </a:lnTo>
                    <a:lnTo>
                      <a:pt x="21" y="19"/>
                    </a:lnTo>
                    <a:lnTo>
                      <a:pt x="24" y="15"/>
                    </a:lnTo>
                    <a:lnTo>
                      <a:pt x="29" y="12"/>
                    </a:lnTo>
                    <a:lnTo>
                      <a:pt x="34" y="9"/>
                    </a:lnTo>
                    <a:lnTo>
                      <a:pt x="36" y="7"/>
                    </a:lnTo>
                    <a:lnTo>
                      <a:pt x="36" y="2"/>
                    </a:lnTo>
                    <a:lnTo>
                      <a:pt x="34" y="0"/>
                    </a:lnTo>
                    <a:cubicBezTo>
                      <a:pt x="18" y="2"/>
                      <a:pt x="0" y="30"/>
                      <a:pt x="25" y="34"/>
                    </a:cubicBezTo>
                    <a:lnTo>
                      <a:pt x="25" y="3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1" name="Freeform 116">
                <a:extLst>
                  <a:ext uri="{FF2B5EF4-FFF2-40B4-BE49-F238E27FC236}">
                    <a16:creationId xmlns:a16="http://schemas.microsoft.com/office/drawing/2014/main" id="{0CA4E14B-E70B-4605-887D-C436000F44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9" y="1458"/>
                <a:ext cx="20" cy="7"/>
              </a:xfrm>
              <a:custGeom>
                <a:avLst/>
                <a:gdLst>
                  <a:gd name="T0" fmla="*/ 0 w 50"/>
                  <a:gd name="T1" fmla="*/ 1 h 17"/>
                  <a:gd name="T2" fmla="*/ 50 w 50"/>
                  <a:gd name="T3" fmla="*/ 6 h 17"/>
                  <a:gd name="T4" fmla="*/ 50 w 50"/>
                  <a:gd name="T5" fmla="*/ 4 h 17"/>
                  <a:gd name="T6" fmla="*/ 31 w 50"/>
                  <a:gd name="T7" fmla="*/ 8 h 17"/>
                  <a:gd name="T8" fmla="*/ 26 w 50"/>
                  <a:gd name="T9" fmla="*/ 9 h 17"/>
                  <a:gd name="T10" fmla="*/ 19 w 50"/>
                  <a:gd name="T11" fmla="*/ 9 h 17"/>
                  <a:gd name="T12" fmla="*/ 13 w 50"/>
                  <a:gd name="T13" fmla="*/ 7 h 17"/>
                  <a:gd name="T14" fmla="*/ 8 w 50"/>
                  <a:gd name="T15" fmla="*/ 4 h 17"/>
                  <a:gd name="T16" fmla="*/ 3 w 50"/>
                  <a:gd name="T17" fmla="*/ 0 h 17"/>
                  <a:gd name="T18" fmla="*/ 2 w 50"/>
                  <a:gd name="T19" fmla="*/ 0 h 17"/>
                  <a:gd name="T20" fmla="*/ 0 w 50"/>
                  <a:gd name="T21" fmla="*/ 1 h 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50"/>
                  <a:gd name="T34" fmla="*/ 0 h 17"/>
                  <a:gd name="T35" fmla="*/ 50 w 50"/>
                  <a:gd name="T36" fmla="*/ 17 h 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50" h="17">
                    <a:moveTo>
                      <a:pt x="0" y="1"/>
                    </a:moveTo>
                    <a:cubicBezTo>
                      <a:pt x="11" y="15"/>
                      <a:pt x="35" y="17"/>
                      <a:pt x="50" y="6"/>
                    </a:cubicBezTo>
                    <a:lnTo>
                      <a:pt x="50" y="4"/>
                    </a:lnTo>
                    <a:cubicBezTo>
                      <a:pt x="33" y="4"/>
                      <a:pt x="46" y="4"/>
                      <a:pt x="31" y="8"/>
                    </a:cubicBezTo>
                    <a:lnTo>
                      <a:pt x="26" y="9"/>
                    </a:lnTo>
                    <a:lnTo>
                      <a:pt x="19" y="9"/>
                    </a:lnTo>
                    <a:lnTo>
                      <a:pt x="13" y="7"/>
                    </a:lnTo>
                    <a:lnTo>
                      <a:pt x="8" y="4"/>
                    </a:lnTo>
                    <a:lnTo>
                      <a:pt x="3" y="0"/>
                    </a:lnTo>
                    <a:lnTo>
                      <a:pt x="2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2" name="Freeform 117">
                <a:extLst>
                  <a:ext uri="{FF2B5EF4-FFF2-40B4-BE49-F238E27FC236}">
                    <a16:creationId xmlns:a16="http://schemas.microsoft.com/office/drawing/2014/main" id="{31CABAD5-1783-4187-BFB2-DB797CBEE6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5" y="1479"/>
                <a:ext cx="11" cy="5"/>
              </a:xfrm>
              <a:custGeom>
                <a:avLst/>
                <a:gdLst>
                  <a:gd name="T0" fmla="*/ 0 w 28"/>
                  <a:gd name="T1" fmla="*/ 2 h 13"/>
                  <a:gd name="T2" fmla="*/ 2 w 28"/>
                  <a:gd name="T3" fmla="*/ 6 h 13"/>
                  <a:gd name="T4" fmla="*/ 4 w 28"/>
                  <a:gd name="T5" fmla="*/ 8 h 13"/>
                  <a:gd name="T6" fmla="*/ 8 w 28"/>
                  <a:gd name="T7" fmla="*/ 10 h 13"/>
                  <a:gd name="T8" fmla="*/ 10 w 28"/>
                  <a:gd name="T9" fmla="*/ 13 h 13"/>
                  <a:gd name="T10" fmla="*/ 15 w 28"/>
                  <a:gd name="T11" fmla="*/ 13 h 13"/>
                  <a:gd name="T12" fmla="*/ 18 w 28"/>
                  <a:gd name="T13" fmla="*/ 12 h 13"/>
                  <a:gd name="T14" fmla="*/ 22 w 28"/>
                  <a:gd name="T15" fmla="*/ 12 h 13"/>
                  <a:gd name="T16" fmla="*/ 23 w 28"/>
                  <a:gd name="T17" fmla="*/ 10 h 13"/>
                  <a:gd name="T18" fmla="*/ 26 w 28"/>
                  <a:gd name="T19" fmla="*/ 10 h 13"/>
                  <a:gd name="T20" fmla="*/ 27 w 28"/>
                  <a:gd name="T21" fmla="*/ 9 h 13"/>
                  <a:gd name="T22" fmla="*/ 28 w 28"/>
                  <a:gd name="T23" fmla="*/ 7 h 13"/>
                  <a:gd name="T24" fmla="*/ 28 w 28"/>
                  <a:gd name="T25" fmla="*/ 6 h 13"/>
                  <a:gd name="T26" fmla="*/ 27 w 28"/>
                  <a:gd name="T27" fmla="*/ 4 h 13"/>
                  <a:gd name="T28" fmla="*/ 23 w 28"/>
                  <a:gd name="T29" fmla="*/ 3 h 13"/>
                  <a:gd name="T30" fmla="*/ 21 w 28"/>
                  <a:gd name="T31" fmla="*/ 4 h 13"/>
                  <a:gd name="T32" fmla="*/ 1 w 28"/>
                  <a:gd name="T33" fmla="*/ 0 h 13"/>
                  <a:gd name="T34" fmla="*/ 1 w 28"/>
                  <a:gd name="T35" fmla="*/ 1 h 13"/>
                  <a:gd name="T36" fmla="*/ 0 w 28"/>
                  <a:gd name="T37" fmla="*/ 2 h 13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8"/>
                  <a:gd name="T58" fmla="*/ 0 h 13"/>
                  <a:gd name="T59" fmla="*/ 28 w 28"/>
                  <a:gd name="T60" fmla="*/ 13 h 13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8" h="13">
                    <a:moveTo>
                      <a:pt x="0" y="2"/>
                    </a:moveTo>
                    <a:lnTo>
                      <a:pt x="2" y="6"/>
                    </a:lnTo>
                    <a:lnTo>
                      <a:pt x="4" y="8"/>
                    </a:lnTo>
                    <a:lnTo>
                      <a:pt x="8" y="10"/>
                    </a:lnTo>
                    <a:lnTo>
                      <a:pt x="10" y="13"/>
                    </a:lnTo>
                    <a:lnTo>
                      <a:pt x="15" y="13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3" y="10"/>
                    </a:lnTo>
                    <a:lnTo>
                      <a:pt x="26" y="10"/>
                    </a:lnTo>
                    <a:lnTo>
                      <a:pt x="27" y="9"/>
                    </a:lnTo>
                    <a:lnTo>
                      <a:pt x="28" y="7"/>
                    </a:lnTo>
                    <a:lnTo>
                      <a:pt x="28" y="6"/>
                    </a:lnTo>
                    <a:lnTo>
                      <a:pt x="27" y="4"/>
                    </a:lnTo>
                    <a:lnTo>
                      <a:pt x="23" y="3"/>
                    </a:lnTo>
                    <a:lnTo>
                      <a:pt x="21" y="4"/>
                    </a:lnTo>
                    <a:cubicBezTo>
                      <a:pt x="10" y="8"/>
                      <a:pt x="10" y="8"/>
                      <a:pt x="1" y="0"/>
                    </a:cubicBezTo>
                    <a:lnTo>
                      <a:pt x="1" y="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3" name="Freeform 118">
                <a:extLst>
                  <a:ext uri="{FF2B5EF4-FFF2-40B4-BE49-F238E27FC236}">
                    <a16:creationId xmlns:a16="http://schemas.microsoft.com/office/drawing/2014/main" id="{33FE6AAA-DC70-401F-9005-43D4C9863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1453"/>
                <a:ext cx="16" cy="19"/>
              </a:xfrm>
              <a:custGeom>
                <a:avLst/>
                <a:gdLst>
                  <a:gd name="T0" fmla="*/ 3 w 39"/>
                  <a:gd name="T1" fmla="*/ 47 h 47"/>
                  <a:gd name="T2" fmla="*/ 4 w 39"/>
                  <a:gd name="T3" fmla="*/ 37 h 47"/>
                  <a:gd name="T4" fmla="*/ 7 w 39"/>
                  <a:gd name="T5" fmla="*/ 22 h 47"/>
                  <a:gd name="T6" fmla="*/ 13 w 39"/>
                  <a:gd name="T7" fmla="*/ 10 h 47"/>
                  <a:gd name="T8" fmla="*/ 25 w 39"/>
                  <a:gd name="T9" fmla="*/ 7 h 47"/>
                  <a:gd name="T10" fmla="*/ 27 w 39"/>
                  <a:gd name="T11" fmla="*/ 10 h 47"/>
                  <a:gd name="T12" fmla="*/ 27 w 39"/>
                  <a:gd name="T13" fmla="*/ 15 h 47"/>
                  <a:gd name="T14" fmla="*/ 26 w 39"/>
                  <a:gd name="T15" fmla="*/ 21 h 47"/>
                  <a:gd name="T16" fmla="*/ 25 w 39"/>
                  <a:gd name="T17" fmla="*/ 25 h 47"/>
                  <a:gd name="T18" fmla="*/ 22 w 39"/>
                  <a:gd name="T19" fmla="*/ 28 h 47"/>
                  <a:gd name="T20" fmla="*/ 16 w 39"/>
                  <a:gd name="T21" fmla="*/ 44 h 47"/>
                  <a:gd name="T22" fmla="*/ 19 w 39"/>
                  <a:gd name="T23" fmla="*/ 45 h 47"/>
                  <a:gd name="T24" fmla="*/ 21 w 39"/>
                  <a:gd name="T25" fmla="*/ 46 h 47"/>
                  <a:gd name="T26" fmla="*/ 27 w 39"/>
                  <a:gd name="T27" fmla="*/ 44 h 47"/>
                  <a:gd name="T28" fmla="*/ 32 w 39"/>
                  <a:gd name="T29" fmla="*/ 39 h 47"/>
                  <a:gd name="T30" fmla="*/ 33 w 39"/>
                  <a:gd name="T31" fmla="*/ 33 h 47"/>
                  <a:gd name="T32" fmla="*/ 28 w 39"/>
                  <a:gd name="T33" fmla="*/ 2 h 47"/>
                  <a:gd name="T34" fmla="*/ 22 w 39"/>
                  <a:gd name="T35" fmla="*/ 0 h 47"/>
                  <a:gd name="T36" fmla="*/ 16 w 39"/>
                  <a:gd name="T37" fmla="*/ 0 h 47"/>
                  <a:gd name="T38" fmla="*/ 10 w 39"/>
                  <a:gd name="T39" fmla="*/ 2 h 47"/>
                  <a:gd name="T40" fmla="*/ 5 w 39"/>
                  <a:gd name="T41" fmla="*/ 7 h 47"/>
                  <a:gd name="T42" fmla="*/ 2 w 39"/>
                  <a:gd name="T43" fmla="*/ 16 h 47"/>
                  <a:gd name="T44" fmla="*/ 0 w 39"/>
                  <a:gd name="T45" fmla="*/ 25 h 47"/>
                  <a:gd name="T46" fmla="*/ 0 w 39"/>
                  <a:gd name="T47" fmla="*/ 45 h 47"/>
                  <a:gd name="T48" fmla="*/ 1 w 39"/>
                  <a:gd name="T49" fmla="*/ 47 h 47"/>
                  <a:gd name="T50" fmla="*/ 3 w 39"/>
                  <a:gd name="T51" fmla="*/ 47 h 47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39"/>
                  <a:gd name="T79" fmla="*/ 0 h 47"/>
                  <a:gd name="T80" fmla="*/ 39 w 39"/>
                  <a:gd name="T81" fmla="*/ 47 h 47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39" h="47">
                    <a:moveTo>
                      <a:pt x="3" y="47"/>
                    </a:moveTo>
                    <a:lnTo>
                      <a:pt x="4" y="37"/>
                    </a:lnTo>
                    <a:lnTo>
                      <a:pt x="7" y="22"/>
                    </a:lnTo>
                    <a:lnTo>
                      <a:pt x="13" y="10"/>
                    </a:lnTo>
                    <a:lnTo>
                      <a:pt x="25" y="7"/>
                    </a:lnTo>
                    <a:lnTo>
                      <a:pt x="27" y="10"/>
                    </a:lnTo>
                    <a:lnTo>
                      <a:pt x="27" y="15"/>
                    </a:lnTo>
                    <a:lnTo>
                      <a:pt x="26" y="21"/>
                    </a:lnTo>
                    <a:lnTo>
                      <a:pt x="25" y="25"/>
                    </a:lnTo>
                    <a:lnTo>
                      <a:pt x="22" y="28"/>
                    </a:lnTo>
                    <a:cubicBezTo>
                      <a:pt x="18" y="36"/>
                      <a:pt x="16" y="35"/>
                      <a:pt x="16" y="44"/>
                    </a:cubicBezTo>
                    <a:lnTo>
                      <a:pt x="19" y="45"/>
                    </a:lnTo>
                    <a:lnTo>
                      <a:pt x="21" y="46"/>
                    </a:lnTo>
                    <a:lnTo>
                      <a:pt x="27" y="44"/>
                    </a:lnTo>
                    <a:lnTo>
                      <a:pt x="32" y="39"/>
                    </a:lnTo>
                    <a:lnTo>
                      <a:pt x="33" y="33"/>
                    </a:lnTo>
                    <a:cubicBezTo>
                      <a:pt x="39" y="22"/>
                      <a:pt x="37" y="11"/>
                      <a:pt x="28" y="2"/>
                    </a:cubicBezTo>
                    <a:lnTo>
                      <a:pt x="22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5" y="7"/>
                    </a:lnTo>
                    <a:lnTo>
                      <a:pt x="2" y="16"/>
                    </a:lnTo>
                    <a:lnTo>
                      <a:pt x="0" y="25"/>
                    </a:lnTo>
                    <a:lnTo>
                      <a:pt x="0" y="45"/>
                    </a:lnTo>
                    <a:lnTo>
                      <a:pt x="1" y="47"/>
                    </a:lnTo>
                    <a:lnTo>
                      <a:pt x="3" y="4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4" name="Freeform 119">
                <a:extLst>
                  <a:ext uri="{FF2B5EF4-FFF2-40B4-BE49-F238E27FC236}">
                    <a16:creationId xmlns:a16="http://schemas.microsoft.com/office/drawing/2014/main" id="{6AD9D0A9-8C5A-4914-ABC4-D1E7268F32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6" y="1469"/>
                <a:ext cx="25" cy="5"/>
              </a:xfrm>
              <a:custGeom>
                <a:avLst/>
                <a:gdLst>
                  <a:gd name="T0" fmla="*/ 4 w 61"/>
                  <a:gd name="T1" fmla="*/ 12 h 12"/>
                  <a:gd name="T2" fmla="*/ 9 w 61"/>
                  <a:gd name="T3" fmla="*/ 9 h 12"/>
                  <a:gd name="T4" fmla="*/ 16 w 61"/>
                  <a:gd name="T5" fmla="*/ 7 h 12"/>
                  <a:gd name="T6" fmla="*/ 24 w 61"/>
                  <a:gd name="T7" fmla="*/ 7 h 12"/>
                  <a:gd name="T8" fmla="*/ 30 w 61"/>
                  <a:gd name="T9" fmla="*/ 4 h 12"/>
                  <a:gd name="T10" fmla="*/ 43 w 61"/>
                  <a:gd name="T11" fmla="*/ 4 h 12"/>
                  <a:gd name="T12" fmla="*/ 50 w 61"/>
                  <a:gd name="T13" fmla="*/ 6 h 12"/>
                  <a:gd name="T14" fmla="*/ 57 w 61"/>
                  <a:gd name="T15" fmla="*/ 7 h 12"/>
                  <a:gd name="T16" fmla="*/ 58 w 61"/>
                  <a:gd name="T17" fmla="*/ 7 h 12"/>
                  <a:gd name="T18" fmla="*/ 61 w 61"/>
                  <a:gd name="T19" fmla="*/ 4 h 12"/>
                  <a:gd name="T20" fmla="*/ 60 w 61"/>
                  <a:gd name="T21" fmla="*/ 3 h 12"/>
                  <a:gd name="T22" fmla="*/ 54 w 61"/>
                  <a:gd name="T23" fmla="*/ 1 h 12"/>
                  <a:gd name="T24" fmla="*/ 45 w 61"/>
                  <a:gd name="T25" fmla="*/ 0 h 12"/>
                  <a:gd name="T26" fmla="*/ 37 w 61"/>
                  <a:gd name="T27" fmla="*/ 0 h 12"/>
                  <a:gd name="T28" fmla="*/ 30 w 61"/>
                  <a:gd name="T29" fmla="*/ 1 h 12"/>
                  <a:gd name="T30" fmla="*/ 21 w 61"/>
                  <a:gd name="T31" fmla="*/ 3 h 12"/>
                  <a:gd name="T32" fmla="*/ 15 w 61"/>
                  <a:gd name="T33" fmla="*/ 4 h 12"/>
                  <a:gd name="T34" fmla="*/ 7 w 61"/>
                  <a:gd name="T35" fmla="*/ 8 h 12"/>
                  <a:gd name="T36" fmla="*/ 1 w 61"/>
                  <a:gd name="T37" fmla="*/ 10 h 12"/>
                  <a:gd name="T38" fmla="*/ 0 w 61"/>
                  <a:gd name="T39" fmla="*/ 10 h 12"/>
                  <a:gd name="T40" fmla="*/ 1 w 61"/>
                  <a:gd name="T41" fmla="*/ 12 h 12"/>
                  <a:gd name="T42" fmla="*/ 4 w 61"/>
                  <a:gd name="T43" fmla="*/ 12 h 12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61"/>
                  <a:gd name="T67" fmla="*/ 0 h 12"/>
                  <a:gd name="T68" fmla="*/ 61 w 61"/>
                  <a:gd name="T69" fmla="*/ 12 h 12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61" h="12">
                    <a:moveTo>
                      <a:pt x="4" y="12"/>
                    </a:moveTo>
                    <a:lnTo>
                      <a:pt x="9" y="9"/>
                    </a:lnTo>
                    <a:lnTo>
                      <a:pt x="16" y="7"/>
                    </a:lnTo>
                    <a:lnTo>
                      <a:pt x="24" y="7"/>
                    </a:lnTo>
                    <a:lnTo>
                      <a:pt x="30" y="4"/>
                    </a:lnTo>
                    <a:lnTo>
                      <a:pt x="43" y="4"/>
                    </a:lnTo>
                    <a:lnTo>
                      <a:pt x="50" y="6"/>
                    </a:lnTo>
                    <a:lnTo>
                      <a:pt x="57" y="7"/>
                    </a:lnTo>
                    <a:lnTo>
                      <a:pt x="58" y="7"/>
                    </a:lnTo>
                    <a:lnTo>
                      <a:pt x="61" y="4"/>
                    </a:lnTo>
                    <a:lnTo>
                      <a:pt x="60" y="3"/>
                    </a:lnTo>
                    <a:lnTo>
                      <a:pt x="54" y="1"/>
                    </a:lnTo>
                    <a:lnTo>
                      <a:pt x="45" y="0"/>
                    </a:lnTo>
                    <a:lnTo>
                      <a:pt x="37" y="0"/>
                    </a:lnTo>
                    <a:lnTo>
                      <a:pt x="30" y="1"/>
                    </a:lnTo>
                    <a:lnTo>
                      <a:pt x="21" y="3"/>
                    </a:lnTo>
                    <a:lnTo>
                      <a:pt x="15" y="4"/>
                    </a:lnTo>
                    <a:lnTo>
                      <a:pt x="7" y="8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5" name="Freeform 120">
                <a:extLst>
                  <a:ext uri="{FF2B5EF4-FFF2-40B4-BE49-F238E27FC236}">
                    <a16:creationId xmlns:a16="http://schemas.microsoft.com/office/drawing/2014/main" id="{74B00F1A-163A-41E3-90C9-2D090A50D0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9" y="1473"/>
                <a:ext cx="19" cy="6"/>
              </a:xfrm>
              <a:custGeom>
                <a:avLst/>
                <a:gdLst>
                  <a:gd name="T0" fmla="*/ 3 w 48"/>
                  <a:gd name="T1" fmla="*/ 15 h 15"/>
                  <a:gd name="T2" fmla="*/ 46 w 48"/>
                  <a:gd name="T3" fmla="*/ 11 h 15"/>
                  <a:gd name="T4" fmla="*/ 48 w 48"/>
                  <a:gd name="T5" fmla="*/ 10 h 15"/>
                  <a:gd name="T6" fmla="*/ 48 w 48"/>
                  <a:gd name="T7" fmla="*/ 6 h 15"/>
                  <a:gd name="T8" fmla="*/ 46 w 48"/>
                  <a:gd name="T9" fmla="*/ 5 h 15"/>
                  <a:gd name="T10" fmla="*/ 42 w 48"/>
                  <a:gd name="T11" fmla="*/ 2 h 15"/>
                  <a:gd name="T12" fmla="*/ 37 w 48"/>
                  <a:gd name="T13" fmla="*/ 0 h 15"/>
                  <a:gd name="T14" fmla="*/ 0 w 48"/>
                  <a:gd name="T15" fmla="*/ 8 h 15"/>
                  <a:gd name="T16" fmla="*/ 0 w 48"/>
                  <a:gd name="T17" fmla="*/ 11 h 15"/>
                  <a:gd name="T18" fmla="*/ 1 w 48"/>
                  <a:gd name="T19" fmla="*/ 15 h 15"/>
                  <a:gd name="T20" fmla="*/ 3 w 48"/>
                  <a:gd name="T21" fmla="*/ 15 h 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8"/>
                  <a:gd name="T34" fmla="*/ 0 h 15"/>
                  <a:gd name="T35" fmla="*/ 48 w 48"/>
                  <a:gd name="T36" fmla="*/ 15 h 1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8" h="15">
                    <a:moveTo>
                      <a:pt x="3" y="15"/>
                    </a:moveTo>
                    <a:cubicBezTo>
                      <a:pt x="17" y="13"/>
                      <a:pt x="32" y="8"/>
                      <a:pt x="46" y="11"/>
                    </a:cubicBezTo>
                    <a:lnTo>
                      <a:pt x="48" y="10"/>
                    </a:lnTo>
                    <a:lnTo>
                      <a:pt x="48" y="6"/>
                    </a:lnTo>
                    <a:lnTo>
                      <a:pt x="46" y="5"/>
                    </a:lnTo>
                    <a:lnTo>
                      <a:pt x="42" y="2"/>
                    </a:lnTo>
                    <a:lnTo>
                      <a:pt x="37" y="0"/>
                    </a:lnTo>
                    <a:cubicBezTo>
                      <a:pt x="22" y="0"/>
                      <a:pt x="13" y="2"/>
                      <a:pt x="0" y="8"/>
                    </a:cubicBezTo>
                    <a:lnTo>
                      <a:pt x="0" y="11"/>
                    </a:lnTo>
                    <a:lnTo>
                      <a:pt x="1" y="15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6" name="Freeform 121">
                <a:extLst>
                  <a:ext uri="{FF2B5EF4-FFF2-40B4-BE49-F238E27FC236}">
                    <a16:creationId xmlns:a16="http://schemas.microsoft.com/office/drawing/2014/main" id="{6D4E9877-D9B3-474A-8ECB-D8F6068E8D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5" y="1473"/>
                <a:ext cx="31" cy="79"/>
              </a:xfrm>
              <a:custGeom>
                <a:avLst/>
                <a:gdLst>
                  <a:gd name="T0" fmla="*/ 6 w 79"/>
                  <a:gd name="T1" fmla="*/ 2 h 196"/>
                  <a:gd name="T2" fmla="*/ 4 w 79"/>
                  <a:gd name="T3" fmla="*/ 68 h 196"/>
                  <a:gd name="T4" fmla="*/ 0 w 79"/>
                  <a:gd name="T5" fmla="*/ 81 h 196"/>
                  <a:gd name="T6" fmla="*/ 0 w 79"/>
                  <a:gd name="T7" fmla="*/ 95 h 196"/>
                  <a:gd name="T8" fmla="*/ 4 w 79"/>
                  <a:gd name="T9" fmla="*/ 110 h 196"/>
                  <a:gd name="T10" fmla="*/ 11 w 79"/>
                  <a:gd name="T11" fmla="*/ 120 h 196"/>
                  <a:gd name="T12" fmla="*/ 16 w 79"/>
                  <a:gd name="T13" fmla="*/ 123 h 196"/>
                  <a:gd name="T14" fmla="*/ 60 w 79"/>
                  <a:gd name="T15" fmla="*/ 153 h 196"/>
                  <a:gd name="T16" fmla="*/ 66 w 79"/>
                  <a:gd name="T17" fmla="*/ 162 h 196"/>
                  <a:gd name="T18" fmla="*/ 69 w 79"/>
                  <a:gd name="T19" fmla="*/ 171 h 196"/>
                  <a:gd name="T20" fmla="*/ 71 w 79"/>
                  <a:gd name="T21" fmla="*/ 181 h 196"/>
                  <a:gd name="T22" fmla="*/ 73 w 79"/>
                  <a:gd name="T23" fmla="*/ 192 h 196"/>
                  <a:gd name="T24" fmla="*/ 74 w 79"/>
                  <a:gd name="T25" fmla="*/ 194 h 196"/>
                  <a:gd name="T26" fmla="*/ 76 w 79"/>
                  <a:gd name="T27" fmla="*/ 195 h 196"/>
                  <a:gd name="T28" fmla="*/ 76 w 79"/>
                  <a:gd name="T29" fmla="*/ 196 h 196"/>
                  <a:gd name="T30" fmla="*/ 77 w 79"/>
                  <a:gd name="T31" fmla="*/ 196 h 196"/>
                  <a:gd name="T32" fmla="*/ 79 w 79"/>
                  <a:gd name="T33" fmla="*/ 184 h 196"/>
                  <a:gd name="T34" fmla="*/ 76 w 79"/>
                  <a:gd name="T35" fmla="*/ 173 h 196"/>
                  <a:gd name="T36" fmla="*/ 73 w 79"/>
                  <a:gd name="T37" fmla="*/ 164 h 196"/>
                  <a:gd name="T38" fmla="*/ 67 w 79"/>
                  <a:gd name="T39" fmla="*/ 153 h 196"/>
                  <a:gd name="T40" fmla="*/ 60 w 79"/>
                  <a:gd name="T41" fmla="*/ 146 h 196"/>
                  <a:gd name="T42" fmla="*/ 49 w 79"/>
                  <a:gd name="T43" fmla="*/ 139 h 196"/>
                  <a:gd name="T44" fmla="*/ 3 w 79"/>
                  <a:gd name="T45" fmla="*/ 95 h 196"/>
                  <a:gd name="T46" fmla="*/ 19 w 79"/>
                  <a:gd name="T47" fmla="*/ 49 h 196"/>
                  <a:gd name="T48" fmla="*/ 22 w 79"/>
                  <a:gd name="T49" fmla="*/ 43 h 196"/>
                  <a:gd name="T50" fmla="*/ 23 w 79"/>
                  <a:gd name="T51" fmla="*/ 35 h 196"/>
                  <a:gd name="T52" fmla="*/ 22 w 79"/>
                  <a:gd name="T53" fmla="*/ 26 h 196"/>
                  <a:gd name="T54" fmla="*/ 20 w 79"/>
                  <a:gd name="T55" fmla="*/ 16 h 196"/>
                  <a:gd name="T56" fmla="*/ 15 w 79"/>
                  <a:gd name="T57" fmla="*/ 8 h 196"/>
                  <a:gd name="T58" fmla="*/ 7 w 79"/>
                  <a:gd name="T59" fmla="*/ 0 h 196"/>
                  <a:gd name="T60" fmla="*/ 4 w 79"/>
                  <a:gd name="T61" fmla="*/ 0 h 196"/>
                  <a:gd name="T62" fmla="*/ 4 w 79"/>
                  <a:gd name="T63" fmla="*/ 1 h 196"/>
                  <a:gd name="T64" fmla="*/ 6 w 79"/>
                  <a:gd name="T65" fmla="*/ 2 h 19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79"/>
                  <a:gd name="T100" fmla="*/ 0 h 196"/>
                  <a:gd name="T101" fmla="*/ 79 w 79"/>
                  <a:gd name="T102" fmla="*/ 196 h 19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79" h="196">
                    <a:moveTo>
                      <a:pt x="6" y="2"/>
                    </a:moveTo>
                    <a:cubicBezTo>
                      <a:pt x="26" y="26"/>
                      <a:pt x="12" y="43"/>
                      <a:pt x="4" y="68"/>
                    </a:cubicBezTo>
                    <a:lnTo>
                      <a:pt x="0" y="81"/>
                    </a:lnTo>
                    <a:lnTo>
                      <a:pt x="0" y="95"/>
                    </a:lnTo>
                    <a:lnTo>
                      <a:pt x="4" y="110"/>
                    </a:lnTo>
                    <a:lnTo>
                      <a:pt x="11" y="120"/>
                    </a:lnTo>
                    <a:lnTo>
                      <a:pt x="16" y="123"/>
                    </a:lnTo>
                    <a:cubicBezTo>
                      <a:pt x="34" y="135"/>
                      <a:pt x="45" y="139"/>
                      <a:pt x="60" y="153"/>
                    </a:cubicBezTo>
                    <a:lnTo>
                      <a:pt x="66" y="162"/>
                    </a:lnTo>
                    <a:lnTo>
                      <a:pt x="69" y="171"/>
                    </a:lnTo>
                    <a:lnTo>
                      <a:pt x="71" y="181"/>
                    </a:lnTo>
                    <a:lnTo>
                      <a:pt x="73" y="192"/>
                    </a:lnTo>
                    <a:lnTo>
                      <a:pt x="74" y="194"/>
                    </a:lnTo>
                    <a:lnTo>
                      <a:pt x="76" y="195"/>
                    </a:lnTo>
                    <a:lnTo>
                      <a:pt x="76" y="196"/>
                    </a:lnTo>
                    <a:lnTo>
                      <a:pt x="77" y="196"/>
                    </a:lnTo>
                    <a:lnTo>
                      <a:pt x="79" y="184"/>
                    </a:lnTo>
                    <a:lnTo>
                      <a:pt x="76" y="173"/>
                    </a:lnTo>
                    <a:lnTo>
                      <a:pt x="73" y="164"/>
                    </a:lnTo>
                    <a:lnTo>
                      <a:pt x="67" y="153"/>
                    </a:lnTo>
                    <a:lnTo>
                      <a:pt x="60" y="146"/>
                    </a:lnTo>
                    <a:lnTo>
                      <a:pt x="49" y="139"/>
                    </a:lnTo>
                    <a:cubicBezTo>
                      <a:pt x="34" y="124"/>
                      <a:pt x="2" y="122"/>
                      <a:pt x="3" y="95"/>
                    </a:cubicBezTo>
                    <a:cubicBezTo>
                      <a:pt x="0" y="79"/>
                      <a:pt x="9" y="62"/>
                      <a:pt x="19" y="49"/>
                    </a:cubicBezTo>
                    <a:lnTo>
                      <a:pt x="22" y="43"/>
                    </a:lnTo>
                    <a:lnTo>
                      <a:pt x="23" y="35"/>
                    </a:lnTo>
                    <a:lnTo>
                      <a:pt x="22" y="26"/>
                    </a:lnTo>
                    <a:lnTo>
                      <a:pt x="20" y="16"/>
                    </a:lnTo>
                    <a:lnTo>
                      <a:pt x="15" y="8"/>
                    </a:lnTo>
                    <a:lnTo>
                      <a:pt x="7" y="0"/>
                    </a:lnTo>
                    <a:lnTo>
                      <a:pt x="4" y="0"/>
                    </a:lnTo>
                    <a:lnTo>
                      <a:pt x="4" y="1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7" name="Freeform 122">
                <a:extLst>
                  <a:ext uri="{FF2B5EF4-FFF2-40B4-BE49-F238E27FC236}">
                    <a16:creationId xmlns:a16="http://schemas.microsoft.com/office/drawing/2014/main" id="{FECACADB-0617-42E7-8334-DCA2151B7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" y="1220"/>
                <a:ext cx="380" cy="14"/>
              </a:xfrm>
              <a:custGeom>
                <a:avLst/>
                <a:gdLst>
                  <a:gd name="T0" fmla="*/ 3 w 949"/>
                  <a:gd name="T1" fmla="*/ 3 h 34"/>
                  <a:gd name="T2" fmla="*/ 949 w 949"/>
                  <a:gd name="T3" fmla="*/ 34 h 34"/>
                  <a:gd name="T4" fmla="*/ 949 w 949"/>
                  <a:gd name="T5" fmla="*/ 32 h 34"/>
                  <a:gd name="T6" fmla="*/ 640 w 949"/>
                  <a:gd name="T7" fmla="*/ 17 h 34"/>
                  <a:gd name="T8" fmla="*/ 370 w 949"/>
                  <a:gd name="T9" fmla="*/ 8 h 34"/>
                  <a:gd name="T10" fmla="*/ 187 w 949"/>
                  <a:gd name="T11" fmla="*/ 2 h 34"/>
                  <a:gd name="T12" fmla="*/ 156 w 949"/>
                  <a:gd name="T13" fmla="*/ 2 h 34"/>
                  <a:gd name="T14" fmla="*/ 124 w 949"/>
                  <a:gd name="T15" fmla="*/ 1 h 34"/>
                  <a:gd name="T16" fmla="*/ 93 w 949"/>
                  <a:gd name="T17" fmla="*/ 1 h 34"/>
                  <a:gd name="T18" fmla="*/ 63 w 949"/>
                  <a:gd name="T19" fmla="*/ 0 h 34"/>
                  <a:gd name="T20" fmla="*/ 1 w 949"/>
                  <a:gd name="T21" fmla="*/ 0 h 34"/>
                  <a:gd name="T22" fmla="*/ 0 w 949"/>
                  <a:gd name="T23" fmla="*/ 1 h 34"/>
                  <a:gd name="T24" fmla="*/ 1 w 949"/>
                  <a:gd name="T25" fmla="*/ 2 h 34"/>
                  <a:gd name="T26" fmla="*/ 2 w 949"/>
                  <a:gd name="T27" fmla="*/ 2 h 34"/>
                  <a:gd name="T28" fmla="*/ 3 w 949"/>
                  <a:gd name="T29" fmla="*/ 3 h 34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949"/>
                  <a:gd name="T46" fmla="*/ 0 h 34"/>
                  <a:gd name="T47" fmla="*/ 949 w 949"/>
                  <a:gd name="T48" fmla="*/ 34 h 34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949" h="34">
                    <a:moveTo>
                      <a:pt x="3" y="3"/>
                    </a:moveTo>
                    <a:cubicBezTo>
                      <a:pt x="315" y="10"/>
                      <a:pt x="637" y="16"/>
                      <a:pt x="949" y="34"/>
                    </a:cubicBezTo>
                    <a:lnTo>
                      <a:pt x="949" y="32"/>
                    </a:lnTo>
                    <a:cubicBezTo>
                      <a:pt x="848" y="23"/>
                      <a:pt x="742" y="22"/>
                      <a:pt x="640" y="17"/>
                    </a:cubicBezTo>
                    <a:cubicBezTo>
                      <a:pt x="550" y="14"/>
                      <a:pt x="460" y="12"/>
                      <a:pt x="370" y="8"/>
                    </a:cubicBezTo>
                    <a:cubicBezTo>
                      <a:pt x="309" y="4"/>
                      <a:pt x="248" y="5"/>
                      <a:pt x="187" y="2"/>
                    </a:cubicBezTo>
                    <a:lnTo>
                      <a:pt x="156" y="2"/>
                    </a:lnTo>
                    <a:lnTo>
                      <a:pt x="124" y="1"/>
                    </a:lnTo>
                    <a:lnTo>
                      <a:pt x="93" y="1"/>
                    </a:lnTo>
                    <a:lnTo>
                      <a:pt x="63" y="0"/>
                    </a:lnTo>
                    <a:lnTo>
                      <a:pt x="1" y="0"/>
                    </a:lnTo>
                    <a:lnTo>
                      <a:pt x="0" y="1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8" name="Freeform 123">
                <a:extLst>
                  <a:ext uri="{FF2B5EF4-FFF2-40B4-BE49-F238E27FC236}">
                    <a16:creationId xmlns:a16="http://schemas.microsoft.com/office/drawing/2014/main" id="{6B1C1BFD-5BE0-49F1-A894-A5904346F5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0" y="1211"/>
                <a:ext cx="19" cy="274"/>
              </a:xfrm>
              <a:custGeom>
                <a:avLst/>
                <a:gdLst>
                  <a:gd name="T0" fmla="*/ 42 w 47"/>
                  <a:gd name="T1" fmla="*/ 0 h 686"/>
                  <a:gd name="T2" fmla="*/ 14 w 47"/>
                  <a:gd name="T3" fmla="*/ 684 h 686"/>
                  <a:gd name="T4" fmla="*/ 19 w 47"/>
                  <a:gd name="T5" fmla="*/ 686 h 686"/>
                  <a:gd name="T6" fmla="*/ 23 w 47"/>
                  <a:gd name="T7" fmla="*/ 686 h 686"/>
                  <a:gd name="T8" fmla="*/ 30 w 47"/>
                  <a:gd name="T9" fmla="*/ 172 h 686"/>
                  <a:gd name="T10" fmla="*/ 37 w 47"/>
                  <a:gd name="T11" fmla="*/ 87 h 686"/>
                  <a:gd name="T12" fmla="*/ 47 w 47"/>
                  <a:gd name="T13" fmla="*/ 2 h 686"/>
                  <a:gd name="T14" fmla="*/ 44 w 47"/>
                  <a:gd name="T15" fmla="*/ 0 h 686"/>
                  <a:gd name="T16" fmla="*/ 42 w 47"/>
                  <a:gd name="T17" fmla="*/ 0 h 68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7"/>
                  <a:gd name="T28" fmla="*/ 0 h 686"/>
                  <a:gd name="T29" fmla="*/ 47 w 47"/>
                  <a:gd name="T30" fmla="*/ 686 h 68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7" h="686">
                    <a:moveTo>
                      <a:pt x="42" y="0"/>
                    </a:moveTo>
                    <a:cubicBezTo>
                      <a:pt x="7" y="229"/>
                      <a:pt x="0" y="452"/>
                      <a:pt x="14" y="684"/>
                    </a:cubicBezTo>
                    <a:lnTo>
                      <a:pt x="19" y="686"/>
                    </a:lnTo>
                    <a:lnTo>
                      <a:pt x="23" y="686"/>
                    </a:lnTo>
                    <a:cubicBezTo>
                      <a:pt x="19" y="513"/>
                      <a:pt x="17" y="345"/>
                      <a:pt x="30" y="172"/>
                    </a:cubicBezTo>
                    <a:lnTo>
                      <a:pt x="37" y="87"/>
                    </a:lnTo>
                    <a:lnTo>
                      <a:pt x="47" y="2"/>
                    </a:lnTo>
                    <a:lnTo>
                      <a:pt x="44" y="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9" name="Freeform 124">
                <a:extLst>
                  <a:ext uri="{FF2B5EF4-FFF2-40B4-BE49-F238E27FC236}">
                    <a16:creationId xmlns:a16="http://schemas.microsoft.com/office/drawing/2014/main" id="{B3E41481-D145-45CD-BCAD-631D7E1B89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5" y="1201"/>
                <a:ext cx="421" cy="18"/>
              </a:xfrm>
              <a:custGeom>
                <a:avLst/>
                <a:gdLst>
                  <a:gd name="T0" fmla="*/ 1 w 1052"/>
                  <a:gd name="T1" fmla="*/ 1 h 44"/>
                  <a:gd name="T2" fmla="*/ 1052 w 1052"/>
                  <a:gd name="T3" fmla="*/ 44 h 44"/>
                  <a:gd name="T4" fmla="*/ 1052 w 1052"/>
                  <a:gd name="T5" fmla="*/ 43 h 44"/>
                  <a:gd name="T6" fmla="*/ 1051 w 1052"/>
                  <a:gd name="T7" fmla="*/ 41 h 44"/>
                  <a:gd name="T8" fmla="*/ 1050 w 1052"/>
                  <a:gd name="T9" fmla="*/ 41 h 44"/>
                  <a:gd name="T10" fmla="*/ 1034 w 1052"/>
                  <a:gd name="T11" fmla="*/ 40 h 44"/>
                  <a:gd name="T12" fmla="*/ 1017 w 1052"/>
                  <a:gd name="T13" fmla="*/ 39 h 44"/>
                  <a:gd name="T14" fmla="*/ 1001 w 1052"/>
                  <a:gd name="T15" fmla="*/ 38 h 44"/>
                  <a:gd name="T16" fmla="*/ 904 w 1052"/>
                  <a:gd name="T17" fmla="*/ 34 h 44"/>
                  <a:gd name="T18" fmla="*/ 699 w 1052"/>
                  <a:gd name="T19" fmla="*/ 26 h 44"/>
                  <a:gd name="T20" fmla="*/ 0 w 1052"/>
                  <a:gd name="T21" fmla="*/ 0 h 44"/>
                  <a:gd name="T22" fmla="*/ 0 w 1052"/>
                  <a:gd name="T23" fmla="*/ 1 h 44"/>
                  <a:gd name="T24" fmla="*/ 1 w 1052"/>
                  <a:gd name="T25" fmla="*/ 1 h 4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052"/>
                  <a:gd name="T40" fmla="*/ 0 h 44"/>
                  <a:gd name="T41" fmla="*/ 1052 w 1052"/>
                  <a:gd name="T42" fmla="*/ 44 h 4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052" h="44">
                    <a:moveTo>
                      <a:pt x="1" y="1"/>
                    </a:moveTo>
                    <a:cubicBezTo>
                      <a:pt x="349" y="21"/>
                      <a:pt x="703" y="22"/>
                      <a:pt x="1052" y="44"/>
                    </a:cubicBezTo>
                    <a:lnTo>
                      <a:pt x="1052" y="43"/>
                    </a:lnTo>
                    <a:lnTo>
                      <a:pt x="1051" y="41"/>
                    </a:lnTo>
                    <a:lnTo>
                      <a:pt x="1050" y="41"/>
                    </a:lnTo>
                    <a:lnTo>
                      <a:pt x="1034" y="40"/>
                    </a:lnTo>
                    <a:lnTo>
                      <a:pt x="1017" y="39"/>
                    </a:lnTo>
                    <a:lnTo>
                      <a:pt x="1001" y="38"/>
                    </a:lnTo>
                    <a:cubicBezTo>
                      <a:pt x="970" y="36"/>
                      <a:pt x="936" y="35"/>
                      <a:pt x="904" y="34"/>
                    </a:cubicBezTo>
                    <a:cubicBezTo>
                      <a:pt x="837" y="30"/>
                      <a:pt x="766" y="28"/>
                      <a:pt x="699" y="26"/>
                    </a:cubicBezTo>
                    <a:cubicBezTo>
                      <a:pt x="466" y="15"/>
                      <a:pt x="232" y="11"/>
                      <a:pt x="0" y="0"/>
                    </a:cubicBezTo>
                    <a:lnTo>
                      <a:pt x="0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0" name="Freeform 125">
                <a:extLst>
                  <a:ext uri="{FF2B5EF4-FFF2-40B4-BE49-F238E27FC236}">
                    <a16:creationId xmlns:a16="http://schemas.microsoft.com/office/drawing/2014/main" id="{8D30E21E-DA6E-4610-A614-F49797A063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9" y="1209"/>
                <a:ext cx="23" cy="30"/>
              </a:xfrm>
              <a:custGeom>
                <a:avLst/>
                <a:gdLst>
                  <a:gd name="T0" fmla="*/ 12 w 55"/>
                  <a:gd name="T1" fmla="*/ 18 h 74"/>
                  <a:gd name="T2" fmla="*/ 9 w 55"/>
                  <a:gd name="T3" fmla="*/ 16 h 74"/>
                  <a:gd name="T4" fmla="*/ 7 w 55"/>
                  <a:gd name="T5" fmla="*/ 16 h 74"/>
                  <a:gd name="T6" fmla="*/ 6 w 55"/>
                  <a:gd name="T7" fmla="*/ 13 h 74"/>
                  <a:gd name="T8" fmla="*/ 3 w 55"/>
                  <a:gd name="T9" fmla="*/ 13 h 74"/>
                  <a:gd name="T10" fmla="*/ 7 w 55"/>
                  <a:gd name="T11" fmla="*/ 7 h 74"/>
                  <a:gd name="T12" fmla="*/ 12 w 55"/>
                  <a:gd name="T13" fmla="*/ 5 h 74"/>
                  <a:gd name="T14" fmla="*/ 16 w 55"/>
                  <a:gd name="T15" fmla="*/ 4 h 74"/>
                  <a:gd name="T16" fmla="*/ 22 w 55"/>
                  <a:gd name="T17" fmla="*/ 5 h 74"/>
                  <a:gd name="T18" fmla="*/ 26 w 55"/>
                  <a:gd name="T19" fmla="*/ 7 h 74"/>
                  <a:gd name="T20" fmla="*/ 30 w 55"/>
                  <a:gd name="T21" fmla="*/ 9 h 74"/>
                  <a:gd name="T22" fmla="*/ 32 w 55"/>
                  <a:gd name="T23" fmla="*/ 10 h 74"/>
                  <a:gd name="T24" fmla="*/ 38 w 55"/>
                  <a:gd name="T25" fmla="*/ 16 h 74"/>
                  <a:gd name="T26" fmla="*/ 40 w 55"/>
                  <a:gd name="T27" fmla="*/ 21 h 74"/>
                  <a:gd name="T28" fmla="*/ 43 w 55"/>
                  <a:gd name="T29" fmla="*/ 30 h 74"/>
                  <a:gd name="T30" fmla="*/ 43 w 55"/>
                  <a:gd name="T31" fmla="*/ 36 h 74"/>
                  <a:gd name="T32" fmla="*/ 40 w 55"/>
                  <a:gd name="T33" fmla="*/ 43 h 74"/>
                  <a:gd name="T34" fmla="*/ 38 w 55"/>
                  <a:gd name="T35" fmla="*/ 48 h 74"/>
                  <a:gd name="T36" fmla="*/ 33 w 55"/>
                  <a:gd name="T37" fmla="*/ 53 h 74"/>
                  <a:gd name="T38" fmla="*/ 21 w 55"/>
                  <a:gd name="T39" fmla="*/ 60 h 74"/>
                  <a:gd name="T40" fmla="*/ 13 w 55"/>
                  <a:gd name="T41" fmla="*/ 61 h 74"/>
                  <a:gd name="T42" fmla="*/ 6 w 55"/>
                  <a:gd name="T43" fmla="*/ 63 h 74"/>
                  <a:gd name="T44" fmla="*/ 4 w 55"/>
                  <a:gd name="T45" fmla="*/ 64 h 74"/>
                  <a:gd name="T46" fmla="*/ 2 w 55"/>
                  <a:gd name="T47" fmla="*/ 64 h 74"/>
                  <a:gd name="T48" fmla="*/ 1 w 55"/>
                  <a:gd name="T49" fmla="*/ 66 h 74"/>
                  <a:gd name="T50" fmla="*/ 45 w 55"/>
                  <a:gd name="T51" fmla="*/ 46 h 74"/>
                  <a:gd name="T52" fmla="*/ 42 w 55"/>
                  <a:gd name="T53" fmla="*/ 11 h 74"/>
                  <a:gd name="T54" fmla="*/ 15 w 55"/>
                  <a:gd name="T55" fmla="*/ 0 h 74"/>
                  <a:gd name="T56" fmla="*/ 9 w 55"/>
                  <a:gd name="T57" fmla="*/ 3 h 74"/>
                  <a:gd name="T58" fmla="*/ 3 w 55"/>
                  <a:gd name="T59" fmla="*/ 6 h 74"/>
                  <a:gd name="T60" fmla="*/ 0 w 55"/>
                  <a:gd name="T61" fmla="*/ 12 h 74"/>
                  <a:gd name="T62" fmla="*/ 1 w 55"/>
                  <a:gd name="T63" fmla="*/ 17 h 74"/>
                  <a:gd name="T64" fmla="*/ 8 w 55"/>
                  <a:gd name="T65" fmla="*/ 21 h 74"/>
                  <a:gd name="T66" fmla="*/ 9 w 55"/>
                  <a:gd name="T67" fmla="*/ 21 h 74"/>
                  <a:gd name="T68" fmla="*/ 10 w 55"/>
                  <a:gd name="T69" fmla="*/ 18 h 74"/>
                  <a:gd name="T70" fmla="*/ 12 w 55"/>
                  <a:gd name="T71" fmla="*/ 18 h 74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55"/>
                  <a:gd name="T109" fmla="*/ 0 h 74"/>
                  <a:gd name="T110" fmla="*/ 55 w 55"/>
                  <a:gd name="T111" fmla="*/ 74 h 74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55" h="74">
                    <a:moveTo>
                      <a:pt x="12" y="18"/>
                    </a:moveTo>
                    <a:lnTo>
                      <a:pt x="9" y="16"/>
                    </a:lnTo>
                    <a:lnTo>
                      <a:pt x="7" y="16"/>
                    </a:lnTo>
                    <a:lnTo>
                      <a:pt x="6" y="13"/>
                    </a:lnTo>
                    <a:lnTo>
                      <a:pt x="3" y="13"/>
                    </a:lnTo>
                    <a:lnTo>
                      <a:pt x="7" y="7"/>
                    </a:lnTo>
                    <a:lnTo>
                      <a:pt x="12" y="5"/>
                    </a:lnTo>
                    <a:lnTo>
                      <a:pt x="16" y="4"/>
                    </a:lnTo>
                    <a:lnTo>
                      <a:pt x="22" y="5"/>
                    </a:lnTo>
                    <a:lnTo>
                      <a:pt x="26" y="7"/>
                    </a:lnTo>
                    <a:lnTo>
                      <a:pt x="30" y="9"/>
                    </a:lnTo>
                    <a:lnTo>
                      <a:pt x="32" y="10"/>
                    </a:lnTo>
                    <a:lnTo>
                      <a:pt x="38" y="16"/>
                    </a:lnTo>
                    <a:lnTo>
                      <a:pt x="40" y="21"/>
                    </a:lnTo>
                    <a:lnTo>
                      <a:pt x="43" y="30"/>
                    </a:lnTo>
                    <a:lnTo>
                      <a:pt x="43" y="36"/>
                    </a:lnTo>
                    <a:lnTo>
                      <a:pt x="40" y="43"/>
                    </a:lnTo>
                    <a:lnTo>
                      <a:pt x="38" y="48"/>
                    </a:lnTo>
                    <a:lnTo>
                      <a:pt x="33" y="53"/>
                    </a:lnTo>
                    <a:lnTo>
                      <a:pt x="21" y="60"/>
                    </a:lnTo>
                    <a:lnTo>
                      <a:pt x="13" y="61"/>
                    </a:lnTo>
                    <a:lnTo>
                      <a:pt x="6" y="63"/>
                    </a:lnTo>
                    <a:lnTo>
                      <a:pt x="4" y="64"/>
                    </a:lnTo>
                    <a:lnTo>
                      <a:pt x="2" y="64"/>
                    </a:lnTo>
                    <a:lnTo>
                      <a:pt x="1" y="66"/>
                    </a:lnTo>
                    <a:cubicBezTo>
                      <a:pt x="23" y="74"/>
                      <a:pt x="33" y="61"/>
                      <a:pt x="45" y="46"/>
                    </a:cubicBezTo>
                    <a:cubicBezTo>
                      <a:pt x="49" y="26"/>
                      <a:pt x="55" y="29"/>
                      <a:pt x="42" y="11"/>
                    </a:cubicBezTo>
                    <a:cubicBezTo>
                      <a:pt x="31" y="4"/>
                      <a:pt x="29" y="0"/>
                      <a:pt x="15" y="0"/>
                    </a:cubicBezTo>
                    <a:lnTo>
                      <a:pt x="9" y="3"/>
                    </a:lnTo>
                    <a:lnTo>
                      <a:pt x="3" y="6"/>
                    </a:lnTo>
                    <a:lnTo>
                      <a:pt x="0" y="12"/>
                    </a:lnTo>
                    <a:lnTo>
                      <a:pt x="1" y="17"/>
                    </a:lnTo>
                    <a:lnTo>
                      <a:pt x="8" y="21"/>
                    </a:lnTo>
                    <a:lnTo>
                      <a:pt x="9" y="21"/>
                    </a:lnTo>
                    <a:lnTo>
                      <a:pt x="10" y="18"/>
                    </a:lnTo>
                    <a:lnTo>
                      <a:pt x="12" y="1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1" name="Freeform 126">
                <a:extLst>
                  <a:ext uri="{FF2B5EF4-FFF2-40B4-BE49-F238E27FC236}">
                    <a16:creationId xmlns:a16="http://schemas.microsoft.com/office/drawing/2014/main" id="{C150A424-B73B-42DF-9580-0ADDEEA51C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6" y="1278"/>
                <a:ext cx="7" cy="38"/>
              </a:xfrm>
              <a:custGeom>
                <a:avLst/>
                <a:gdLst>
                  <a:gd name="T0" fmla="*/ 0 w 15"/>
                  <a:gd name="T1" fmla="*/ 0 h 94"/>
                  <a:gd name="T2" fmla="*/ 3 w 15"/>
                  <a:gd name="T3" fmla="*/ 23 h 94"/>
                  <a:gd name="T4" fmla="*/ 4 w 15"/>
                  <a:gd name="T5" fmla="*/ 45 h 94"/>
                  <a:gd name="T6" fmla="*/ 11 w 15"/>
                  <a:gd name="T7" fmla="*/ 93 h 94"/>
                  <a:gd name="T8" fmla="*/ 11 w 15"/>
                  <a:gd name="T9" fmla="*/ 94 h 94"/>
                  <a:gd name="T10" fmla="*/ 15 w 15"/>
                  <a:gd name="T11" fmla="*/ 94 h 94"/>
                  <a:gd name="T12" fmla="*/ 13 w 15"/>
                  <a:gd name="T13" fmla="*/ 72 h 94"/>
                  <a:gd name="T14" fmla="*/ 9 w 15"/>
                  <a:gd name="T15" fmla="*/ 49 h 94"/>
                  <a:gd name="T16" fmla="*/ 7 w 15"/>
                  <a:gd name="T17" fmla="*/ 25 h 94"/>
                  <a:gd name="T18" fmla="*/ 3 w 15"/>
                  <a:gd name="T19" fmla="*/ 1 h 94"/>
                  <a:gd name="T20" fmla="*/ 2 w 15"/>
                  <a:gd name="T21" fmla="*/ 0 h 94"/>
                  <a:gd name="T22" fmla="*/ 0 w 15"/>
                  <a:gd name="T23" fmla="*/ 0 h 9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5"/>
                  <a:gd name="T37" fmla="*/ 0 h 94"/>
                  <a:gd name="T38" fmla="*/ 15 w 15"/>
                  <a:gd name="T39" fmla="*/ 94 h 9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5" h="94">
                    <a:moveTo>
                      <a:pt x="0" y="0"/>
                    </a:moveTo>
                    <a:lnTo>
                      <a:pt x="3" y="23"/>
                    </a:lnTo>
                    <a:lnTo>
                      <a:pt x="4" y="45"/>
                    </a:lnTo>
                    <a:lnTo>
                      <a:pt x="11" y="93"/>
                    </a:lnTo>
                    <a:lnTo>
                      <a:pt x="11" y="94"/>
                    </a:lnTo>
                    <a:lnTo>
                      <a:pt x="15" y="94"/>
                    </a:lnTo>
                    <a:lnTo>
                      <a:pt x="13" y="72"/>
                    </a:lnTo>
                    <a:lnTo>
                      <a:pt x="9" y="49"/>
                    </a:lnTo>
                    <a:lnTo>
                      <a:pt x="7" y="25"/>
                    </a:lnTo>
                    <a:lnTo>
                      <a:pt x="3" y="1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2" name="Freeform 127">
                <a:extLst>
                  <a:ext uri="{FF2B5EF4-FFF2-40B4-BE49-F238E27FC236}">
                    <a16:creationId xmlns:a16="http://schemas.microsoft.com/office/drawing/2014/main" id="{D40B0C48-30F0-4E18-A1F0-A9C45C4197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7" y="1278"/>
                <a:ext cx="133" cy="5"/>
              </a:xfrm>
              <a:custGeom>
                <a:avLst/>
                <a:gdLst>
                  <a:gd name="T0" fmla="*/ 332 w 332"/>
                  <a:gd name="T1" fmla="*/ 9 h 11"/>
                  <a:gd name="T2" fmla="*/ 148 w 332"/>
                  <a:gd name="T3" fmla="*/ 4 h 11"/>
                  <a:gd name="T4" fmla="*/ 45 w 332"/>
                  <a:gd name="T5" fmla="*/ 2 h 11"/>
                  <a:gd name="T6" fmla="*/ 4 w 332"/>
                  <a:gd name="T7" fmla="*/ 0 h 11"/>
                  <a:gd name="T8" fmla="*/ 2 w 332"/>
                  <a:gd name="T9" fmla="*/ 1 h 11"/>
                  <a:gd name="T10" fmla="*/ 1 w 332"/>
                  <a:gd name="T11" fmla="*/ 2 h 11"/>
                  <a:gd name="T12" fmla="*/ 0 w 332"/>
                  <a:gd name="T13" fmla="*/ 2 h 11"/>
                  <a:gd name="T14" fmla="*/ 0 w 332"/>
                  <a:gd name="T15" fmla="*/ 3 h 11"/>
                  <a:gd name="T16" fmla="*/ 186 w 332"/>
                  <a:gd name="T17" fmla="*/ 11 h 11"/>
                  <a:gd name="T18" fmla="*/ 288 w 332"/>
                  <a:gd name="T19" fmla="*/ 11 h 11"/>
                  <a:gd name="T20" fmla="*/ 331 w 332"/>
                  <a:gd name="T21" fmla="*/ 11 h 11"/>
                  <a:gd name="T22" fmla="*/ 332 w 332"/>
                  <a:gd name="T23" fmla="*/ 10 h 11"/>
                  <a:gd name="T24" fmla="*/ 332 w 332"/>
                  <a:gd name="T25" fmla="*/ 9 h 1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332"/>
                  <a:gd name="T40" fmla="*/ 0 h 11"/>
                  <a:gd name="T41" fmla="*/ 332 w 332"/>
                  <a:gd name="T42" fmla="*/ 11 h 11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332" h="11">
                    <a:moveTo>
                      <a:pt x="332" y="9"/>
                    </a:moveTo>
                    <a:cubicBezTo>
                      <a:pt x="271" y="9"/>
                      <a:pt x="209" y="8"/>
                      <a:pt x="148" y="4"/>
                    </a:cubicBezTo>
                    <a:cubicBezTo>
                      <a:pt x="113" y="5"/>
                      <a:pt x="81" y="0"/>
                      <a:pt x="45" y="2"/>
                    </a:cubicBez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2"/>
                    </a:lnTo>
                    <a:lnTo>
                      <a:pt x="0" y="3"/>
                    </a:lnTo>
                    <a:cubicBezTo>
                      <a:pt x="61" y="8"/>
                      <a:pt x="123" y="11"/>
                      <a:pt x="186" y="11"/>
                    </a:cubicBezTo>
                    <a:cubicBezTo>
                      <a:pt x="220" y="11"/>
                      <a:pt x="253" y="11"/>
                      <a:pt x="288" y="11"/>
                    </a:cubicBezTo>
                    <a:lnTo>
                      <a:pt x="331" y="11"/>
                    </a:lnTo>
                    <a:lnTo>
                      <a:pt x="332" y="10"/>
                    </a:lnTo>
                    <a:lnTo>
                      <a:pt x="332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3" name="Freeform 128">
                <a:extLst>
                  <a:ext uri="{FF2B5EF4-FFF2-40B4-BE49-F238E27FC236}">
                    <a16:creationId xmlns:a16="http://schemas.microsoft.com/office/drawing/2014/main" id="{7C0A35E3-CE95-40D5-A3A9-6C99175F01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1" y="1276"/>
                <a:ext cx="6" cy="52"/>
              </a:xfrm>
              <a:custGeom>
                <a:avLst/>
                <a:gdLst>
                  <a:gd name="T0" fmla="*/ 0 w 15"/>
                  <a:gd name="T1" fmla="*/ 3 h 128"/>
                  <a:gd name="T2" fmla="*/ 1 w 15"/>
                  <a:gd name="T3" fmla="*/ 34 h 128"/>
                  <a:gd name="T4" fmla="*/ 3 w 15"/>
                  <a:gd name="T5" fmla="*/ 66 h 128"/>
                  <a:gd name="T6" fmla="*/ 7 w 15"/>
                  <a:gd name="T7" fmla="*/ 97 h 128"/>
                  <a:gd name="T8" fmla="*/ 11 w 15"/>
                  <a:gd name="T9" fmla="*/ 127 h 128"/>
                  <a:gd name="T10" fmla="*/ 13 w 15"/>
                  <a:gd name="T11" fmla="*/ 128 h 128"/>
                  <a:gd name="T12" fmla="*/ 15 w 15"/>
                  <a:gd name="T13" fmla="*/ 126 h 128"/>
                  <a:gd name="T14" fmla="*/ 15 w 15"/>
                  <a:gd name="T15" fmla="*/ 124 h 128"/>
                  <a:gd name="T16" fmla="*/ 14 w 15"/>
                  <a:gd name="T17" fmla="*/ 93 h 128"/>
                  <a:gd name="T18" fmla="*/ 10 w 15"/>
                  <a:gd name="T19" fmla="*/ 63 h 128"/>
                  <a:gd name="T20" fmla="*/ 5 w 15"/>
                  <a:gd name="T21" fmla="*/ 1 h 128"/>
                  <a:gd name="T22" fmla="*/ 4 w 15"/>
                  <a:gd name="T23" fmla="*/ 0 h 128"/>
                  <a:gd name="T24" fmla="*/ 3 w 15"/>
                  <a:gd name="T25" fmla="*/ 0 h 128"/>
                  <a:gd name="T26" fmla="*/ 1 w 15"/>
                  <a:gd name="T27" fmla="*/ 1 h 128"/>
                  <a:gd name="T28" fmla="*/ 0 w 15"/>
                  <a:gd name="T29" fmla="*/ 3 h 12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5"/>
                  <a:gd name="T46" fmla="*/ 0 h 128"/>
                  <a:gd name="T47" fmla="*/ 15 w 15"/>
                  <a:gd name="T48" fmla="*/ 128 h 12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5" h="128">
                    <a:moveTo>
                      <a:pt x="0" y="3"/>
                    </a:moveTo>
                    <a:lnTo>
                      <a:pt x="1" y="34"/>
                    </a:lnTo>
                    <a:lnTo>
                      <a:pt x="3" y="66"/>
                    </a:lnTo>
                    <a:lnTo>
                      <a:pt x="7" y="97"/>
                    </a:lnTo>
                    <a:lnTo>
                      <a:pt x="11" y="127"/>
                    </a:lnTo>
                    <a:lnTo>
                      <a:pt x="13" y="128"/>
                    </a:lnTo>
                    <a:lnTo>
                      <a:pt x="15" y="126"/>
                    </a:lnTo>
                    <a:lnTo>
                      <a:pt x="15" y="124"/>
                    </a:lnTo>
                    <a:lnTo>
                      <a:pt x="14" y="93"/>
                    </a:lnTo>
                    <a:lnTo>
                      <a:pt x="10" y="63"/>
                    </a:lnTo>
                    <a:lnTo>
                      <a:pt x="5" y="1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4" name="Freeform 129">
                <a:extLst>
                  <a:ext uri="{FF2B5EF4-FFF2-40B4-BE49-F238E27FC236}">
                    <a16:creationId xmlns:a16="http://schemas.microsoft.com/office/drawing/2014/main" id="{D5583F4D-2340-4077-89FB-F008FE12F9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2" y="1322"/>
                <a:ext cx="119" cy="5"/>
              </a:xfrm>
              <a:custGeom>
                <a:avLst/>
                <a:gdLst>
                  <a:gd name="T0" fmla="*/ 3 w 297"/>
                  <a:gd name="T1" fmla="*/ 1 h 13"/>
                  <a:gd name="T2" fmla="*/ 155 w 297"/>
                  <a:gd name="T3" fmla="*/ 7 h 13"/>
                  <a:gd name="T4" fmla="*/ 173 w 297"/>
                  <a:gd name="T5" fmla="*/ 9 h 13"/>
                  <a:gd name="T6" fmla="*/ 191 w 297"/>
                  <a:gd name="T7" fmla="*/ 9 h 13"/>
                  <a:gd name="T8" fmla="*/ 208 w 297"/>
                  <a:gd name="T9" fmla="*/ 12 h 13"/>
                  <a:gd name="T10" fmla="*/ 225 w 297"/>
                  <a:gd name="T11" fmla="*/ 12 h 13"/>
                  <a:gd name="T12" fmla="*/ 242 w 297"/>
                  <a:gd name="T13" fmla="*/ 13 h 13"/>
                  <a:gd name="T14" fmla="*/ 260 w 297"/>
                  <a:gd name="T15" fmla="*/ 13 h 13"/>
                  <a:gd name="T16" fmla="*/ 277 w 297"/>
                  <a:gd name="T17" fmla="*/ 12 h 13"/>
                  <a:gd name="T18" fmla="*/ 295 w 297"/>
                  <a:gd name="T19" fmla="*/ 12 h 13"/>
                  <a:gd name="T20" fmla="*/ 297 w 297"/>
                  <a:gd name="T21" fmla="*/ 10 h 13"/>
                  <a:gd name="T22" fmla="*/ 297 w 297"/>
                  <a:gd name="T23" fmla="*/ 9 h 13"/>
                  <a:gd name="T24" fmla="*/ 293 w 297"/>
                  <a:gd name="T25" fmla="*/ 8 h 13"/>
                  <a:gd name="T26" fmla="*/ 255 w 297"/>
                  <a:gd name="T27" fmla="*/ 8 h 13"/>
                  <a:gd name="T28" fmla="*/ 164 w 297"/>
                  <a:gd name="T29" fmla="*/ 4 h 13"/>
                  <a:gd name="T30" fmla="*/ 0 w 297"/>
                  <a:gd name="T31" fmla="*/ 0 h 13"/>
                  <a:gd name="T32" fmla="*/ 1 w 297"/>
                  <a:gd name="T33" fmla="*/ 1 h 13"/>
                  <a:gd name="T34" fmla="*/ 3 w 297"/>
                  <a:gd name="T35" fmla="*/ 1 h 1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297"/>
                  <a:gd name="T55" fmla="*/ 0 h 13"/>
                  <a:gd name="T56" fmla="*/ 297 w 297"/>
                  <a:gd name="T57" fmla="*/ 13 h 13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297" h="13">
                    <a:moveTo>
                      <a:pt x="3" y="1"/>
                    </a:moveTo>
                    <a:cubicBezTo>
                      <a:pt x="54" y="1"/>
                      <a:pt x="105" y="4"/>
                      <a:pt x="155" y="7"/>
                    </a:cubicBezTo>
                    <a:lnTo>
                      <a:pt x="173" y="9"/>
                    </a:lnTo>
                    <a:lnTo>
                      <a:pt x="191" y="9"/>
                    </a:lnTo>
                    <a:lnTo>
                      <a:pt x="208" y="12"/>
                    </a:lnTo>
                    <a:lnTo>
                      <a:pt x="225" y="12"/>
                    </a:lnTo>
                    <a:lnTo>
                      <a:pt x="242" y="13"/>
                    </a:lnTo>
                    <a:lnTo>
                      <a:pt x="260" y="13"/>
                    </a:lnTo>
                    <a:lnTo>
                      <a:pt x="277" y="12"/>
                    </a:lnTo>
                    <a:lnTo>
                      <a:pt x="295" y="12"/>
                    </a:lnTo>
                    <a:lnTo>
                      <a:pt x="297" y="10"/>
                    </a:lnTo>
                    <a:lnTo>
                      <a:pt x="297" y="9"/>
                    </a:lnTo>
                    <a:lnTo>
                      <a:pt x="293" y="8"/>
                    </a:lnTo>
                    <a:lnTo>
                      <a:pt x="255" y="8"/>
                    </a:lnTo>
                    <a:cubicBezTo>
                      <a:pt x="225" y="8"/>
                      <a:pt x="194" y="5"/>
                      <a:pt x="164" y="4"/>
                    </a:cubicBezTo>
                    <a:cubicBezTo>
                      <a:pt x="109" y="2"/>
                      <a:pt x="54" y="0"/>
                      <a:pt x="0" y="0"/>
                    </a:cubicBezTo>
                    <a:lnTo>
                      <a:pt x="1" y="1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5" name="Freeform 130">
                <a:extLst>
                  <a:ext uri="{FF2B5EF4-FFF2-40B4-BE49-F238E27FC236}">
                    <a16:creationId xmlns:a16="http://schemas.microsoft.com/office/drawing/2014/main" id="{E31CF0E1-7E90-4497-AE31-390CEA680B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4" y="1319"/>
                <a:ext cx="74" cy="69"/>
              </a:xfrm>
              <a:custGeom>
                <a:avLst/>
                <a:gdLst>
                  <a:gd name="T0" fmla="*/ 180 w 183"/>
                  <a:gd name="T1" fmla="*/ 0 h 172"/>
                  <a:gd name="T2" fmla="*/ 74 w 183"/>
                  <a:gd name="T3" fmla="*/ 105 h 172"/>
                  <a:gd name="T4" fmla="*/ 11 w 183"/>
                  <a:gd name="T5" fmla="*/ 158 h 172"/>
                  <a:gd name="T6" fmla="*/ 0 w 183"/>
                  <a:gd name="T7" fmla="*/ 168 h 172"/>
                  <a:gd name="T8" fmla="*/ 0 w 183"/>
                  <a:gd name="T9" fmla="*/ 170 h 172"/>
                  <a:gd name="T10" fmla="*/ 1 w 183"/>
                  <a:gd name="T11" fmla="*/ 171 h 172"/>
                  <a:gd name="T12" fmla="*/ 3 w 183"/>
                  <a:gd name="T13" fmla="*/ 172 h 172"/>
                  <a:gd name="T14" fmla="*/ 5 w 183"/>
                  <a:gd name="T15" fmla="*/ 172 h 172"/>
                  <a:gd name="T16" fmla="*/ 120 w 183"/>
                  <a:gd name="T17" fmla="*/ 69 h 172"/>
                  <a:gd name="T18" fmla="*/ 172 w 183"/>
                  <a:gd name="T19" fmla="*/ 14 h 172"/>
                  <a:gd name="T20" fmla="*/ 183 w 183"/>
                  <a:gd name="T21" fmla="*/ 3 h 172"/>
                  <a:gd name="T22" fmla="*/ 183 w 183"/>
                  <a:gd name="T23" fmla="*/ 2 h 172"/>
                  <a:gd name="T24" fmla="*/ 181 w 183"/>
                  <a:gd name="T25" fmla="*/ 0 h 172"/>
                  <a:gd name="T26" fmla="*/ 180 w 183"/>
                  <a:gd name="T27" fmla="*/ 0 h 17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83"/>
                  <a:gd name="T43" fmla="*/ 0 h 172"/>
                  <a:gd name="T44" fmla="*/ 183 w 183"/>
                  <a:gd name="T45" fmla="*/ 172 h 17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83" h="172">
                    <a:moveTo>
                      <a:pt x="180" y="0"/>
                    </a:moveTo>
                    <a:cubicBezTo>
                      <a:pt x="147" y="34"/>
                      <a:pt x="109" y="73"/>
                      <a:pt x="74" y="105"/>
                    </a:cubicBezTo>
                    <a:cubicBezTo>
                      <a:pt x="53" y="126"/>
                      <a:pt x="32" y="138"/>
                      <a:pt x="11" y="158"/>
                    </a:cubicBezTo>
                    <a:lnTo>
                      <a:pt x="0" y="168"/>
                    </a:lnTo>
                    <a:lnTo>
                      <a:pt x="0" y="170"/>
                    </a:lnTo>
                    <a:lnTo>
                      <a:pt x="1" y="171"/>
                    </a:lnTo>
                    <a:lnTo>
                      <a:pt x="3" y="172"/>
                    </a:lnTo>
                    <a:lnTo>
                      <a:pt x="5" y="172"/>
                    </a:lnTo>
                    <a:cubicBezTo>
                      <a:pt x="46" y="141"/>
                      <a:pt x="85" y="107"/>
                      <a:pt x="120" y="69"/>
                    </a:cubicBezTo>
                    <a:cubicBezTo>
                      <a:pt x="140" y="50"/>
                      <a:pt x="152" y="33"/>
                      <a:pt x="172" y="14"/>
                    </a:cubicBezTo>
                    <a:lnTo>
                      <a:pt x="183" y="3"/>
                    </a:lnTo>
                    <a:lnTo>
                      <a:pt x="183" y="2"/>
                    </a:lnTo>
                    <a:lnTo>
                      <a:pt x="181" y="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6" name="Freeform 131">
                <a:extLst>
                  <a:ext uri="{FF2B5EF4-FFF2-40B4-BE49-F238E27FC236}">
                    <a16:creationId xmlns:a16="http://schemas.microsoft.com/office/drawing/2014/main" id="{6C193476-A22E-4E43-ADE1-34FCAD493F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3" y="1335"/>
                <a:ext cx="85" cy="63"/>
              </a:xfrm>
              <a:custGeom>
                <a:avLst/>
                <a:gdLst>
                  <a:gd name="T0" fmla="*/ 2 w 211"/>
                  <a:gd name="T1" fmla="*/ 3 h 156"/>
                  <a:gd name="T2" fmla="*/ 210 w 211"/>
                  <a:gd name="T3" fmla="*/ 156 h 156"/>
                  <a:gd name="T4" fmla="*/ 211 w 211"/>
                  <a:gd name="T5" fmla="*/ 154 h 156"/>
                  <a:gd name="T6" fmla="*/ 211 w 211"/>
                  <a:gd name="T7" fmla="*/ 152 h 156"/>
                  <a:gd name="T8" fmla="*/ 93 w 211"/>
                  <a:gd name="T9" fmla="*/ 67 h 156"/>
                  <a:gd name="T10" fmla="*/ 31 w 211"/>
                  <a:gd name="T11" fmla="*/ 20 h 156"/>
                  <a:gd name="T12" fmla="*/ 4 w 211"/>
                  <a:gd name="T13" fmla="*/ 1 h 156"/>
                  <a:gd name="T14" fmla="*/ 2 w 211"/>
                  <a:gd name="T15" fmla="*/ 0 h 156"/>
                  <a:gd name="T16" fmla="*/ 1 w 211"/>
                  <a:gd name="T17" fmla="*/ 0 h 156"/>
                  <a:gd name="T18" fmla="*/ 0 w 211"/>
                  <a:gd name="T19" fmla="*/ 1 h 156"/>
                  <a:gd name="T20" fmla="*/ 2 w 211"/>
                  <a:gd name="T21" fmla="*/ 3 h 15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11"/>
                  <a:gd name="T34" fmla="*/ 0 h 156"/>
                  <a:gd name="T35" fmla="*/ 211 w 211"/>
                  <a:gd name="T36" fmla="*/ 156 h 15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11" h="156">
                    <a:moveTo>
                      <a:pt x="2" y="3"/>
                    </a:moveTo>
                    <a:cubicBezTo>
                      <a:pt x="68" y="55"/>
                      <a:pt x="139" y="111"/>
                      <a:pt x="210" y="156"/>
                    </a:cubicBezTo>
                    <a:lnTo>
                      <a:pt x="211" y="154"/>
                    </a:lnTo>
                    <a:lnTo>
                      <a:pt x="211" y="152"/>
                    </a:lnTo>
                    <a:cubicBezTo>
                      <a:pt x="172" y="124"/>
                      <a:pt x="132" y="93"/>
                      <a:pt x="93" y="67"/>
                    </a:cubicBezTo>
                    <a:cubicBezTo>
                      <a:pt x="74" y="49"/>
                      <a:pt x="49" y="38"/>
                      <a:pt x="31" y="20"/>
                    </a:cubicBezTo>
                    <a:lnTo>
                      <a:pt x="4" y="1"/>
                    </a:lnTo>
                    <a:lnTo>
                      <a:pt x="2" y="0"/>
                    </a:lnTo>
                    <a:lnTo>
                      <a:pt x="1" y="0"/>
                    </a:lnTo>
                    <a:lnTo>
                      <a:pt x="0" y="1"/>
                    </a:ln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7" name="Freeform 132">
                <a:extLst>
                  <a:ext uri="{FF2B5EF4-FFF2-40B4-BE49-F238E27FC236}">
                    <a16:creationId xmlns:a16="http://schemas.microsoft.com/office/drawing/2014/main" id="{39280B62-0011-457C-B9D3-0FFD2E0962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0" y="1397"/>
                <a:ext cx="98" cy="5"/>
              </a:xfrm>
              <a:custGeom>
                <a:avLst/>
                <a:gdLst>
                  <a:gd name="T0" fmla="*/ 243 w 244"/>
                  <a:gd name="T1" fmla="*/ 3 h 11"/>
                  <a:gd name="T2" fmla="*/ 122 w 244"/>
                  <a:gd name="T3" fmla="*/ 0 h 11"/>
                  <a:gd name="T4" fmla="*/ 62 w 244"/>
                  <a:gd name="T5" fmla="*/ 0 h 11"/>
                  <a:gd name="T6" fmla="*/ 0 w 244"/>
                  <a:gd name="T7" fmla="*/ 3 h 11"/>
                  <a:gd name="T8" fmla="*/ 0 w 244"/>
                  <a:gd name="T9" fmla="*/ 4 h 11"/>
                  <a:gd name="T10" fmla="*/ 1 w 244"/>
                  <a:gd name="T11" fmla="*/ 7 h 11"/>
                  <a:gd name="T12" fmla="*/ 3 w 244"/>
                  <a:gd name="T13" fmla="*/ 8 h 11"/>
                  <a:gd name="T14" fmla="*/ 17 w 244"/>
                  <a:gd name="T15" fmla="*/ 8 h 11"/>
                  <a:gd name="T16" fmla="*/ 33 w 244"/>
                  <a:gd name="T17" fmla="*/ 9 h 11"/>
                  <a:gd name="T18" fmla="*/ 107 w 244"/>
                  <a:gd name="T19" fmla="*/ 10 h 11"/>
                  <a:gd name="T20" fmla="*/ 244 w 244"/>
                  <a:gd name="T21" fmla="*/ 6 h 11"/>
                  <a:gd name="T22" fmla="*/ 244 w 244"/>
                  <a:gd name="T23" fmla="*/ 4 h 11"/>
                  <a:gd name="T24" fmla="*/ 243 w 244"/>
                  <a:gd name="T25" fmla="*/ 3 h 1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44"/>
                  <a:gd name="T40" fmla="*/ 0 h 11"/>
                  <a:gd name="T41" fmla="*/ 244 w 244"/>
                  <a:gd name="T42" fmla="*/ 11 h 11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44" h="11">
                    <a:moveTo>
                      <a:pt x="243" y="3"/>
                    </a:moveTo>
                    <a:cubicBezTo>
                      <a:pt x="203" y="4"/>
                      <a:pt x="162" y="2"/>
                      <a:pt x="122" y="0"/>
                    </a:cubicBezTo>
                    <a:lnTo>
                      <a:pt x="62" y="0"/>
                    </a:lnTo>
                    <a:cubicBezTo>
                      <a:pt x="50" y="0"/>
                      <a:pt x="8" y="0"/>
                      <a:pt x="0" y="3"/>
                    </a:cubicBezTo>
                    <a:lnTo>
                      <a:pt x="0" y="4"/>
                    </a:lnTo>
                    <a:lnTo>
                      <a:pt x="1" y="7"/>
                    </a:lnTo>
                    <a:lnTo>
                      <a:pt x="3" y="8"/>
                    </a:lnTo>
                    <a:lnTo>
                      <a:pt x="17" y="8"/>
                    </a:lnTo>
                    <a:lnTo>
                      <a:pt x="33" y="9"/>
                    </a:lnTo>
                    <a:cubicBezTo>
                      <a:pt x="58" y="10"/>
                      <a:pt x="82" y="11"/>
                      <a:pt x="107" y="10"/>
                    </a:cubicBezTo>
                    <a:cubicBezTo>
                      <a:pt x="153" y="8"/>
                      <a:pt x="199" y="9"/>
                      <a:pt x="244" y="6"/>
                    </a:cubicBezTo>
                    <a:lnTo>
                      <a:pt x="244" y="4"/>
                    </a:lnTo>
                    <a:lnTo>
                      <a:pt x="243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8" name="Freeform 133">
                <a:extLst>
                  <a:ext uri="{FF2B5EF4-FFF2-40B4-BE49-F238E27FC236}">
                    <a16:creationId xmlns:a16="http://schemas.microsoft.com/office/drawing/2014/main" id="{325281A4-248B-481F-9C63-B25BE876B8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8" y="1396"/>
                <a:ext cx="4" cy="40"/>
              </a:xfrm>
              <a:custGeom>
                <a:avLst/>
                <a:gdLst>
                  <a:gd name="T0" fmla="*/ 8 w 10"/>
                  <a:gd name="T1" fmla="*/ 1 h 99"/>
                  <a:gd name="T2" fmla="*/ 8 w 10"/>
                  <a:gd name="T3" fmla="*/ 25 h 99"/>
                  <a:gd name="T4" fmla="*/ 6 w 10"/>
                  <a:gd name="T5" fmla="*/ 49 h 99"/>
                  <a:gd name="T6" fmla="*/ 2 w 10"/>
                  <a:gd name="T7" fmla="*/ 73 h 99"/>
                  <a:gd name="T8" fmla="*/ 0 w 10"/>
                  <a:gd name="T9" fmla="*/ 97 h 99"/>
                  <a:gd name="T10" fmla="*/ 0 w 10"/>
                  <a:gd name="T11" fmla="*/ 98 h 99"/>
                  <a:gd name="T12" fmla="*/ 1 w 10"/>
                  <a:gd name="T13" fmla="*/ 99 h 99"/>
                  <a:gd name="T14" fmla="*/ 2 w 10"/>
                  <a:gd name="T15" fmla="*/ 99 h 99"/>
                  <a:gd name="T16" fmla="*/ 2 w 10"/>
                  <a:gd name="T17" fmla="*/ 98 h 99"/>
                  <a:gd name="T18" fmla="*/ 8 w 10"/>
                  <a:gd name="T19" fmla="*/ 73 h 99"/>
                  <a:gd name="T20" fmla="*/ 10 w 10"/>
                  <a:gd name="T21" fmla="*/ 49 h 99"/>
                  <a:gd name="T22" fmla="*/ 10 w 10"/>
                  <a:gd name="T23" fmla="*/ 24 h 99"/>
                  <a:gd name="T24" fmla="*/ 9 w 10"/>
                  <a:gd name="T25" fmla="*/ 0 h 99"/>
                  <a:gd name="T26" fmla="*/ 8 w 10"/>
                  <a:gd name="T27" fmla="*/ 0 h 99"/>
                  <a:gd name="T28" fmla="*/ 8 w 10"/>
                  <a:gd name="T29" fmla="*/ 1 h 9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0"/>
                  <a:gd name="T46" fmla="*/ 0 h 99"/>
                  <a:gd name="T47" fmla="*/ 10 w 10"/>
                  <a:gd name="T48" fmla="*/ 99 h 99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0" h="99">
                    <a:moveTo>
                      <a:pt x="8" y="1"/>
                    </a:moveTo>
                    <a:lnTo>
                      <a:pt x="8" y="25"/>
                    </a:lnTo>
                    <a:lnTo>
                      <a:pt x="6" y="49"/>
                    </a:lnTo>
                    <a:lnTo>
                      <a:pt x="2" y="73"/>
                    </a:lnTo>
                    <a:lnTo>
                      <a:pt x="0" y="97"/>
                    </a:lnTo>
                    <a:lnTo>
                      <a:pt x="0" y="98"/>
                    </a:lnTo>
                    <a:lnTo>
                      <a:pt x="1" y="99"/>
                    </a:lnTo>
                    <a:lnTo>
                      <a:pt x="2" y="99"/>
                    </a:lnTo>
                    <a:lnTo>
                      <a:pt x="2" y="98"/>
                    </a:lnTo>
                    <a:lnTo>
                      <a:pt x="8" y="73"/>
                    </a:lnTo>
                    <a:lnTo>
                      <a:pt x="10" y="49"/>
                    </a:lnTo>
                    <a:lnTo>
                      <a:pt x="10" y="24"/>
                    </a:lnTo>
                    <a:lnTo>
                      <a:pt x="9" y="0"/>
                    </a:lnTo>
                    <a:lnTo>
                      <a:pt x="8" y="0"/>
                    </a:lnTo>
                    <a:lnTo>
                      <a:pt x="8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9" name="Freeform 134">
                <a:extLst>
                  <a:ext uri="{FF2B5EF4-FFF2-40B4-BE49-F238E27FC236}">
                    <a16:creationId xmlns:a16="http://schemas.microsoft.com/office/drawing/2014/main" id="{946696E3-20FA-425C-A52D-1F378B564E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3" y="1386"/>
                <a:ext cx="8" cy="52"/>
              </a:xfrm>
              <a:custGeom>
                <a:avLst/>
                <a:gdLst>
                  <a:gd name="T0" fmla="*/ 0 w 18"/>
                  <a:gd name="T1" fmla="*/ 1 h 129"/>
                  <a:gd name="T2" fmla="*/ 0 w 18"/>
                  <a:gd name="T3" fmla="*/ 33 h 129"/>
                  <a:gd name="T4" fmla="*/ 2 w 18"/>
                  <a:gd name="T5" fmla="*/ 64 h 129"/>
                  <a:gd name="T6" fmla="*/ 6 w 18"/>
                  <a:gd name="T7" fmla="*/ 97 h 129"/>
                  <a:gd name="T8" fmla="*/ 11 w 18"/>
                  <a:gd name="T9" fmla="*/ 128 h 129"/>
                  <a:gd name="T10" fmla="*/ 13 w 18"/>
                  <a:gd name="T11" fmla="*/ 129 h 129"/>
                  <a:gd name="T12" fmla="*/ 15 w 18"/>
                  <a:gd name="T13" fmla="*/ 129 h 129"/>
                  <a:gd name="T14" fmla="*/ 16 w 18"/>
                  <a:gd name="T15" fmla="*/ 128 h 129"/>
                  <a:gd name="T16" fmla="*/ 18 w 18"/>
                  <a:gd name="T17" fmla="*/ 128 h 129"/>
                  <a:gd name="T18" fmla="*/ 15 w 18"/>
                  <a:gd name="T19" fmla="*/ 95 h 129"/>
                  <a:gd name="T20" fmla="*/ 10 w 18"/>
                  <a:gd name="T21" fmla="*/ 64 h 129"/>
                  <a:gd name="T22" fmla="*/ 7 w 18"/>
                  <a:gd name="T23" fmla="*/ 32 h 129"/>
                  <a:gd name="T24" fmla="*/ 6 w 18"/>
                  <a:gd name="T25" fmla="*/ 1 h 129"/>
                  <a:gd name="T26" fmla="*/ 4 w 18"/>
                  <a:gd name="T27" fmla="*/ 0 h 129"/>
                  <a:gd name="T28" fmla="*/ 3 w 18"/>
                  <a:gd name="T29" fmla="*/ 0 h 129"/>
                  <a:gd name="T30" fmla="*/ 1 w 18"/>
                  <a:gd name="T31" fmla="*/ 1 h 129"/>
                  <a:gd name="T32" fmla="*/ 0 w 18"/>
                  <a:gd name="T33" fmla="*/ 1 h 129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"/>
                  <a:gd name="T52" fmla="*/ 0 h 129"/>
                  <a:gd name="T53" fmla="*/ 18 w 18"/>
                  <a:gd name="T54" fmla="*/ 129 h 129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" h="129">
                    <a:moveTo>
                      <a:pt x="0" y="1"/>
                    </a:moveTo>
                    <a:lnTo>
                      <a:pt x="0" y="33"/>
                    </a:lnTo>
                    <a:lnTo>
                      <a:pt x="2" y="64"/>
                    </a:lnTo>
                    <a:lnTo>
                      <a:pt x="6" y="97"/>
                    </a:lnTo>
                    <a:lnTo>
                      <a:pt x="11" y="128"/>
                    </a:lnTo>
                    <a:lnTo>
                      <a:pt x="13" y="129"/>
                    </a:lnTo>
                    <a:lnTo>
                      <a:pt x="15" y="129"/>
                    </a:lnTo>
                    <a:lnTo>
                      <a:pt x="16" y="128"/>
                    </a:lnTo>
                    <a:lnTo>
                      <a:pt x="18" y="128"/>
                    </a:lnTo>
                    <a:lnTo>
                      <a:pt x="15" y="95"/>
                    </a:lnTo>
                    <a:lnTo>
                      <a:pt x="10" y="64"/>
                    </a:lnTo>
                    <a:lnTo>
                      <a:pt x="7" y="3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0" name="Freeform 135">
                <a:extLst>
                  <a:ext uri="{FF2B5EF4-FFF2-40B4-BE49-F238E27FC236}">
                    <a16:creationId xmlns:a16="http://schemas.microsoft.com/office/drawing/2014/main" id="{6670FE86-C233-4BC1-AB92-476F38A0A1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2" y="1437"/>
                <a:ext cx="106" cy="2"/>
              </a:xfrm>
              <a:custGeom>
                <a:avLst/>
                <a:gdLst>
                  <a:gd name="T0" fmla="*/ 4 w 265"/>
                  <a:gd name="T1" fmla="*/ 4 h 6"/>
                  <a:gd name="T2" fmla="*/ 150 w 265"/>
                  <a:gd name="T3" fmla="*/ 6 h 6"/>
                  <a:gd name="T4" fmla="*/ 199 w 265"/>
                  <a:gd name="T5" fmla="*/ 6 h 6"/>
                  <a:gd name="T6" fmla="*/ 214 w 265"/>
                  <a:gd name="T7" fmla="*/ 5 h 6"/>
                  <a:gd name="T8" fmla="*/ 263 w 265"/>
                  <a:gd name="T9" fmla="*/ 5 h 6"/>
                  <a:gd name="T10" fmla="*/ 265 w 265"/>
                  <a:gd name="T11" fmla="*/ 4 h 6"/>
                  <a:gd name="T12" fmla="*/ 265 w 265"/>
                  <a:gd name="T13" fmla="*/ 2 h 6"/>
                  <a:gd name="T14" fmla="*/ 260 w 265"/>
                  <a:gd name="T15" fmla="*/ 0 h 6"/>
                  <a:gd name="T16" fmla="*/ 227 w 265"/>
                  <a:gd name="T17" fmla="*/ 0 h 6"/>
                  <a:gd name="T18" fmla="*/ 147 w 265"/>
                  <a:gd name="T19" fmla="*/ 0 h 6"/>
                  <a:gd name="T20" fmla="*/ 0 w 265"/>
                  <a:gd name="T21" fmla="*/ 1 h 6"/>
                  <a:gd name="T22" fmla="*/ 1 w 265"/>
                  <a:gd name="T23" fmla="*/ 2 h 6"/>
                  <a:gd name="T24" fmla="*/ 3 w 265"/>
                  <a:gd name="T25" fmla="*/ 4 h 6"/>
                  <a:gd name="T26" fmla="*/ 4 w 265"/>
                  <a:gd name="T27" fmla="*/ 4 h 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65"/>
                  <a:gd name="T43" fmla="*/ 0 h 6"/>
                  <a:gd name="T44" fmla="*/ 265 w 265"/>
                  <a:gd name="T45" fmla="*/ 6 h 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65" h="6">
                    <a:moveTo>
                      <a:pt x="4" y="4"/>
                    </a:moveTo>
                    <a:cubicBezTo>
                      <a:pt x="53" y="5"/>
                      <a:pt x="101" y="4"/>
                      <a:pt x="150" y="6"/>
                    </a:cubicBezTo>
                    <a:lnTo>
                      <a:pt x="199" y="6"/>
                    </a:lnTo>
                    <a:lnTo>
                      <a:pt x="214" y="5"/>
                    </a:lnTo>
                    <a:lnTo>
                      <a:pt x="263" y="5"/>
                    </a:lnTo>
                    <a:lnTo>
                      <a:pt x="265" y="4"/>
                    </a:lnTo>
                    <a:lnTo>
                      <a:pt x="265" y="2"/>
                    </a:lnTo>
                    <a:lnTo>
                      <a:pt x="260" y="0"/>
                    </a:lnTo>
                    <a:lnTo>
                      <a:pt x="227" y="0"/>
                    </a:lnTo>
                    <a:cubicBezTo>
                      <a:pt x="201" y="0"/>
                      <a:pt x="174" y="0"/>
                      <a:pt x="147" y="0"/>
                    </a:cubicBezTo>
                    <a:cubicBezTo>
                      <a:pt x="97" y="0"/>
                      <a:pt x="49" y="1"/>
                      <a:pt x="0" y="1"/>
                    </a:cubicBezTo>
                    <a:lnTo>
                      <a:pt x="1" y="2"/>
                    </a:lnTo>
                    <a:lnTo>
                      <a:pt x="3" y="4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1" name="Freeform 136">
                <a:extLst>
                  <a:ext uri="{FF2B5EF4-FFF2-40B4-BE49-F238E27FC236}">
                    <a16:creationId xmlns:a16="http://schemas.microsoft.com/office/drawing/2014/main" id="{CC1C77BC-4BBF-4DFD-833E-0B7A21AD83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3" y="1387"/>
                <a:ext cx="120" cy="5"/>
              </a:xfrm>
              <a:custGeom>
                <a:avLst/>
                <a:gdLst>
                  <a:gd name="T0" fmla="*/ 1 w 298"/>
                  <a:gd name="T1" fmla="*/ 6 h 12"/>
                  <a:gd name="T2" fmla="*/ 172 w 298"/>
                  <a:gd name="T3" fmla="*/ 9 h 12"/>
                  <a:gd name="T4" fmla="*/ 259 w 298"/>
                  <a:gd name="T5" fmla="*/ 11 h 12"/>
                  <a:gd name="T6" fmla="*/ 296 w 298"/>
                  <a:gd name="T7" fmla="*/ 11 h 12"/>
                  <a:gd name="T8" fmla="*/ 298 w 298"/>
                  <a:gd name="T9" fmla="*/ 10 h 12"/>
                  <a:gd name="T10" fmla="*/ 297 w 298"/>
                  <a:gd name="T11" fmla="*/ 9 h 12"/>
                  <a:gd name="T12" fmla="*/ 279 w 298"/>
                  <a:gd name="T13" fmla="*/ 9 h 12"/>
                  <a:gd name="T14" fmla="*/ 261 w 298"/>
                  <a:gd name="T15" fmla="*/ 8 h 12"/>
                  <a:gd name="T16" fmla="*/ 243 w 298"/>
                  <a:gd name="T17" fmla="*/ 6 h 12"/>
                  <a:gd name="T18" fmla="*/ 151 w 298"/>
                  <a:gd name="T19" fmla="*/ 5 h 12"/>
                  <a:gd name="T20" fmla="*/ 0 w 298"/>
                  <a:gd name="T21" fmla="*/ 4 h 12"/>
                  <a:gd name="T22" fmla="*/ 0 w 298"/>
                  <a:gd name="T23" fmla="*/ 6 h 12"/>
                  <a:gd name="T24" fmla="*/ 1 w 298"/>
                  <a:gd name="T25" fmla="*/ 6 h 1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98"/>
                  <a:gd name="T40" fmla="*/ 0 h 12"/>
                  <a:gd name="T41" fmla="*/ 298 w 298"/>
                  <a:gd name="T42" fmla="*/ 12 h 1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98" h="12">
                    <a:moveTo>
                      <a:pt x="1" y="6"/>
                    </a:moveTo>
                    <a:cubicBezTo>
                      <a:pt x="56" y="1"/>
                      <a:pt x="117" y="8"/>
                      <a:pt x="172" y="9"/>
                    </a:cubicBezTo>
                    <a:cubicBezTo>
                      <a:pt x="201" y="9"/>
                      <a:pt x="230" y="12"/>
                      <a:pt x="259" y="11"/>
                    </a:cubicBezTo>
                    <a:lnTo>
                      <a:pt x="296" y="11"/>
                    </a:lnTo>
                    <a:lnTo>
                      <a:pt x="298" y="10"/>
                    </a:lnTo>
                    <a:lnTo>
                      <a:pt x="297" y="9"/>
                    </a:lnTo>
                    <a:lnTo>
                      <a:pt x="279" y="9"/>
                    </a:lnTo>
                    <a:lnTo>
                      <a:pt x="261" y="8"/>
                    </a:lnTo>
                    <a:lnTo>
                      <a:pt x="243" y="6"/>
                    </a:lnTo>
                    <a:cubicBezTo>
                      <a:pt x="212" y="7"/>
                      <a:pt x="182" y="6"/>
                      <a:pt x="151" y="5"/>
                    </a:cubicBezTo>
                    <a:cubicBezTo>
                      <a:pt x="100" y="3"/>
                      <a:pt x="50" y="0"/>
                      <a:pt x="0" y="4"/>
                    </a:cubicBezTo>
                    <a:lnTo>
                      <a:pt x="0" y="6"/>
                    </a:ln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2" name="Freeform 137">
                <a:extLst>
                  <a:ext uri="{FF2B5EF4-FFF2-40B4-BE49-F238E27FC236}">
                    <a16:creationId xmlns:a16="http://schemas.microsoft.com/office/drawing/2014/main" id="{3C501D2E-A253-49F8-9079-F749E47661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4" y="1380"/>
                <a:ext cx="4" cy="53"/>
              </a:xfrm>
              <a:custGeom>
                <a:avLst/>
                <a:gdLst>
                  <a:gd name="T0" fmla="*/ 0 w 10"/>
                  <a:gd name="T1" fmla="*/ 2 h 131"/>
                  <a:gd name="T2" fmla="*/ 1 w 10"/>
                  <a:gd name="T3" fmla="*/ 34 h 131"/>
                  <a:gd name="T4" fmla="*/ 1 w 10"/>
                  <a:gd name="T5" fmla="*/ 65 h 131"/>
                  <a:gd name="T6" fmla="*/ 5 w 10"/>
                  <a:gd name="T7" fmla="*/ 130 h 131"/>
                  <a:gd name="T8" fmla="*/ 7 w 10"/>
                  <a:gd name="T9" fmla="*/ 131 h 131"/>
                  <a:gd name="T10" fmla="*/ 9 w 10"/>
                  <a:gd name="T11" fmla="*/ 129 h 131"/>
                  <a:gd name="T12" fmla="*/ 10 w 10"/>
                  <a:gd name="T13" fmla="*/ 127 h 131"/>
                  <a:gd name="T14" fmla="*/ 10 w 10"/>
                  <a:gd name="T15" fmla="*/ 95 h 131"/>
                  <a:gd name="T16" fmla="*/ 8 w 10"/>
                  <a:gd name="T17" fmla="*/ 63 h 131"/>
                  <a:gd name="T18" fmla="*/ 5 w 10"/>
                  <a:gd name="T19" fmla="*/ 32 h 131"/>
                  <a:gd name="T20" fmla="*/ 3 w 10"/>
                  <a:gd name="T21" fmla="*/ 0 h 131"/>
                  <a:gd name="T22" fmla="*/ 1 w 10"/>
                  <a:gd name="T23" fmla="*/ 0 h 131"/>
                  <a:gd name="T24" fmla="*/ 1 w 10"/>
                  <a:gd name="T25" fmla="*/ 1 h 131"/>
                  <a:gd name="T26" fmla="*/ 0 w 10"/>
                  <a:gd name="T27" fmla="*/ 2 h 13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0"/>
                  <a:gd name="T43" fmla="*/ 0 h 131"/>
                  <a:gd name="T44" fmla="*/ 10 w 10"/>
                  <a:gd name="T45" fmla="*/ 131 h 131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0" h="131">
                    <a:moveTo>
                      <a:pt x="0" y="2"/>
                    </a:moveTo>
                    <a:lnTo>
                      <a:pt x="1" y="34"/>
                    </a:lnTo>
                    <a:lnTo>
                      <a:pt x="1" y="65"/>
                    </a:lnTo>
                    <a:lnTo>
                      <a:pt x="5" y="130"/>
                    </a:lnTo>
                    <a:lnTo>
                      <a:pt x="7" y="131"/>
                    </a:lnTo>
                    <a:lnTo>
                      <a:pt x="9" y="129"/>
                    </a:lnTo>
                    <a:lnTo>
                      <a:pt x="10" y="127"/>
                    </a:lnTo>
                    <a:lnTo>
                      <a:pt x="10" y="95"/>
                    </a:lnTo>
                    <a:lnTo>
                      <a:pt x="8" y="63"/>
                    </a:lnTo>
                    <a:lnTo>
                      <a:pt x="5" y="32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3" name="Freeform 138">
                <a:extLst>
                  <a:ext uri="{FF2B5EF4-FFF2-40B4-BE49-F238E27FC236}">
                    <a16:creationId xmlns:a16="http://schemas.microsoft.com/office/drawing/2014/main" id="{C0B54248-EEAB-49C3-B8A8-F78F9B6258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2" y="1428"/>
                <a:ext cx="107" cy="8"/>
              </a:xfrm>
              <a:custGeom>
                <a:avLst/>
                <a:gdLst>
                  <a:gd name="T0" fmla="*/ 5 w 266"/>
                  <a:gd name="T1" fmla="*/ 21 h 21"/>
                  <a:gd name="T2" fmla="*/ 98 w 266"/>
                  <a:gd name="T3" fmla="*/ 17 h 21"/>
                  <a:gd name="T4" fmla="*/ 160 w 266"/>
                  <a:gd name="T5" fmla="*/ 15 h 21"/>
                  <a:gd name="T6" fmla="*/ 177 w 266"/>
                  <a:gd name="T7" fmla="*/ 15 h 21"/>
                  <a:gd name="T8" fmla="*/ 194 w 266"/>
                  <a:gd name="T9" fmla="*/ 14 h 21"/>
                  <a:gd name="T10" fmla="*/ 212 w 266"/>
                  <a:gd name="T11" fmla="*/ 14 h 21"/>
                  <a:gd name="T12" fmla="*/ 229 w 266"/>
                  <a:gd name="T13" fmla="*/ 13 h 21"/>
                  <a:gd name="T14" fmla="*/ 247 w 266"/>
                  <a:gd name="T15" fmla="*/ 11 h 21"/>
                  <a:gd name="T16" fmla="*/ 263 w 266"/>
                  <a:gd name="T17" fmla="*/ 11 h 21"/>
                  <a:gd name="T18" fmla="*/ 266 w 266"/>
                  <a:gd name="T19" fmla="*/ 10 h 21"/>
                  <a:gd name="T20" fmla="*/ 265 w 266"/>
                  <a:gd name="T21" fmla="*/ 9 h 21"/>
                  <a:gd name="T22" fmla="*/ 262 w 266"/>
                  <a:gd name="T23" fmla="*/ 9 h 21"/>
                  <a:gd name="T24" fmla="*/ 261 w 266"/>
                  <a:gd name="T25" fmla="*/ 8 h 21"/>
                  <a:gd name="T26" fmla="*/ 242 w 266"/>
                  <a:gd name="T27" fmla="*/ 8 h 21"/>
                  <a:gd name="T28" fmla="*/ 148 w 266"/>
                  <a:gd name="T29" fmla="*/ 9 h 21"/>
                  <a:gd name="T30" fmla="*/ 0 w 266"/>
                  <a:gd name="T31" fmla="*/ 19 h 21"/>
                  <a:gd name="T32" fmla="*/ 0 w 266"/>
                  <a:gd name="T33" fmla="*/ 20 h 21"/>
                  <a:gd name="T34" fmla="*/ 1 w 266"/>
                  <a:gd name="T35" fmla="*/ 20 h 21"/>
                  <a:gd name="T36" fmla="*/ 3 w 266"/>
                  <a:gd name="T37" fmla="*/ 21 h 21"/>
                  <a:gd name="T38" fmla="*/ 5 w 266"/>
                  <a:gd name="T39" fmla="*/ 21 h 21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66"/>
                  <a:gd name="T61" fmla="*/ 0 h 21"/>
                  <a:gd name="T62" fmla="*/ 266 w 266"/>
                  <a:gd name="T63" fmla="*/ 21 h 21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66" h="21">
                    <a:moveTo>
                      <a:pt x="5" y="21"/>
                    </a:moveTo>
                    <a:cubicBezTo>
                      <a:pt x="35" y="9"/>
                      <a:pt x="67" y="20"/>
                      <a:pt x="98" y="17"/>
                    </a:cubicBezTo>
                    <a:cubicBezTo>
                      <a:pt x="120" y="18"/>
                      <a:pt x="138" y="17"/>
                      <a:pt x="160" y="15"/>
                    </a:cubicBezTo>
                    <a:lnTo>
                      <a:pt x="177" y="15"/>
                    </a:lnTo>
                    <a:lnTo>
                      <a:pt x="194" y="14"/>
                    </a:lnTo>
                    <a:lnTo>
                      <a:pt x="212" y="14"/>
                    </a:lnTo>
                    <a:lnTo>
                      <a:pt x="229" y="13"/>
                    </a:lnTo>
                    <a:lnTo>
                      <a:pt x="247" y="11"/>
                    </a:lnTo>
                    <a:lnTo>
                      <a:pt x="263" y="11"/>
                    </a:lnTo>
                    <a:lnTo>
                      <a:pt x="266" y="10"/>
                    </a:lnTo>
                    <a:lnTo>
                      <a:pt x="265" y="9"/>
                    </a:lnTo>
                    <a:lnTo>
                      <a:pt x="262" y="9"/>
                    </a:lnTo>
                    <a:lnTo>
                      <a:pt x="261" y="8"/>
                    </a:lnTo>
                    <a:lnTo>
                      <a:pt x="242" y="8"/>
                    </a:lnTo>
                    <a:cubicBezTo>
                      <a:pt x="213" y="5"/>
                      <a:pt x="177" y="10"/>
                      <a:pt x="148" y="9"/>
                    </a:cubicBezTo>
                    <a:cubicBezTo>
                      <a:pt x="99" y="18"/>
                      <a:pt x="47" y="0"/>
                      <a:pt x="0" y="19"/>
                    </a:cubicBezTo>
                    <a:lnTo>
                      <a:pt x="0" y="20"/>
                    </a:lnTo>
                    <a:lnTo>
                      <a:pt x="1" y="20"/>
                    </a:lnTo>
                    <a:lnTo>
                      <a:pt x="3" y="21"/>
                    </a:lnTo>
                    <a:lnTo>
                      <a:pt x="5" y="2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4" name="Freeform 139">
                <a:extLst>
                  <a:ext uri="{FF2B5EF4-FFF2-40B4-BE49-F238E27FC236}">
                    <a16:creationId xmlns:a16="http://schemas.microsoft.com/office/drawing/2014/main" id="{776B97EE-93E7-45AC-B69B-9F3DC6E707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7" y="1386"/>
                <a:ext cx="8" cy="47"/>
              </a:xfrm>
              <a:custGeom>
                <a:avLst/>
                <a:gdLst>
                  <a:gd name="T0" fmla="*/ 0 w 20"/>
                  <a:gd name="T1" fmla="*/ 1 h 117"/>
                  <a:gd name="T2" fmla="*/ 7 w 20"/>
                  <a:gd name="T3" fmla="*/ 28 h 117"/>
                  <a:gd name="T4" fmla="*/ 9 w 20"/>
                  <a:gd name="T5" fmla="*/ 56 h 117"/>
                  <a:gd name="T6" fmla="*/ 10 w 20"/>
                  <a:gd name="T7" fmla="*/ 85 h 117"/>
                  <a:gd name="T8" fmla="*/ 11 w 20"/>
                  <a:gd name="T9" fmla="*/ 112 h 117"/>
                  <a:gd name="T10" fmla="*/ 13 w 20"/>
                  <a:gd name="T11" fmla="*/ 115 h 117"/>
                  <a:gd name="T12" fmla="*/ 15 w 20"/>
                  <a:gd name="T13" fmla="*/ 116 h 117"/>
                  <a:gd name="T14" fmla="*/ 19 w 20"/>
                  <a:gd name="T15" fmla="*/ 117 h 117"/>
                  <a:gd name="T16" fmla="*/ 19 w 20"/>
                  <a:gd name="T17" fmla="*/ 116 h 117"/>
                  <a:gd name="T18" fmla="*/ 20 w 20"/>
                  <a:gd name="T19" fmla="*/ 87 h 117"/>
                  <a:gd name="T20" fmla="*/ 19 w 20"/>
                  <a:gd name="T21" fmla="*/ 58 h 117"/>
                  <a:gd name="T22" fmla="*/ 14 w 20"/>
                  <a:gd name="T23" fmla="*/ 31 h 117"/>
                  <a:gd name="T24" fmla="*/ 8 w 20"/>
                  <a:gd name="T25" fmla="*/ 2 h 117"/>
                  <a:gd name="T26" fmla="*/ 5 w 20"/>
                  <a:gd name="T27" fmla="*/ 1 h 117"/>
                  <a:gd name="T28" fmla="*/ 2 w 20"/>
                  <a:gd name="T29" fmla="*/ 0 h 117"/>
                  <a:gd name="T30" fmla="*/ 1 w 20"/>
                  <a:gd name="T31" fmla="*/ 0 h 117"/>
                  <a:gd name="T32" fmla="*/ 0 w 20"/>
                  <a:gd name="T33" fmla="*/ 1 h 11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20"/>
                  <a:gd name="T52" fmla="*/ 0 h 117"/>
                  <a:gd name="T53" fmla="*/ 20 w 20"/>
                  <a:gd name="T54" fmla="*/ 117 h 117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20" h="117">
                    <a:moveTo>
                      <a:pt x="0" y="1"/>
                    </a:moveTo>
                    <a:lnTo>
                      <a:pt x="7" y="28"/>
                    </a:lnTo>
                    <a:lnTo>
                      <a:pt x="9" y="56"/>
                    </a:lnTo>
                    <a:lnTo>
                      <a:pt x="10" y="85"/>
                    </a:lnTo>
                    <a:lnTo>
                      <a:pt x="11" y="112"/>
                    </a:lnTo>
                    <a:lnTo>
                      <a:pt x="13" y="115"/>
                    </a:lnTo>
                    <a:lnTo>
                      <a:pt x="15" y="116"/>
                    </a:lnTo>
                    <a:lnTo>
                      <a:pt x="19" y="117"/>
                    </a:lnTo>
                    <a:lnTo>
                      <a:pt x="19" y="116"/>
                    </a:lnTo>
                    <a:lnTo>
                      <a:pt x="20" y="87"/>
                    </a:lnTo>
                    <a:lnTo>
                      <a:pt x="19" y="58"/>
                    </a:lnTo>
                    <a:lnTo>
                      <a:pt x="14" y="31"/>
                    </a:lnTo>
                    <a:lnTo>
                      <a:pt x="8" y="2"/>
                    </a:lnTo>
                    <a:lnTo>
                      <a:pt x="5" y="1"/>
                    </a:lnTo>
                    <a:lnTo>
                      <a:pt x="2" y="0"/>
                    </a:lnTo>
                    <a:lnTo>
                      <a:pt x="1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5" name="Freeform 140">
                <a:extLst>
                  <a:ext uri="{FF2B5EF4-FFF2-40B4-BE49-F238E27FC236}">
                    <a16:creationId xmlns:a16="http://schemas.microsoft.com/office/drawing/2014/main" id="{04B59D73-0D8F-4D57-824E-F6EEF9CE3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" y="1545"/>
                <a:ext cx="120" cy="4"/>
              </a:xfrm>
              <a:custGeom>
                <a:avLst/>
                <a:gdLst>
                  <a:gd name="T0" fmla="*/ 2 w 300"/>
                  <a:gd name="T1" fmla="*/ 4 h 10"/>
                  <a:gd name="T2" fmla="*/ 175 w 300"/>
                  <a:gd name="T3" fmla="*/ 7 h 10"/>
                  <a:gd name="T4" fmla="*/ 260 w 300"/>
                  <a:gd name="T5" fmla="*/ 10 h 10"/>
                  <a:gd name="T6" fmla="*/ 295 w 300"/>
                  <a:gd name="T7" fmla="*/ 10 h 10"/>
                  <a:gd name="T8" fmla="*/ 298 w 300"/>
                  <a:gd name="T9" fmla="*/ 9 h 10"/>
                  <a:gd name="T10" fmla="*/ 300 w 300"/>
                  <a:gd name="T11" fmla="*/ 7 h 10"/>
                  <a:gd name="T12" fmla="*/ 134 w 300"/>
                  <a:gd name="T13" fmla="*/ 3 h 10"/>
                  <a:gd name="T14" fmla="*/ 42 w 300"/>
                  <a:gd name="T15" fmla="*/ 0 h 10"/>
                  <a:gd name="T16" fmla="*/ 22 w 300"/>
                  <a:gd name="T17" fmla="*/ 1 h 10"/>
                  <a:gd name="T18" fmla="*/ 6 w 300"/>
                  <a:gd name="T19" fmla="*/ 3 h 10"/>
                  <a:gd name="T20" fmla="*/ 1 w 300"/>
                  <a:gd name="T21" fmla="*/ 3 h 10"/>
                  <a:gd name="T22" fmla="*/ 0 w 300"/>
                  <a:gd name="T23" fmla="*/ 4 h 10"/>
                  <a:gd name="T24" fmla="*/ 2 w 300"/>
                  <a:gd name="T25" fmla="*/ 4 h 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300"/>
                  <a:gd name="T40" fmla="*/ 0 h 10"/>
                  <a:gd name="T41" fmla="*/ 300 w 300"/>
                  <a:gd name="T42" fmla="*/ 10 h 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300" h="10">
                    <a:moveTo>
                      <a:pt x="2" y="4"/>
                    </a:moveTo>
                    <a:cubicBezTo>
                      <a:pt x="55" y="1"/>
                      <a:pt x="120" y="5"/>
                      <a:pt x="175" y="7"/>
                    </a:cubicBezTo>
                    <a:cubicBezTo>
                      <a:pt x="204" y="7"/>
                      <a:pt x="230" y="7"/>
                      <a:pt x="260" y="10"/>
                    </a:cubicBezTo>
                    <a:lnTo>
                      <a:pt x="295" y="10"/>
                    </a:lnTo>
                    <a:lnTo>
                      <a:pt x="298" y="9"/>
                    </a:lnTo>
                    <a:lnTo>
                      <a:pt x="300" y="7"/>
                    </a:lnTo>
                    <a:cubicBezTo>
                      <a:pt x="244" y="6"/>
                      <a:pt x="189" y="4"/>
                      <a:pt x="134" y="3"/>
                    </a:cubicBezTo>
                    <a:cubicBezTo>
                      <a:pt x="102" y="0"/>
                      <a:pt x="73" y="0"/>
                      <a:pt x="42" y="0"/>
                    </a:cubicBezTo>
                    <a:lnTo>
                      <a:pt x="22" y="1"/>
                    </a:lnTo>
                    <a:lnTo>
                      <a:pt x="6" y="3"/>
                    </a:lnTo>
                    <a:lnTo>
                      <a:pt x="1" y="3"/>
                    </a:lnTo>
                    <a:lnTo>
                      <a:pt x="0" y="4"/>
                    </a:ln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6" name="Freeform 141">
                <a:extLst>
                  <a:ext uri="{FF2B5EF4-FFF2-40B4-BE49-F238E27FC236}">
                    <a16:creationId xmlns:a16="http://schemas.microsoft.com/office/drawing/2014/main" id="{B3775AD9-3E97-42C9-8B1A-B88CD64F01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8" y="1537"/>
                <a:ext cx="5" cy="52"/>
              </a:xfrm>
              <a:custGeom>
                <a:avLst/>
                <a:gdLst>
                  <a:gd name="T0" fmla="*/ 0 w 11"/>
                  <a:gd name="T1" fmla="*/ 3 h 132"/>
                  <a:gd name="T2" fmla="*/ 1 w 11"/>
                  <a:gd name="T3" fmla="*/ 34 h 132"/>
                  <a:gd name="T4" fmla="*/ 2 w 11"/>
                  <a:gd name="T5" fmla="*/ 67 h 132"/>
                  <a:gd name="T6" fmla="*/ 4 w 11"/>
                  <a:gd name="T7" fmla="*/ 99 h 132"/>
                  <a:gd name="T8" fmla="*/ 6 w 11"/>
                  <a:gd name="T9" fmla="*/ 130 h 132"/>
                  <a:gd name="T10" fmla="*/ 7 w 11"/>
                  <a:gd name="T11" fmla="*/ 132 h 132"/>
                  <a:gd name="T12" fmla="*/ 9 w 11"/>
                  <a:gd name="T13" fmla="*/ 132 h 132"/>
                  <a:gd name="T14" fmla="*/ 10 w 11"/>
                  <a:gd name="T15" fmla="*/ 129 h 132"/>
                  <a:gd name="T16" fmla="*/ 11 w 11"/>
                  <a:gd name="T17" fmla="*/ 128 h 132"/>
                  <a:gd name="T18" fmla="*/ 11 w 11"/>
                  <a:gd name="T19" fmla="*/ 97 h 132"/>
                  <a:gd name="T20" fmla="*/ 9 w 11"/>
                  <a:gd name="T21" fmla="*/ 63 h 132"/>
                  <a:gd name="T22" fmla="*/ 6 w 11"/>
                  <a:gd name="T23" fmla="*/ 32 h 132"/>
                  <a:gd name="T24" fmla="*/ 4 w 11"/>
                  <a:gd name="T25" fmla="*/ 1 h 132"/>
                  <a:gd name="T26" fmla="*/ 3 w 11"/>
                  <a:gd name="T27" fmla="*/ 0 h 132"/>
                  <a:gd name="T28" fmla="*/ 2 w 11"/>
                  <a:gd name="T29" fmla="*/ 1 h 132"/>
                  <a:gd name="T30" fmla="*/ 1 w 11"/>
                  <a:gd name="T31" fmla="*/ 1 h 132"/>
                  <a:gd name="T32" fmla="*/ 0 w 11"/>
                  <a:gd name="T33" fmla="*/ 3 h 13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1"/>
                  <a:gd name="T52" fmla="*/ 0 h 132"/>
                  <a:gd name="T53" fmla="*/ 11 w 11"/>
                  <a:gd name="T54" fmla="*/ 132 h 132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1" h="132">
                    <a:moveTo>
                      <a:pt x="0" y="3"/>
                    </a:moveTo>
                    <a:lnTo>
                      <a:pt x="1" y="34"/>
                    </a:lnTo>
                    <a:lnTo>
                      <a:pt x="2" y="67"/>
                    </a:lnTo>
                    <a:lnTo>
                      <a:pt x="4" y="99"/>
                    </a:lnTo>
                    <a:lnTo>
                      <a:pt x="6" y="130"/>
                    </a:lnTo>
                    <a:lnTo>
                      <a:pt x="7" y="132"/>
                    </a:lnTo>
                    <a:lnTo>
                      <a:pt x="9" y="132"/>
                    </a:lnTo>
                    <a:lnTo>
                      <a:pt x="10" y="129"/>
                    </a:lnTo>
                    <a:lnTo>
                      <a:pt x="11" y="128"/>
                    </a:lnTo>
                    <a:lnTo>
                      <a:pt x="11" y="97"/>
                    </a:lnTo>
                    <a:lnTo>
                      <a:pt x="9" y="63"/>
                    </a:lnTo>
                    <a:lnTo>
                      <a:pt x="6" y="32"/>
                    </a:lnTo>
                    <a:lnTo>
                      <a:pt x="4" y="1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7" name="Freeform 142">
                <a:extLst>
                  <a:ext uri="{FF2B5EF4-FFF2-40B4-BE49-F238E27FC236}">
                    <a16:creationId xmlns:a16="http://schemas.microsoft.com/office/drawing/2014/main" id="{F04BA25B-9327-4F16-AB16-F7E1A8952E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7" y="1587"/>
                <a:ext cx="106" cy="6"/>
              </a:xfrm>
              <a:custGeom>
                <a:avLst/>
                <a:gdLst>
                  <a:gd name="T0" fmla="*/ 4 w 265"/>
                  <a:gd name="T1" fmla="*/ 13 h 13"/>
                  <a:gd name="T2" fmla="*/ 265 w 265"/>
                  <a:gd name="T3" fmla="*/ 4 h 13"/>
                  <a:gd name="T4" fmla="*/ 265 w 265"/>
                  <a:gd name="T5" fmla="*/ 2 h 13"/>
                  <a:gd name="T6" fmla="*/ 260 w 265"/>
                  <a:gd name="T7" fmla="*/ 0 h 13"/>
                  <a:gd name="T8" fmla="*/ 236 w 265"/>
                  <a:gd name="T9" fmla="*/ 0 h 13"/>
                  <a:gd name="T10" fmla="*/ 142 w 265"/>
                  <a:gd name="T11" fmla="*/ 0 h 13"/>
                  <a:gd name="T12" fmla="*/ 0 w 265"/>
                  <a:gd name="T13" fmla="*/ 12 h 13"/>
                  <a:gd name="T14" fmla="*/ 1 w 265"/>
                  <a:gd name="T15" fmla="*/ 13 h 13"/>
                  <a:gd name="T16" fmla="*/ 4 w 265"/>
                  <a:gd name="T17" fmla="*/ 13 h 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65"/>
                  <a:gd name="T28" fmla="*/ 0 h 13"/>
                  <a:gd name="T29" fmla="*/ 265 w 265"/>
                  <a:gd name="T30" fmla="*/ 13 h 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65" h="13">
                    <a:moveTo>
                      <a:pt x="4" y="13"/>
                    </a:moveTo>
                    <a:cubicBezTo>
                      <a:pt x="91" y="3"/>
                      <a:pt x="178" y="6"/>
                      <a:pt x="265" y="4"/>
                    </a:cubicBezTo>
                    <a:lnTo>
                      <a:pt x="265" y="2"/>
                    </a:lnTo>
                    <a:lnTo>
                      <a:pt x="260" y="0"/>
                    </a:lnTo>
                    <a:lnTo>
                      <a:pt x="236" y="0"/>
                    </a:lnTo>
                    <a:cubicBezTo>
                      <a:pt x="205" y="0"/>
                      <a:pt x="173" y="0"/>
                      <a:pt x="142" y="0"/>
                    </a:cubicBezTo>
                    <a:cubicBezTo>
                      <a:pt x="102" y="0"/>
                      <a:pt x="37" y="0"/>
                      <a:pt x="0" y="12"/>
                    </a:cubicBezTo>
                    <a:lnTo>
                      <a:pt x="1" y="13"/>
                    </a:lnTo>
                    <a:lnTo>
                      <a:pt x="4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8" name="Freeform 143">
                <a:extLst>
                  <a:ext uri="{FF2B5EF4-FFF2-40B4-BE49-F238E27FC236}">
                    <a16:creationId xmlns:a16="http://schemas.microsoft.com/office/drawing/2014/main" id="{1DE1B6A0-6F4A-4A1A-861C-AFD46A6C12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1" y="1542"/>
                <a:ext cx="8" cy="47"/>
              </a:xfrm>
              <a:custGeom>
                <a:avLst/>
                <a:gdLst>
                  <a:gd name="T0" fmla="*/ 0 w 20"/>
                  <a:gd name="T1" fmla="*/ 2 h 117"/>
                  <a:gd name="T2" fmla="*/ 5 w 20"/>
                  <a:gd name="T3" fmla="*/ 30 h 117"/>
                  <a:gd name="T4" fmla="*/ 9 w 20"/>
                  <a:gd name="T5" fmla="*/ 57 h 117"/>
                  <a:gd name="T6" fmla="*/ 10 w 20"/>
                  <a:gd name="T7" fmla="*/ 85 h 117"/>
                  <a:gd name="T8" fmla="*/ 10 w 20"/>
                  <a:gd name="T9" fmla="*/ 112 h 117"/>
                  <a:gd name="T10" fmla="*/ 15 w 20"/>
                  <a:gd name="T11" fmla="*/ 117 h 117"/>
                  <a:gd name="T12" fmla="*/ 17 w 20"/>
                  <a:gd name="T13" fmla="*/ 117 h 117"/>
                  <a:gd name="T14" fmla="*/ 19 w 20"/>
                  <a:gd name="T15" fmla="*/ 116 h 117"/>
                  <a:gd name="T16" fmla="*/ 20 w 20"/>
                  <a:gd name="T17" fmla="*/ 87 h 117"/>
                  <a:gd name="T18" fmla="*/ 19 w 20"/>
                  <a:gd name="T19" fmla="*/ 60 h 117"/>
                  <a:gd name="T20" fmla="*/ 14 w 20"/>
                  <a:gd name="T21" fmla="*/ 31 h 117"/>
                  <a:gd name="T22" fmla="*/ 7 w 20"/>
                  <a:gd name="T23" fmla="*/ 3 h 117"/>
                  <a:gd name="T24" fmla="*/ 5 w 20"/>
                  <a:gd name="T25" fmla="*/ 1 h 117"/>
                  <a:gd name="T26" fmla="*/ 2 w 20"/>
                  <a:gd name="T27" fmla="*/ 0 h 117"/>
                  <a:gd name="T28" fmla="*/ 0 w 20"/>
                  <a:gd name="T29" fmla="*/ 0 h 117"/>
                  <a:gd name="T30" fmla="*/ 0 w 20"/>
                  <a:gd name="T31" fmla="*/ 2 h 11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20"/>
                  <a:gd name="T49" fmla="*/ 0 h 117"/>
                  <a:gd name="T50" fmla="*/ 20 w 20"/>
                  <a:gd name="T51" fmla="*/ 117 h 117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20" h="117">
                    <a:moveTo>
                      <a:pt x="0" y="2"/>
                    </a:moveTo>
                    <a:lnTo>
                      <a:pt x="5" y="30"/>
                    </a:lnTo>
                    <a:lnTo>
                      <a:pt x="9" y="57"/>
                    </a:lnTo>
                    <a:lnTo>
                      <a:pt x="10" y="85"/>
                    </a:lnTo>
                    <a:lnTo>
                      <a:pt x="10" y="112"/>
                    </a:lnTo>
                    <a:lnTo>
                      <a:pt x="15" y="117"/>
                    </a:lnTo>
                    <a:lnTo>
                      <a:pt x="17" y="117"/>
                    </a:lnTo>
                    <a:lnTo>
                      <a:pt x="19" y="116"/>
                    </a:lnTo>
                    <a:lnTo>
                      <a:pt x="20" y="87"/>
                    </a:lnTo>
                    <a:lnTo>
                      <a:pt x="19" y="60"/>
                    </a:lnTo>
                    <a:lnTo>
                      <a:pt x="14" y="31"/>
                    </a:lnTo>
                    <a:lnTo>
                      <a:pt x="7" y="3"/>
                    </a:lnTo>
                    <a:lnTo>
                      <a:pt x="5" y="1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9" name="Freeform 144">
                <a:extLst>
                  <a:ext uri="{FF2B5EF4-FFF2-40B4-BE49-F238E27FC236}">
                    <a16:creationId xmlns:a16="http://schemas.microsoft.com/office/drawing/2014/main" id="{13E27ADC-E5FE-49BF-B5BB-B86313EA59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0" y="1449"/>
                <a:ext cx="79" cy="8"/>
              </a:xfrm>
              <a:custGeom>
                <a:avLst/>
                <a:gdLst>
                  <a:gd name="T0" fmla="*/ 196 w 197"/>
                  <a:gd name="T1" fmla="*/ 5 h 18"/>
                  <a:gd name="T2" fmla="*/ 83 w 197"/>
                  <a:gd name="T3" fmla="*/ 4 h 18"/>
                  <a:gd name="T4" fmla="*/ 21 w 197"/>
                  <a:gd name="T5" fmla="*/ 2 h 18"/>
                  <a:gd name="T6" fmla="*/ 11 w 197"/>
                  <a:gd name="T7" fmla="*/ 1 h 18"/>
                  <a:gd name="T8" fmla="*/ 5 w 197"/>
                  <a:gd name="T9" fmla="*/ 0 h 18"/>
                  <a:gd name="T10" fmla="*/ 4 w 197"/>
                  <a:gd name="T11" fmla="*/ 0 h 18"/>
                  <a:gd name="T12" fmla="*/ 0 w 197"/>
                  <a:gd name="T13" fmla="*/ 2 h 18"/>
                  <a:gd name="T14" fmla="*/ 0 w 197"/>
                  <a:gd name="T15" fmla="*/ 3 h 18"/>
                  <a:gd name="T16" fmla="*/ 195 w 197"/>
                  <a:gd name="T17" fmla="*/ 8 h 18"/>
                  <a:gd name="T18" fmla="*/ 196 w 197"/>
                  <a:gd name="T19" fmla="*/ 5 h 18"/>
                  <a:gd name="T20" fmla="*/ 197 w 197"/>
                  <a:gd name="T21" fmla="*/ 5 h 18"/>
                  <a:gd name="T22" fmla="*/ 196 w 197"/>
                  <a:gd name="T23" fmla="*/ 5 h 1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97"/>
                  <a:gd name="T37" fmla="*/ 0 h 18"/>
                  <a:gd name="T38" fmla="*/ 197 w 197"/>
                  <a:gd name="T39" fmla="*/ 18 h 18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97" h="18">
                    <a:moveTo>
                      <a:pt x="196" y="5"/>
                    </a:moveTo>
                    <a:cubicBezTo>
                      <a:pt x="158" y="6"/>
                      <a:pt x="122" y="4"/>
                      <a:pt x="83" y="4"/>
                    </a:cubicBezTo>
                    <a:cubicBezTo>
                      <a:pt x="64" y="1"/>
                      <a:pt x="40" y="5"/>
                      <a:pt x="21" y="2"/>
                    </a:cubicBezTo>
                    <a:lnTo>
                      <a:pt x="11" y="1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3"/>
                    </a:lnTo>
                    <a:cubicBezTo>
                      <a:pt x="43" y="18"/>
                      <a:pt x="144" y="7"/>
                      <a:pt x="195" y="8"/>
                    </a:cubicBezTo>
                    <a:lnTo>
                      <a:pt x="196" y="5"/>
                    </a:lnTo>
                    <a:lnTo>
                      <a:pt x="197" y="5"/>
                    </a:lnTo>
                    <a:lnTo>
                      <a:pt x="196" y="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0" name="Freeform 145">
                <a:extLst>
                  <a:ext uri="{FF2B5EF4-FFF2-40B4-BE49-F238E27FC236}">
                    <a16:creationId xmlns:a16="http://schemas.microsoft.com/office/drawing/2014/main" id="{AFBC36B7-490C-4290-BD7A-25B400F29E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4" y="1458"/>
                <a:ext cx="59" cy="6"/>
              </a:xfrm>
              <a:custGeom>
                <a:avLst/>
                <a:gdLst>
                  <a:gd name="T0" fmla="*/ 147 w 148"/>
                  <a:gd name="T1" fmla="*/ 0 h 14"/>
                  <a:gd name="T2" fmla="*/ 55 w 148"/>
                  <a:gd name="T3" fmla="*/ 7 h 14"/>
                  <a:gd name="T4" fmla="*/ 34 w 148"/>
                  <a:gd name="T5" fmla="*/ 7 h 14"/>
                  <a:gd name="T6" fmla="*/ 19 w 148"/>
                  <a:gd name="T7" fmla="*/ 4 h 14"/>
                  <a:gd name="T8" fmla="*/ 9 w 148"/>
                  <a:gd name="T9" fmla="*/ 3 h 14"/>
                  <a:gd name="T10" fmla="*/ 6 w 148"/>
                  <a:gd name="T11" fmla="*/ 3 h 14"/>
                  <a:gd name="T12" fmla="*/ 2 w 148"/>
                  <a:gd name="T13" fmla="*/ 4 h 14"/>
                  <a:gd name="T14" fmla="*/ 0 w 148"/>
                  <a:gd name="T15" fmla="*/ 6 h 14"/>
                  <a:gd name="T16" fmla="*/ 0 w 148"/>
                  <a:gd name="T17" fmla="*/ 7 h 14"/>
                  <a:gd name="T18" fmla="*/ 9 w 148"/>
                  <a:gd name="T19" fmla="*/ 11 h 14"/>
                  <a:gd name="T20" fmla="*/ 23 w 148"/>
                  <a:gd name="T21" fmla="*/ 13 h 14"/>
                  <a:gd name="T22" fmla="*/ 43 w 148"/>
                  <a:gd name="T23" fmla="*/ 14 h 14"/>
                  <a:gd name="T24" fmla="*/ 66 w 148"/>
                  <a:gd name="T25" fmla="*/ 13 h 14"/>
                  <a:gd name="T26" fmla="*/ 90 w 148"/>
                  <a:gd name="T27" fmla="*/ 11 h 14"/>
                  <a:gd name="T28" fmla="*/ 112 w 148"/>
                  <a:gd name="T29" fmla="*/ 9 h 14"/>
                  <a:gd name="T30" fmla="*/ 133 w 148"/>
                  <a:gd name="T31" fmla="*/ 6 h 14"/>
                  <a:gd name="T32" fmla="*/ 147 w 148"/>
                  <a:gd name="T33" fmla="*/ 2 h 14"/>
                  <a:gd name="T34" fmla="*/ 148 w 148"/>
                  <a:gd name="T35" fmla="*/ 1 h 14"/>
                  <a:gd name="T36" fmla="*/ 148 w 148"/>
                  <a:gd name="T37" fmla="*/ 0 h 14"/>
                  <a:gd name="T38" fmla="*/ 147 w 148"/>
                  <a:gd name="T39" fmla="*/ 0 h 1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48"/>
                  <a:gd name="T61" fmla="*/ 0 h 14"/>
                  <a:gd name="T62" fmla="*/ 148 w 148"/>
                  <a:gd name="T63" fmla="*/ 14 h 1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48" h="14">
                    <a:moveTo>
                      <a:pt x="147" y="0"/>
                    </a:moveTo>
                    <a:cubicBezTo>
                      <a:pt x="120" y="5"/>
                      <a:pt x="83" y="4"/>
                      <a:pt x="55" y="7"/>
                    </a:cubicBezTo>
                    <a:lnTo>
                      <a:pt x="34" y="7"/>
                    </a:lnTo>
                    <a:lnTo>
                      <a:pt x="19" y="4"/>
                    </a:lnTo>
                    <a:lnTo>
                      <a:pt x="9" y="3"/>
                    </a:lnTo>
                    <a:lnTo>
                      <a:pt x="6" y="3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7"/>
                    </a:lnTo>
                    <a:lnTo>
                      <a:pt x="9" y="11"/>
                    </a:lnTo>
                    <a:lnTo>
                      <a:pt x="23" y="13"/>
                    </a:lnTo>
                    <a:lnTo>
                      <a:pt x="43" y="14"/>
                    </a:lnTo>
                    <a:lnTo>
                      <a:pt x="66" y="13"/>
                    </a:lnTo>
                    <a:lnTo>
                      <a:pt x="90" y="11"/>
                    </a:lnTo>
                    <a:lnTo>
                      <a:pt x="112" y="9"/>
                    </a:lnTo>
                    <a:lnTo>
                      <a:pt x="133" y="6"/>
                    </a:lnTo>
                    <a:lnTo>
                      <a:pt x="147" y="2"/>
                    </a:lnTo>
                    <a:lnTo>
                      <a:pt x="148" y="1"/>
                    </a:lnTo>
                    <a:lnTo>
                      <a:pt x="148" y="0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1" name="Freeform 146">
                <a:extLst>
                  <a:ext uri="{FF2B5EF4-FFF2-40B4-BE49-F238E27FC236}">
                    <a16:creationId xmlns:a16="http://schemas.microsoft.com/office/drawing/2014/main" id="{2192CD1D-B0C4-4396-9965-A274A593A8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6" y="1447"/>
                <a:ext cx="43" cy="5"/>
              </a:xfrm>
              <a:custGeom>
                <a:avLst/>
                <a:gdLst>
                  <a:gd name="T0" fmla="*/ 105 w 106"/>
                  <a:gd name="T1" fmla="*/ 4 h 13"/>
                  <a:gd name="T2" fmla="*/ 2 w 106"/>
                  <a:gd name="T3" fmla="*/ 4 h 13"/>
                  <a:gd name="T4" fmla="*/ 0 w 106"/>
                  <a:gd name="T5" fmla="*/ 9 h 13"/>
                  <a:gd name="T6" fmla="*/ 1 w 106"/>
                  <a:gd name="T7" fmla="*/ 12 h 13"/>
                  <a:gd name="T8" fmla="*/ 63 w 106"/>
                  <a:gd name="T9" fmla="*/ 12 h 13"/>
                  <a:gd name="T10" fmla="*/ 75 w 106"/>
                  <a:gd name="T11" fmla="*/ 12 h 13"/>
                  <a:gd name="T12" fmla="*/ 88 w 106"/>
                  <a:gd name="T13" fmla="*/ 10 h 13"/>
                  <a:gd name="T14" fmla="*/ 100 w 106"/>
                  <a:gd name="T15" fmla="*/ 10 h 13"/>
                  <a:gd name="T16" fmla="*/ 103 w 106"/>
                  <a:gd name="T17" fmla="*/ 9 h 13"/>
                  <a:gd name="T18" fmla="*/ 106 w 106"/>
                  <a:gd name="T19" fmla="*/ 7 h 13"/>
                  <a:gd name="T20" fmla="*/ 106 w 106"/>
                  <a:gd name="T21" fmla="*/ 6 h 13"/>
                  <a:gd name="T22" fmla="*/ 105 w 106"/>
                  <a:gd name="T23" fmla="*/ 4 h 1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06"/>
                  <a:gd name="T37" fmla="*/ 0 h 13"/>
                  <a:gd name="T38" fmla="*/ 106 w 106"/>
                  <a:gd name="T39" fmla="*/ 13 h 13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06" h="13">
                    <a:moveTo>
                      <a:pt x="105" y="4"/>
                    </a:moveTo>
                    <a:cubicBezTo>
                      <a:pt x="67" y="4"/>
                      <a:pt x="41" y="0"/>
                      <a:pt x="2" y="4"/>
                    </a:cubicBezTo>
                    <a:lnTo>
                      <a:pt x="0" y="9"/>
                    </a:lnTo>
                    <a:lnTo>
                      <a:pt x="1" y="12"/>
                    </a:lnTo>
                    <a:cubicBezTo>
                      <a:pt x="26" y="13"/>
                      <a:pt x="37" y="13"/>
                      <a:pt x="63" y="12"/>
                    </a:cubicBezTo>
                    <a:lnTo>
                      <a:pt x="75" y="12"/>
                    </a:lnTo>
                    <a:lnTo>
                      <a:pt x="88" y="10"/>
                    </a:lnTo>
                    <a:lnTo>
                      <a:pt x="100" y="10"/>
                    </a:lnTo>
                    <a:lnTo>
                      <a:pt x="103" y="9"/>
                    </a:lnTo>
                    <a:lnTo>
                      <a:pt x="106" y="7"/>
                    </a:lnTo>
                    <a:lnTo>
                      <a:pt x="106" y="6"/>
                    </a:lnTo>
                    <a:lnTo>
                      <a:pt x="105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2" name="Freeform 147">
                <a:extLst>
                  <a:ext uri="{FF2B5EF4-FFF2-40B4-BE49-F238E27FC236}">
                    <a16:creationId xmlns:a16="http://schemas.microsoft.com/office/drawing/2014/main" id="{EABB7CEE-668D-4E04-AE83-3214F14309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6" y="1261"/>
                <a:ext cx="62" cy="7"/>
              </a:xfrm>
              <a:custGeom>
                <a:avLst/>
                <a:gdLst>
                  <a:gd name="T0" fmla="*/ 153 w 154"/>
                  <a:gd name="T1" fmla="*/ 10 h 16"/>
                  <a:gd name="T2" fmla="*/ 61 w 154"/>
                  <a:gd name="T3" fmla="*/ 3 h 16"/>
                  <a:gd name="T4" fmla="*/ 43 w 154"/>
                  <a:gd name="T5" fmla="*/ 2 h 16"/>
                  <a:gd name="T6" fmla="*/ 25 w 154"/>
                  <a:gd name="T7" fmla="*/ 1 h 16"/>
                  <a:gd name="T8" fmla="*/ 6 w 154"/>
                  <a:gd name="T9" fmla="*/ 0 h 16"/>
                  <a:gd name="T10" fmla="*/ 2 w 154"/>
                  <a:gd name="T11" fmla="*/ 1 h 16"/>
                  <a:gd name="T12" fmla="*/ 0 w 154"/>
                  <a:gd name="T13" fmla="*/ 5 h 16"/>
                  <a:gd name="T14" fmla="*/ 2 w 154"/>
                  <a:gd name="T15" fmla="*/ 8 h 16"/>
                  <a:gd name="T16" fmla="*/ 20 w 154"/>
                  <a:gd name="T17" fmla="*/ 10 h 16"/>
                  <a:gd name="T18" fmla="*/ 38 w 154"/>
                  <a:gd name="T19" fmla="*/ 13 h 16"/>
                  <a:gd name="T20" fmla="*/ 57 w 154"/>
                  <a:gd name="T21" fmla="*/ 15 h 16"/>
                  <a:gd name="T22" fmla="*/ 76 w 154"/>
                  <a:gd name="T23" fmla="*/ 15 h 16"/>
                  <a:gd name="T24" fmla="*/ 96 w 154"/>
                  <a:gd name="T25" fmla="*/ 16 h 16"/>
                  <a:gd name="T26" fmla="*/ 151 w 154"/>
                  <a:gd name="T27" fmla="*/ 16 h 16"/>
                  <a:gd name="T28" fmla="*/ 154 w 154"/>
                  <a:gd name="T29" fmla="*/ 13 h 16"/>
                  <a:gd name="T30" fmla="*/ 154 w 154"/>
                  <a:gd name="T31" fmla="*/ 11 h 16"/>
                  <a:gd name="T32" fmla="*/ 153 w 154"/>
                  <a:gd name="T33" fmla="*/ 10 h 1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54"/>
                  <a:gd name="T52" fmla="*/ 0 h 16"/>
                  <a:gd name="T53" fmla="*/ 154 w 154"/>
                  <a:gd name="T54" fmla="*/ 16 h 1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54" h="16">
                    <a:moveTo>
                      <a:pt x="153" y="10"/>
                    </a:moveTo>
                    <a:cubicBezTo>
                      <a:pt x="126" y="10"/>
                      <a:pt x="88" y="6"/>
                      <a:pt x="61" y="3"/>
                    </a:cubicBezTo>
                    <a:lnTo>
                      <a:pt x="43" y="2"/>
                    </a:lnTo>
                    <a:lnTo>
                      <a:pt x="25" y="1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0" y="5"/>
                    </a:lnTo>
                    <a:lnTo>
                      <a:pt x="2" y="8"/>
                    </a:lnTo>
                    <a:lnTo>
                      <a:pt x="20" y="10"/>
                    </a:lnTo>
                    <a:lnTo>
                      <a:pt x="38" y="13"/>
                    </a:lnTo>
                    <a:lnTo>
                      <a:pt x="57" y="15"/>
                    </a:lnTo>
                    <a:lnTo>
                      <a:pt x="76" y="15"/>
                    </a:lnTo>
                    <a:lnTo>
                      <a:pt x="96" y="16"/>
                    </a:lnTo>
                    <a:lnTo>
                      <a:pt x="151" y="16"/>
                    </a:lnTo>
                    <a:lnTo>
                      <a:pt x="154" y="13"/>
                    </a:lnTo>
                    <a:lnTo>
                      <a:pt x="154" y="11"/>
                    </a:lnTo>
                    <a:lnTo>
                      <a:pt x="153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3" name="Freeform 148">
                <a:extLst>
                  <a:ext uri="{FF2B5EF4-FFF2-40B4-BE49-F238E27FC236}">
                    <a16:creationId xmlns:a16="http://schemas.microsoft.com/office/drawing/2014/main" id="{434791A8-B43B-41E5-8C46-69B469AE49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8" y="1598"/>
                <a:ext cx="61" cy="6"/>
              </a:xfrm>
              <a:custGeom>
                <a:avLst/>
                <a:gdLst>
                  <a:gd name="T0" fmla="*/ 153 w 154"/>
                  <a:gd name="T1" fmla="*/ 10 h 17"/>
                  <a:gd name="T2" fmla="*/ 2 w 154"/>
                  <a:gd name="T3" fmla="*/ 0 h 17"/>
                  <a:gd name="T4" fmla="*/ 1 w 154"/>
                  <a:gd name="T5" fmla="*/ 3 h 17"/>
                  <a:gd name="T6" fmla="*/ 0 w 154"/>
                  <a:gd name="T7" fmla="*/ 6 h 17"/>
                  <a:gd name="T8" fmla="*/ 1 w 154"/>
                  <a:gd name="T9" fmla="*/ 8 h 17"/>
                  <a:gd name="T10" fmla="*/ 113 w 154"/>
                  <a:gd name="T11" fmla="*/ 16 h 17"/>
                  <a:gd name="T12" fmla="*/ 151 w 154"/>
                  <a:gd name="T13" fmla="*/ 16 h 17"/>
                  <a:gd name="T14" fmla="*/ 154 w 154"/>
                  <a:gd name="T15" fmla="*/ 13 h 17"/>
                  <a:gd name="T16" fmla="*/ 154 w 154"/>
                  <a:gd name="T17" fmla="*/ 12 h 17"/>
                  <a:gd name="T18" fmla="*/ 153 w 154"/>
                  <a:gd name="T19" fmla="*/ 10 h 1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54"/>
                  <a:gd name="T31" fmla="*/ 0 h 17"/>
                  <a:gd name="T32" fmla="*/ 154 w 154"/>
                  <a:gd name="T33" fmla="*/ 17 h 1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54" h="17">
                    <a:moveTo>
                      <a:pt x="153" y="10"/>
                    </a:moveTo>
                    <a:cubicBezTo>
                      <a:pt x="105" y="10"/>
                      <a:pt x="50" y="0"/>
                      <a:pt x="2" y="0"/>
                    </a:cubicBezTo>
                    <a:lnTo>
                      <a:pt x="1" y="3"/>
                    </a:lnTo>
                    <a:lnTo>
                      <a:pt x="0" y="6"/>
                    </a:lnTo>
                    <a:lnTo>
                      <a:pt x="1" y="8"/>
                    </a:lnTo>
                    <a:cubicBezTo>
                      <a:pt x="41" y="14"/>
                      <a:pt x="72" y="17"/>
                      <a:pt x="113" y="16"/>
                    </a:cubicBezTo>
                    <a:lnTo>
                      <a:pt x="151" y="16"/>
                    </a:lnTo>
                    <a:lnTo>
                      <a:pt x="154" y="13"/>
                    </a:lnTo>
                    <a:lnTo>
                      <a:pt x="154" y="12"/>
                    </a:lnTo>
                    <a:lnTo>
                      <a:pt x="153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4" name="Freeform 149">
                <a:extLst>
                  <a:ext uri="{FF2B5EF4-FFF2-40B4-BE49-F238E27FC236}">
                    <a16:creationId xmlns:a16="http://schemas.microsoft.com/office/drawing/2014/main" id="{12F5C2A7-3092-4C60-B84C-65A4A8CD06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8" y="1544"/>
                <a:ext cx="120" cy="5"/>
              </a:xfrm>
              <a:custGeom>
                <a:avLst/>
                <a:gdLst>
                  <a:gd name="T0" fmla="*/ 2 w 300"/>
                  <a:gd name="T1" fmla="*/ 6 h 12"/>
                  <a:gd name="T2" fmla="*/ 173 w 300"/>
                  <a:gd name="T3" fmla="*/ 10 h 12"/>
                  <a:gd name="T4" fmla="*/ 260 w 300"/>
                  <a:gd name="T5" fmla="*/ 12 h 12"/>
                  <a:gd name="T6" fmla="*/ 295 w 300"/>
                  <a:gd name="T7" fmla="*/ 12 h 12"/>
                  <a:gd name="T8" fmla="*/ 298 w 300"/>
                  <a:gd name="T9" fmla="*/ 11 h 12"/>
                  <a:gd name="T10" fmla="*/ 300 w 300"/>
                  <a:gd name="T11" fmla="*/ 10 h 12"/>
                  <a:gd name="T12" fmla="*/ 0 w 300"/>
                  <a:gd name="T13" fmla="*/ 5 h 12"/>
                  <a:gd name="T14" fmla="*/ 0 w 300"/>
                  <a:gd name="T15" fmla="*/ 6 h 12"/>
                  <a:gd name="T16" fmla="*/ 2 w 300"/>
                  <a:gd name="T17" fmla="*/ 6 h 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300"/>
                  <a:gd name="T28" fmla="*/ 0 h 12"/>
                  <a:gd name="T29" fmla="*/ 300 w 300"/>
                  <a:gd name="T30" fmla="*/ 12 h 1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300" h="12">
                    <a:moveTo>
                      <a:pt x="2" y="6"/>
                    </a:moveTo>
                    <a:cubicBezTo>
                      <a:pt x="55" y="3"/>
                      <a:pt x="119" y="7"/>
                      <a:pt x="173" y="10"/>
                    </a:cubicBezTo>
                    <a:cubicBezTo>
                      <a:pt x="204" y="10"/>
                      <a:pt x="230" y="9"/>
                      <a:pt x="260" y="12"/>
                    </a:cubicBezTo>
                    <a:lnTo>
                      <a:pt x="295" y="12"/>
                    </a:lnTo>
                    <a:lnTo>
                      <a:pt x="298" y="11"/>
                    </a:lnTo>
                    <a:lnTo>
                      <a:pt x="300" y="10"/>
                    </a:lnTo>
                    <a:cubicBezTo>
                      <a:pt x="200" y="8"/>
                      <a:pt x="99" y="0"/>
                      <a:pt x="0" y="5"/>
                    </a:cubicBezTo>
                    <a:lnTo>
                      <a:pt x="0" y="6"/>
                    </a:ln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5" name="Freeform 150">
                <a:extLst>
                  <a:ext uri="{FF2B5EF4-FFF2-40B4-BE49-F238E27FC236}">
                    <a16:creationId xmlns:a16="http://schemas.microsoft.com/office/drawing/2014/main" id="{04FE37AF-0F6B-40D0-9245-9AB67FCEC2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4" y="1543"/>
                <a:ext cx="5" cy="53"/>
              </a:xfrm>
              <a:custGeom>
                <a:avLst/>
                <a:gdLst>
                  <a:gd name="T0" fmla="*/ 0 w 11"/>
                  <a:gd name="T1" fmla="*/ 2 h 131"/>
                  <a:gd name="T2" fmla="*/ 1 w 11"/>
                  <a:gd name="T3" fmla="*/ 34 h 131"/>
                  <a:gd name="T4" fmla="*/ 2 w 11"/>
                  <a:gd name="T5" fmla="*/ 66 h 131"/>
                  <a:gd name="T6" fmla="*/ 4 w 11"/>
                  <a:gd name="T7" fmla="*/ 99 h 131"/>
                  <a:gd name="T8" fmla="*/ 6 w 11"/>
                  <a:gd name="T9" fmla="*/ 130 h 131"/>
                  <a:gd name="T10" fmla="*/ 7 w 11"/>
                  <a:gd name="T11" fmla="*/ 131 h 131"/>
                  <a:gd name="T12" fmla="*/ 9 w 11"/>
                  <a:gd name="T13" fmla="*/ 131 h 131"/>
                  <a:gd name="T14" fmla="*/ 11 w 11"/>
                  <a:gd name="T15" fmla="*/ 127 h 131"/>
                  <a:gd name="T16" fmla="*/ 11 w 11"/>
                  <a:gd name="T17" fmla="*/ 96 h 131"/>
                  <a:gd name="T18" fmla="*/ 9 w 11"/>
                  <a:gd name="T19" fmla="*/ 63 h 131"/>
                  <a:gd name="T20" fmla="*/ 6 w 11"/>
                  <a:gd name="T21" fmla="*/ 32 h 131"/>
                  <a:gd name="T22" fmla="*/ 4 w 11"/>
                  <a:gd name="T23" fmla="*/ 0 h 131"/>
                  <a:gd name="T24" fmla="*/ 2 w 11"/>
                  <a:gd name="T25" fmla="*/ 0 h 131"/>
                  <a:gd name="T26" fmla="*/ 0 w 11"/>
                  <a:gd name="T27" fmla="*/ 2 h 13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1"/>
                  <a:gd name="T43" fmla="*/ 0 h 131"/>
                  <a:gd name="T44" fmla="*/ 11 w 11"/>
                  <a:gd name="T45" fmla="*/ 131 h 131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1" h="131">
                    <a:moveTo>
                      <a:pt x="0" y="2"/>
                    </a:moveTo>
                    <a:lnTo>
                      <a:pt x="1" y="34"/>
                    </a:lnTo>
                    <a:lnTo>
                      <a:pt x="2" y="66"/>
                    </a:lnTo>
                    <a:lnTo>
                      <a:pt x="4" y="99"/>
                    </a:lnTo>
                    <a:lnTo>
                      <a:pt x="6" y="130"/>
                    </a:lnTo>
                    <a:lnTo>
                      <a:pt x="7" y="131"/>
                    </a:lnTo>
                    <a:lnTo>
                      <a:pt x="9" y="131"/>
                    </a:lnTo>
                    <a:lnTo>
                      <a:pt x="11" y="127"/>
                    </a:lnTo>
                    <a:lnTo>
                      <a:pt x="11" y="96"/>
                    </a:lnTo>
                    <a:lnTo>
                      <a:pt x="9" y="63"/>
                    </a:lnTo>
                    <a:lnTo>
                      <a:pt x="6" y="32"/>
                    </a:lnTo>
                    <a:lnTo>
                      <a:pt x="4" y="0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6" name="Freeform 151">
                <a:extLst>
                  <a:ext uri="{FF2B5EF4-FFF2-40B4-BE49-F238E27FC236}">
                    <a16:creationId xmlns:a16="http://schemas.microsoft.com/office/drawing/2014/main" id="{946462F3-BAEA-4581-90B4-3FA82AD3CD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7" y="1587"/>
                <a:ext cx="107" cy="6"/>
              </a:xfrm>
              <a:custGeom>
                <a:avLst/>
                <a:gdLst>
                  <a:gd name="T0" fmla="*/ 4 w 265"/>
                  <a:gd name="T1" fmla="*/ 13 h 13"/>
                  <a:gd name="T2" fmla="*/ 265 w 265"/>
                  <a:gd name="T3" fmla="*/ 4 h 13"/>
                  <a:gd name="T4" fmla="*/ 265 w 265"/>
                  <a:gd name="T5" fmla="*/ 2 h 13"/>
                  <a:gd name="T6" fmla="*/ 260 w 265"/>
                  <a:gd name="T7" fmla="*/ 0 h 13"/>
                  <a:gd name="T8" fmla="*/ 236 w 265"/>
                  <a:gd name="T9" fmla="*/ 0 h 13"/>
                  <a:gd name="T10" fmla="*/ 142 w 265"/>
                  <a:gd name="T11" fmla="*/ 0 h 13"/>
                  <a:gd name="T12" fmla="*/ 0 w 265"/>
                  <a:gd name="T13" fmla="*/ 12 h 13"/>
                  <a:gd name="T14" fmla="*/ 1 w 265"/>
                  <a:gd name="T15" fmla="*/ 13 h 13"/>
                  <a:gd name="T16" fmla="*/ 4 w 265"/>
                  <a:gd name="T17" fmla="*/ 13 h 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65"/>
                  <a:gd name="T28" fmla="*/ 0 h 13"/>
                  <a:gd name="T29" fmla="*/ 265 w 265"/>
                  <a:gd name="T30" fmla="*/ 13 h 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65" h="13">
                    <a:moveTo>
                      <a:pt x="4" y="13"/>
                    </a:moveTo>
                    <a:cubicBezTo>
                      <a:pt x="91" y="3"/>
                      <a:pt x="178" y="5"/>
                      <a:pt x="265" y="4"/>
                    </a:cubicBezTo>
                    <a:lnTo>
                      <a:pt x="265" y="2"/>
                    </a:lnTo>
                    <a:lnTo>
                      <a:pt x="260" y="0"/>
                    </a:lnTo>
                    <a:lnTo>
                      <a:pt x="236" y="0"/>
                    </a:lnTo>
                    <a:cubicBezTo>
                      <a:pt x="205" y="0"/>
                      <a:pt x="174" y="0"/>
                      <a:pt x="142" y="0"/>
                    </a:cubicBezTo>
                    <a:cubicBezTo>
                      <a:pt x="102" y="0"/>
                      <a:pt x="38" y="0"/>
                      <a:pt x="0" y="12"/>
                    </a:cubicBezTo>
                    <a:lnTo>
                      <a:pt x="1" y="13"/>
                    </a:lnTo>
                    <a:lnTo>
                      <a:pt x="4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7" name="Freeform 152">
                <a:extLst>
                  <a:ext uri="{FF2B5EF4-FFF2-40B4-BE49-F238E27FC236}">
                    <a16:creationId xmlns:a16="http://schemas.microsoft.com/office/drawing/2014/main" id="{2D6427AC-59CF-4D9B-82E1-6A33B0DC8C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2" y="1542"/>
                <a:ext cx="8" cy="47"/>
              </a:xfrm>
              <a:custGeom>
                <a:avLst/>
                <a:gdLst>
                  <a:gd name="T0" fmla="*/ 0 w 20"/>
                  <a:gd name="T1" fmla="*/ 2 h 117"/>
                  <a:gd name="T2" fmla="*/ 6 w 20"/>
                  <a:gd name="T3" fmla="*/ 30 h 117"/>
                  <a:gd name="T4" fmla="*/ 9 w 20"/>
                  <a:gd name="T5" fmla="*/ 57 h 117"/>
                  <a:gd name="T6" fmla="*/ 11 w 20"/>
                  <a:gd name="T7" fmla="*/ 112 h 117"/>
                  <a:gd name="T8" fmla="*/ 13 w 20"/>
                  <a:gd name="T9" fmla="*/ 115 h 117"/>
                  <a:gd name="T10" fmla="*/ 15 w 20"/>
                  <a:gd name="T11" fmla="*/ 117 h 117"/>
                  <a:gd name="T12" fmla="*/ 18 w 20"/>
                  <a:gd name="T13" fmla="*/ 117 h 117"/>
                  <a:gd name="T14" fmla="*/ 19 w 20"/>
                  <a:gd name="T15" fmla="*/ 116 h 117"/>
                  <a:gd name="T16" fmla="*/ 20 w 20"/>
                  <a:gd name="T17" fmla="*/ 87 h 117"/>
                  <a:gd name="T18" fmla="*/ 19 w 20"/>
                  <a:gd name="T19" fmla="*/ 60 h 117"/>
                  <a:gd name="T20" fmla="*/ 14 w 20"/>
                  <a:gd name="T21" fmla="*/ 31 h 117"/>
                  <a:gd name="T22" fmla="*/ 7 w 20"/>
                  <a:gd name="T23" fmla="*/ 3 h 117"/>
                  <a:gd name="T24" fmla="*/ 6 w 20"/>
                  <a:gd name="T25" fmla="*/ 1 h 117"/>
                  <a:gd name="T26" fmla="*/ 2 w 20"/>
                  <a:gd name="T27" fmla="*/ 0 h 117"/>
                  <a:gd name="T28" fmla="*/ 0 w 20"/>
                  <a:gd name="T29" fmla="*/ 0 h 117"/>
                  <a:gd name="T30" fmla="*/ 0 w 20"/>
                  <a:gd name="T31" fmla="*/ 2 h 11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20"/>
                  <a:gd name="T49" fmla="*/ 0 h 117"/>
                  <a:gd name="T50" fmla="*/ 20 w 20"/>
                  <a:gd name="T51" fmla="*/ 117 h 117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20" h="117">
                    <a:moveTo>
                      <a:pt x="0" y="2"/>
                    </a:moveTo>
                    <a:lnTo>
                      <a:pt x="6" y="30"/>
                    </a:lnTo>
                    <a:lnTo>
                      <a:pt x="9" y="57"/>
                    </a:lnTo>
                    <a:lnTo>
                      <a:pt x="11" y="112"/>
                    </a:lnTo>
                    <a:lnTo>
                      <a:pt x="13" y="115"/>
                    </a:lnTo>
                    <a:lnTo>
                      <a:pt x="15" y="117"/>
                    </a:lnTo>
                    <a:lnTo>
                      <a:pt x="18" y="117"/>
                    </a:lnTo>
                    <a:lnTo>
                      <a:pt x="19" y="116"/>
                    </a:lnTo>
                    <a:lnTo>
                      <a:pt x="20" y="87"/>
                    </a:lnTo>
                    <a:lnTo>
                      <a:pt x="19" y="60"/>
                    </a:lnTo>
                    <a:lnTo>
                      <a:pt x="14" y="31"/>
                    </a:lnTo>
                    <a:lnTo>
                      <a:pt x="7" y="3"/>
                    </a:lnTo>
                    <a:lnTo>
                      <a:pt x="6" y="1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8" name="Freeform 153">
                <a:extLst>
                  <a:ext uri="{FF2B5EF4-FFF2-40B4-BE49-F238E27FC236}">
                    <a16:creationId xmlns:a16="http://schemas.microsoft.com/office/drawing/2014/main" id="{79B821BF-B4AD-46B2-A803-29ABFB95A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8" y="1598"/>
                <a:ext cx="62" cy="6"/>
              </a:xfrm>
              <a:custGeom>
                <a:avLst/>
                <a:gdLst>
                  <a:gd name="T0" fmla="*/ 153 w 154"/>
                  <a:gd name="T1" fmla="*/ 10 h 17"/>
                  <a:gd name="T2" fmla="*/ 2 w 154"/>
                  <a:gd name="T3" fmla="*/ 0 h 17"/>
                  <a:gd name="T4" fmla="*/ 1 w 154"/>
                  <a:gd name="T5" fmla="*/ 3 h 17"/>
                  <a:gd name="T6" fmla="*/ 0 w 154"/>
                  <a:gd name="T7" fmla="*/ 6 h 17"/>
                  <a:gd name="T8" fmla="*/ 1 w 154"/>
                  <a:gd name="T9" fmla="*/ 8 h 17"/>
                  <a:gd name="T10" fmla="*/ 114 w 154"/>
                  <a:gd name="T11" fmla="*/ 16 h 17"/>
                  <a:gd name="T12" fmla="*/ 151 w 154"/>
                  <a:gd name="T13" fmla="*/ 16 h 17"/>
                  <a:gd name="T14" fmla="*/ 154 w 154"/>
                  <a:gd name="T15" fmla="*/ 13 h 17"/>
                  <a:gd name="T16" fmla="*/ 154 w 154"/>
                  <a:gd name="T17" fmla="*/ 12 h 17"/>
                  <a:gd name="T18" fmla="*/ 153 w 154"/>
                  <a:gd name="T19" fmla="*/ 10 h 1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54"/>
                  <a:gd name="T31" fmla="*/ 0 h 17"/>
                  <a:gd name="T32" fmla="*/ 154 w 154"/>
                  <a:gd name="T33" fmla="*/ 17 h 1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54" h="17">
                    <a:moveTo>
                      <a:pt x="153" y="10"/>
                    </a:moveTo>
                    <a:cubicBezTo>
                      <a:pt x="105" y="10"/>
                      <a:pt x="50" y="0"/>
                      <a:pt x="2" y="0"/>
                    </a:cubicBezTo>
                    <a:lnTo>
                      <a:pt x="1" y="3"/>
                    </a:lnTo>
                    <a:lnTo>
                      <a:pt x="0" y="6"/>
                    </a:lnTo>
                    <a:lnTo>
                      <a:pt x="1" y="8"/>
                    </a:lnTo>
                    <a:cubicBezTo>
                      <a:pt x="41" y="14"/>
                      <a:pt x="73" y="17"/>
                      <a:pt x="114" y="16"/>
                    </a:cubicBezTo>
                    <a:lnTo>
                      <a:pt x="151" y="16"/>
                    </a:lnTo>
                    <a:lnTo>
                      <a:pt x="154" y="13"/>
                    </a:lnTo>
                    <a:lnTo>
                      <a:pt x="154" y="12"/>
                    </a:lnTo>
                    <a:lnTo>
                      <a:pt x="153" y="1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9" name="Freeform 154">
                <a:extLst>
                  <a:ext uri="{FF2B5EF4-FFF2-40B4-BE49-F238E27FC236}">
                    <a16:creationId xmlns:a16="http://schemas.microsoft.com/office/drawing/2014/main" id="{A8705FA0-44EB-4486-8DC6-0300FD510F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8" y="1444"/>
                <a:ext cx="6" cy="103"/>
              </a:xfrm>
              <a:custGeom>
                <a:avLst/>
                <a:gdLst>
                  <a:gd name="T0" fmla="*/ 0 w 15"/>
                  <a:gd name="T1" fmla="*/ 0 h 256"/>
                  <a:gd name="T2" fmla="*/ 1 w 15"/>
                  <a:gd name="T3" fmla="*/ 62 h 256"/>
                  <a:gd name="T4" fmla="*/ 3 w 15"/>
                  <a:gd name="T5" fmla="*/ 126 h 256"/>
                  <a:gd name="T6" fmla="*/ 10 w 15"/>
                  <a:gd name="T7" fmla="*/ 253 h 256"/>
                  <a:gd name="T8" fmla="*/ 11 w 15"/>
                  <a:gd name="T9" fmla="*/ 255 h 256"/>
                  <a:gd name="T10" fmla="*/ 13 w 15"/>
                  <a:gd name="T11" fmla="*/ 255 h 256"/>
                  <a:gd name="T12" fmla="*/ 14 w 15"/>
                  <a:gd name="T13" fmla="*/ 256 h 256"/>
                  <a:gd name="T14" fmla="*/ 15 w 15"/>
                  <a:gd name="T15" fmla="*/ 255 h 256"/>
                  <a:gd name="T16" fmla="*/ 14 w 15"/>
                  <a:gd name="T17" fmla="*/ 191 h 256"/>
                  <a:gd name="T18" fmla="*/ 10 w 15"/>
                  <a:gd name="T19" fmla="*/ 128 h 256"/>
                  <a:gd name="T20" fmla="*/ 4 w 15"/>
                  <a:gd name="T21" fmla="*/ 64 h 256"/>
                  <a:gd name="T22" fmla="*/ 1 w 15"/>
                  <a:gd name="T23" fmla="*/ 0 h 256"/>
                  <a:gd name="T24" fmla="*/ 0 w 15"/>
                  <a:gd name="T25" fmla="*/ 0 h 25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"/>
                  <a:gd name="T40" fmla="*/ 0 h 256"/>
                  <a:gd name="T41" fmla="*/ 15 w 15"/>
                  <a:gd name="T42" fmla="*/ 256 h 25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" h="256">
                    <a:moveTo>
                      <a:pt x="0" y="0"/>
                    </a:moveTo>
                    <a:lnTo>
                      <a:pt x="1" y="62"/>
                    </a:lnTo>
                    <a:lnTo>
                      <a:pt x="3" y="126"/>
                    </a:lnTo>
                    <a:lnTo>
                      <a:pt x="10" y="253"/>
                    </a:lnTo>
                    <a:lnTo>
                      <a:pt x="11" y="255"/>
                    </a:lnTo>
                    <a:lnTo>
                      <a:pt x="13" y="255"/>
                    </a:lnTo>
                    <a:lnTo>
                      <a:pt x="14" y="256"/>
                    </a:lnTo>
                    <a:lnTo>
                      <a:pt x="15" y="255"/>
                    </a:lnTo>
                    <a:lnTo>
                      <a:pt x="14" y="191"/>
                    </a:lnTo>
                    <a:lnTo>
                      <a:pt x="10" y="128"/>
                    </a:lnTo>
                    <a:lnTo>
                      <a:pt x="4" y="64"/>
                    </a:lnTo>
                    <a:lnTo>
                      <a:pt x="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0" name="Freeform 155">
                <a:extLst>
                  <a:ext uri="{FF2B5EF4-FFF2-40B4-BE49-F238E27FC236}">
                    <a16:creationId xmlns:a16="http://schemas.microsoft.com/office/drawing/2014/main" id="{ADDC166C-7145-443A-8BF3-BE8C2DF884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8" y="1629"/>
                <a:ext cx="383" cy="5"/>
              </a:xfrm>
              <a:custGeom>
                <a:avLst/>
                <a:gdLst>
                  <a:gd name="T0" fmla="*/ 955 w 957"/>
                  <a:gd name="T1" fmla="*/ 5 h 12"/>
                  <a:gd name="T2" fmla="*/ 478 w 957"/>
                  <a:gd name="T3" fmla="*/ 0 h 12"/>
                  <a:gd name="T4" fmla="*/ 240 w 957"/>
                  <a:gd name="T5" fmla="*/ 2 h 12"/>
                  <a:gd name="T6" fmla="*/ 210 w 957"/>
                  <a:gd name="T7" fmla="*/ 2 h 12"/>
                  <a:gd name="T8" fmla="*/ 150 w 957"/>
                  <a:gd name="T9" fmla="*/ 4 h 12"/>
                  <a:gd name="T10" fmla="*/ 120 w 957"/>
                  <a:gd name="T11" fmla="*/ 4 h 12"/>
                  <a:gd name="T12" fmla="*/ 91 w 957"/>
                  <a:gd name="T13" fmla="*/ 5 h 12"/>
                  <a:gd name="T14" fmla="*/ 61 w 957"/>
                  <a:gd name="T15" fmla="*/ 7 h 12"/>
                  <a:gd name="T16" fmla="*/ 30 w 957"/>
                  <a:gd name="T17" fmla="*/ 7 h 12"/>
                  <a:gd name="T18" fmla="*/ 1 w 957"/>
                  <a:gd name="T19" fmla="*/ 8 h 12"/>
                  <a:gd name="T20" fmla="*/ 0 w 957"/>
                  <a:gd name="T21" fmla="*/ 9 h 12"/>
                  <a:gd name="T22" fmla="*/ 2 w 957"/>
                  <a:gd name="T23" fmla="*/ 10 h 12"/>
                  <a:gd name="T24" fmla="*/ 3 w 957"/>
                  <a:gd name="T25" fmla="*/ 12 h 12"/>
                  <a:gd name="T26" fmla="*/ 33 w 957"/>
                  <a:gd name="T27" fmla="*/ 12 h 12"/>
                  <a:gd name="T28" fmla="*/ 62 w 957"/>
                  <a:gd name="T29" fmla="*/ 10 h 12"/>
                  <a:gd name="T30" fmla="*/ 93 w 957"/>
                  <a:gd name="T31" fmla="*/ 10 h 12"/>
                  <a:gd name="T32" fmla="*/ 123 w 957"/>
                  <a:gd name="T33" fmla="*/ 9 h 12"/>
                  <a:gd name="T34" fmla="*/ 152 w 957"/>
                  <a:gd name="T35" fmla="*/ 9 h 12"/>
                  <a:gd name="T36" fmla="*/ 182 w 957"/>
                  <a:gd name="T37" fmla="*/ 8 h 12"/>
                  <a:gd name="T38" fmla="*/ 448 w 957"/>
                  <a:gd name="T39" fmla="*/ 2 h 12"/>
                  <a:gd name="T40" fmla="*/ 957 w 957"/>
                  <a:gd name="T41" fmla="*/ 7 h 12"/>
                  <a:gd name="T42" fmla="*/ 956 w 957"/>
                  <a:gd name="T43" fmla="*/ 5 h 12"/>
                  <a:gd name="T44" fmla="*/ 955 w 957"/>
                  <a:gd name="T45" fmla="*/ 5 h 1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957"/>
                  <a:gd name="T70" fmla="*/ 0 h 12"/>
                  <a:gd name="T71" fmla="*/ 957 w 957"/>
                  <a:gd name="T72" fmla="*/ 12 h 1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957" h="12">
                    <a:moveTo>
                      <a:pt x="955" y="5"/>
                    </a:moveTo>
                    <a:cubicBezTo>
                      <a:pt x="796" y="2"/>
                      <a:pt x="637" y="1"/>
                      <a:pt x="478" y="0"/>
                    </a:cubicBezTo>
                    <a:cubicBezTo>
                      <a:pt x="399" y="0"/>
                      <a:pt x="319" y="1"/>
                      <a:pt x="240" y="2"/>
                    </a:cubicBezTo>
                    <a:lnTo>
                      <a:pt x="210" y="2"/>
                    </a:lnTo>
                    <a:lnTo>
                      <a:pt x="150" y="4"/>
                    </a:lnTo>
                    <a:lnTo>
                      <a:pt x="120" y="4"/>
                    </a:lnTo>
                    <a:lnTo>
                      <a:pt x="91" y="5"/>
                    </a:lnTo>
                    <a:lnTo>
                      <a:pt x="61" y="7"/>
                    </a:lnTo>
                    <a:lnTo>
                      <a:pt x="30" y="7"/>
                    </a:lnTo>
                    <a:lnTo>
                      <a:pt x="1" y="8"/>
                    </a:lnTo>
                    <a:lnTo>
                      <a:pt x="0" y="9"/>
                    </a:lnTo>
                    <a:lnTo>
                      <a:pt x="2" y="10"/>
                    </a:lnTo>
                    <a:lnTo>
                      <a:pt x="3" y="12"/>
                    </a:lnTo>
                    <a:lnTo>
                      <a:pt x="33" y="12"/>
                    </a:lnTo>
                    <a:lnTo>
                      <a:pt x="62" y="10"/>
                    </a:lnTo>
                    <a:lnTo>
                      <a:pt x="93" y="10"/>
                    </a:lnTo>
                    <a:lnTo>
                      <a:pt x="123" y="9"/>
                    </a:lnTo>
                    <a:lnTo>
                      <a:pt x="152" y="9"/>
                    </a:lnTo>
                    <a:lnTo>
                      <a:pt x="182" y="8"/>
                    </a:lnTo>
                    <a:cubicBezTo>
                      <a:pt x="271" y="6"/>
                      <a:pt x="360" y="4"/>
                      <a:pt x="448" y="2"/>
                    </a:cubicBezTo>
                    <a:cubicBezTo>
                      <a:pt x="619" y="0"/>
                      <a:pt x="787" y="4"/>
                      <a:pt x="957" y="7"/>
                    </a:cubicBezTo>
                    <a:lnTo>
                      <a:pt x="956" y="5"/>
                    </a:lnTo>
                    <a:lnTo>
                      <a:pt x="955" y="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1" name="Freeform 156">
                <a:extLst>
                  <a:ext uri="{FF2B5EF4-FFF2-40B4-BE49-F238E27FC236}">
                    <a16:creationId xmlns:a16="http://schemas.microsoft.com/office/drawing/2014/main" id="{05D2DBDB-1669-49BC-9F0E-19C2733115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1" y="1633"/>
                <a:ext cx="345" cy="12"/>
              </a:xfrm>
              <a:custGeom>
                <a:avLst/>
                <a:gdLst>
                  <a:gd name="T0" fmla="*/ 859 w 861"/>
                  <a:gd name="T1" fmla="*/ 14 h 29"/>
                  <a:gd name="T2" fmla="*/ 431 w 861"/>
                  <a:gd name="T3" fmla="*/ 6 h 29"/>
                  <a:gd name="T4" fmla="*/ 0 w 861"/>
                  <a:gd name="T5" fmla="*/ 24 h 29"/>
                  <a:gd name="T6" fmla="*/ 0 w 861"/>
                  <a:gd name="T7" fmla="*/ 26 h 29"/>
                  <a:gd name="T8" fmla="*/ 2 w 861"/>
                  <a:gd name="T9" fmla="*/ 29 h 29"/>
                  <a:gd name="T10" fmla="*/ 3 w 861"/>
                  <a:gd name="T11" fmla="*/ 29 h 29"/>
                  <a:gd name="T12" fmla="*/ 31 w 861"/>
                  <a:gd name="T13" fmla="*/ 26 h 29"/>
                  <a:gd name="T14" fmla="*/ 161 w 861"/>
                  <a:gd name="T15" fmla="*/ 18 h 29"/>
                  <a:gd name="T16" fmla="*/ 398 w 861"/>
                  <a:gd name="T17" fmla="*/ 14 h 29"/>
                  <a:gd name="T18" fmla="*/ 861 w 861"/>
                  <a:gd name="T19" fmla="*/ 19 h 29"/>
                  <a:gd name="T20" fmla="*/ 861 w 861"/>
                  <a:gd name="T21" fmla="*/ 17 h 29"/>
                  <a:gd name="T22" fmla="*/ 859 w 861"/>
                  <a:gd name="T23" fmla="*/ 16 h 29"/>
                  <a:gd name="T24" fmla="*/ 859 w 861"/>
                  <a:gd name="T25" fmla="*/ 14 h 2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861"/>
                  <a:gd name="T40" fmla="*/ 0 h 29"/>
                  <a:gd name="T41" fmla="*/ 861 w 861"/>
                  <a:gd name="T42" fmla="*/ 29 h 2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861" h="29">
                    <a:moveTo>
                      <a:pt x="859" y="14"/>
                    </a:moveTo>
                    <a:cubicBezTo>
                      <a:pt x="714" y="6"/>
                      <a:pt x="576" y="5"/>
                      <a:pt x="431" y="6"/>
                    </a:cubicBezTo>
                    <a:cubicBezTo>
                      <a:pt x="287" y="8"/>
                      <a:pt x="143" y="0"/>
                      <a:pt x="0" y="24"/>
                    </a:cubicBezTo>
                    <a:lnTo>
                      <a:pt x="0" y="26"/>
                    </a:lnTo>
                    <a:lnTo>
                      <a:pt x="2" y="29"/>
                    </a:lnTo>
                    <a:lnTo>
                      <a:pt x="3" y="29"/>
                    </a:lnTo>
                    <a:lnTo>
                      <a:pt x="31" y="26"/>
                    </a:lnTo>
                    <a:cubicBezTo>
                      <a:pt x="75" y="21"/>
                      <a:pt x="117" y="20"/>
                      <a:pt x="161" y="18"/>
                    </a:cubicBezTo>
                    <a:cubicBezTo>
                      <a:pt x="240" y="16"/>
                      <a:pt x="319" y="16"/>
                      <a:pt x="398" y="14"/>
                    </a:cubicBezTo>
                    <a:cubicBezTo>
                      <a:pt x="552" y="11"/>
                      <a:pt x="707" y="12"/>
                      <a:pt x="861" y="19"/>
                    </a:cubicBezTo>
                    <a:lnTo>
                      <a:pt x="861" y="17"/>
                    </a:lnTo>
                    <a:lnTo>
                      <a:pt x="859" y="16"/>
                    </a:lnTo>
                    <a:lnTo>
                      <a:pt x="859" y="1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2" name="Freeform 157">
                <a:extLst>
                  <a:ext uri="{FF2B5EF4-FFF2-40B4-BE49-F238E27FC236}">
                    <a16:creationId xmlns:a16="http://schemas.microsoft.com/office/drawing/2014/main" id="{9D1E4F8F-92A1-4D43-A833-FF060345E0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9" y="1617"/>
                <a:ext cx="27" cy="22"/>
              </a:xfrm>
              <a:custGeom>
                <a:avLst/>
                <a:gdLst>
                  <a:gd name="T0" fmla="*/ 8 w 66"/>
                  <a:gd name="T1" fmla="*/ 12 h 53"/>
                  <a:gd name="T2" fmla="*/ 0 w 66"/>
                  <a:gd name="T3" fmla="*/ 46 h 53"/>
                  <a:gd name="T4" fmla="*/ 0 w 66"/>
                  <a:gd name="T5" fmla="*/ 48 h 53"/>
                  <a:gd name="T6" fmla="*/ 1 w 66"/>
                  <a:gd name="T7" fmla="*/ 49 h 53"/>
                  <a:gd name="T8" fmla="*/ 8 w 66"/>
                  <a:gd name="T9" fmla="*/ 52 h 53"/>
                  <a:gd name="T10" fmla="*/ 14 w 66"/>
                  <a:gd name="T11" fmla="*/ 53 h 53"/>
                  <a:gd name="T12" fmla="*/ 21 w 66"/>
                  <a:gd name="T13" fmla="*/ 52 h 53"/>
                  <a:gd name="T14" fmla="*/ 49 w 66"/>
                  <a:gd name="T15" fmla="*/ 25 h 53"/>
                  <a:gd name="T16" fmla="*/ 6 w 66"/>
                  <a:gd name="T17" fmla="*/ 11 h 53"/>
                  <a:gd name="T18" fmla="*/ 7 w 66"/>
                  <a:gd name="T19" fmla="*/ 11 h 53"/>
                  <a:gd name="T20" fmla="*/ 8 w 66"/>
                  <a:gd name="T21" fmla="*/ 12 h 5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6"/>
                  <a:gd name="T34" fmla="*/ 0 h 53"/>
                  <a:gd name="T35" fmla="*/ 66 w 66"/>
                  <a:gd name="T36" fmla="*/ 53 h 5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6" h="53">
                    <a:moveTo>
                      <a:pt x="8" y="12"/>
                    </a:moveTo>
                    <a:cubicBezTo>
                      <a:pt x="66" y="0"/>
                      <a:pt x="38" y="51"/>
                      <a:pt x="0" y="46"/>
                    </a:cubicBezTo>
                    <a:lnTo>
                      <a:pt x="0" y="48"/>
                    </a:lnTo>
                    <a:lnTo>
                      <a:pt x="1" y="49"/>
                    </a:lnTo>
                    <a:lnTo>
                      <a:pt x="8" y="52"/>
                    </a:lnTo>
                    <a:lnTo>
                      <a:pt x="14" y="53"/>
                    </a:lnTo>
                    <a:lnTo>
                      <a:pt x="21" y="52"/>
                    </a:lnTo>
                    <a:cubicBezTo>
                      <a:pt x="33" y="50"/>
                      <a:pt x="46" y="37"/>
                      <a:pt x="49" y="25"/>
                    </a:cubicBezTo>
                    <a:cubicBezTo>
                      <a:pt x="42" y="6"/>
                      <a:pt x="22" y="3"/>
                      <a:pt x="6" y="11"/>
                    </a:cubicBezTo>
                    <a:lnTo>
                      <a:pt x="7" y="11"/>
                    </a:lnTo>
                    <a:lnTo>
                      <a:pt x="8" y="1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3" name="Freeform 158">
                <a:extLst>
                  <a:ext uri="{FF2B5EF4-FFF2-40B4-BE49-F238E27FC236}">
                    <a16:creationId xmlns:a16="http://schemas.microsoft.com/office/drawing/2014/main" id="{EBAC01DA-D0EA-44BC-BF88-0C3CE062C1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" y="1545"/>
                <a:ext cx="10" cy="105"/>
              </a:xfrm>
              <a:custGeom>
                <a:avLst/>
                <a:gdLst>
                  <a:gd name="T0" fmla="*/ 0 w 25"/>
                  <a:gd name="T1" fmla="*/ 0 h 261"/>
                  <a:gd name="T2" fmla="*/ 2 w 25"/>
                  <a:gd name="T3" fmla="*/ 64 h 261"/>
                  <a:gd name="T4" fmla="*/ 6 w 25"/>
                  <a:gd name="T5" fmla="*/ 129 h 261"/>
                  <a:gd name="T6" fmla="*/ 13 w 25"/>
                  <a:gd name="T7" fmla="*/ 194 h 261"/>
                  <a:gd name="T8" fmla="*/ 21 w 25"/>
                  <a:gd name="T9" fmla="*/ 259 h 261"/>
                  <a:gd name="T10" fmla="*/ 22 w 25"/>
                  <a:gd name="T11" fmla="*/ 260 h 261"/>
                  <a:gd name="T12" fmla="*/ 22 w 25"/>
                  <a:gd name="T13" fmla="*/ 261 h 261"/>
                  <a:gd name="T14" fmla="*/ 23 w 25"/>
                  <a:gd name="T15" fmla="*/ 261 h 261"/>
                  <a:gd name="T16" fmla="*/ 25 w 25"/>
                  <a:gd name="T17" fmla="*/ 260 h 261"/>
                  <a:gd name="T18" fmla="*/ 20 w 25"/>
                  <a:gd name="T19" fmla="*/ 195 h 261"/>
                  <a:gd name="T20" fmla="*/ 11 w 25"/>
                  <a:gd name="T21" fmla="*/ 130 h 261"/>
                  <a:gd name="T22" fmla="*/ 6 w 25"/>
                  <a:gd name="T23" fmla="*/ 65 h 261"/>
                  <a:gd name="T24" fmla="*/ 1 w 25"/>
                  <a:gd name="T25" fmla="*/ 2 h 261"/>
                  <a:gd name="T26" fmla="*/ 1 w 25"/>
                  <a:gd name="T27" fmla="*/ 0 h 261"/>
                  <a:gd name="T28" fmla="*/ 0 w 25"/>
                  <a:gd name="T29" fmla="*/ 0 h 26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25"/>
                  <a:gd name="T46" fmla="*/ 0 h 261"/>
                  <a:gd name="T47" fmla="*/ 25 w 25"/>
                  <a:gd name="T48" fmla="*/ 261 h 261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25" h="261">
                    <a:moveTo>
                      <a:pt x="0" y="0"/>
                    </a:moveTo>
                    <a:lnTo>
                      <a:pt x="2" y="64"/>
                    </a:lnTo>
                    <a:lnTo>
                      <a:pt x="6" y="129"/>
                    </a:lnTo>
                    <a:lnTo>
                      <a:pt x="13" y="194"/>
                    </a:lnTo>
                    <a:lnTo>
                      <a:pt x="21" y="259"/>
                    </a:lnTo>
                    <a:lnTo>
                      <a:pt x="22" y="260"/>
                    </a:lnTo>
                    <a:lnTo>
                      <a:pt x="22" y="261"/>
                    </a:lnTo>
                    <a:lnTo>
                      <a:pt x="23" y="261"/>
                    </a:lnTo>
                    <a:lnTo>
                      <a:pt x="25" y="260"/>
                    </a:lnTo>
                    <a:lnTo>
                      <a:pt x="20" y="195"/>
                    </a:lnTo>
                    <a:lnTo>
                      <a:pt x="11" y="130"/>
                    </a:lnTo>
                    <a:lnTo>
                      <a:pt x="6" y="65"/>
                    </a:lnTo>
                    <a:lnTo>
                      <a:pt x="1" y="2"/>
                    </a:lnTo>
                    <a:lnTo>
                      <a:pt x="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</p:grpSp>
        <p:grpSp>
          <p:nvGrpSpPr>
            <p:cNvPr id="9" name="Group 159">
              <a:extLst>
                <a:ext uri="{FF2B5EF4-FFF2-40B4-BE49-F238E27FC236}">
                  <a16:creationId xmlns:a16="http://schemas.microsoft.com/office/drawing/2014/main" id="{059E314A-7CD5-438A-9D97-A8DC78B4BC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32050" y="3703638"/>
              <a:ext cx="1106488" cy="882650"/>
              <a:chOff x="1532" y="2333"/>
              <a:chExt cx="697" cy="556"/>
            </a:xfrm>
          </p:grpSpPr>
          <p:sp>
            <p:nvSpPr>
              <p:cNvPr id="79" name="Freeform 160">
                <a:extLst>
                  <a:ext uri="{FF2B5EF4-FFF2-40B4-BE49-F238E27FC236}">
                    <a16:creationId xmlns:a16="http://schemas.microsoft.com/office/drawing/2014/main" id="{53A70A03-E3D5-4E35-B37B-05A8CB8A20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2" y="2428"/>
                <a:ext cx="681" cy="330"/>
              </a:xfrm>
              <a:custGeom>
                <a:avLst/>
                <a:gdLst>
                  <a:gd name="T0" fmla="*/ 850 w 1700"/>
                  <a:gd name="T1" fmla="*/ 813 h 822"/>
                  <a:gd name="T2" fmla="*/ 0 w 1700"/>
                  <a:gd name="T3" fmla="*/ 411 h 822"/>
                  <a:gd name="T4" fmla="*/ 850 w 1700"/>
                  <a:gd name="T5" fmla="*/ 8 h 822"/>
                  <a:gd name="T6" fmla="*/ 1700 w 1700"/>
                  <a:gd name="T7" fmla="*/ 411 h 822"/>
                  <a:gd name="T8" fmla="*/ 850 w 1700"/>
                  <a:gd name="T9" fmla="*/ 813 h 8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700"/>
                  <a:gd name="T16" fmla="*/ 0 h 822"/>
                  <a:gd name="T17" fmla="*/ 1700 w 1700"/>
                  <a:gd name="T18" fmla="*/ 822 h 82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700" h="822">
                    <a:moveTo>
                      <a:pt x="850" y="813"/>
                    </a:moveTo>
                    <a:cubicBezTo>
                      <a:pt x="615" y="822"/>
                      <a:pt x="17" y="724"/>
                      <a:pt x="0" y="411"/>
                    </a:cubicBezTo>
                    <a:cubicBezTo>
                      <a:pt x="17" y="97"/>
                      <a:pt x="614" y="0"/>
                      <a:pt x="850" y="8"/>
                    </a:cubicBezTo>
                    <a:cubicBezTo>
                      <a:pt x="1086" y="0"/>
                      <a:pt x="1683" y="98"/>
                      <a:pt x="1700" y="411"/>
                    </a:cubicBezTo>
                    <a:cubicBezTo>
                      <a:pt x="1683" y="723"/>
                      <a:pt x="1085" y="822"/>
                      <a:pt x="850" y="8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0" name="Freeform 161">
                <a:extLst>
                  <a:ext uri="{FF2B5EF4-FFF2-40B4-BE49-F238E27FC236}">
                    <a16:creationId xmlns:a16="http://schemas.microsoft.com/office/drawing/2014/main" id="{8143EEBD-DCE7-4C69-8BF2-AC8B13975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0" y="2701"/>
                <a:ext cx="203" cy="172"/>
              </a:xfrm>
              <a:custGeom>
                <a:avLst/>
                <a:gdLst>
                  <a:gd name="T0" fmla="*/ 0 w 506"/>
                  <a:gd name="T1" fmla="*/ 151 h 430"/>
                  <a:gd name="T2" fmla="*/ 33 w 506"/>
                  <a:gd name="T3" fmla="*/ 238 h 430"/>
                  <a:gd name="T4" fmla="*/ 30 w 506"/>
                  <a:gd name="T5" fmla="*/ 271 h 430"/>
                  <a:gd name="T6" fmla="*/ 26 w 506"/>
                  <a:gd name="T7" fmla="*/ 296 h 430"/>
                  <a:gd name="T8" fmla="*/ 24 w 506"/>
                  <a:gd name="T9" fmla="*/ 316 h 430"/>
                  <a:gd name="T10" fmla="*/ 21 w 506"/>
                  <a:gd name="T11" fmla="*/ 328 h 430"/>
                  <a:gd name="T12" fmla="*/ 19 w 506"/>
                  <a:gd name="T13" fmla="*/ 337 h 430"/>
                  <a:gd name="T14" fmla="*/ 18 w 506"/>
                  <a:gd name="T15" fmla="*/ 342 h 430"/>
                  <a:gd name="T16" fmla="*/ 18 w 506"/>
                  <a:gd name="T17" fmla="*/ 343 h 430"/>
                  <a:gd name="T18" fmla="*/ 439 w 506"/>
                  <a:gd name="T19" fmla="*/ 417 h 430"/>
                  <a:gd name="T20" fmla="*/ 464 w 506"/>
                  <a:gd name="T21" fmla="*/ 295 h 430"/>
                  <a:gd name="T22" fmla="*/ 454 w 506"/>
                  <a:gd name="T23" fmla="*/ 260 h 430"/>
                  <a:gd name="T24" fmla="*/ 446 w 506"/>
                  <a:gd name="T25" fmla="*/ 230 h 430"/>
                  <a:gd name="T26" fmla="*/ 436 w 506"/>
                  <a:gd name="T27" fmla="*/ 205 h 430"/>
                  <a:gd name="T28" fmla="*/ 429 w 506"/>
                  <a:gd name="T29" fmla="*/ 186 h 430"/>
                  <a:gd name="T30" fmla="*/ 423 w 506"/>
                  <a:gd name="T31" fmla="*/ 174 h 430"/>
                  <a:gd name="T32" fmla="*/ 422 w 506"/>
                  <a:gd name="T33" fmla="*/ 169 h 430"/>
                  <a:gd name="T34" fmla="*/ 434 w 506"/>
                  <a:gd name="T35" fmla="*/ 88 h 430"/>
                  <a:gd name="T36" fmla="*/ 326 w 506"/>
                  <a:gd name="T37" fmla="*/ 0 h 430"/>
                  <a:gd name="T38" fmla="*/ 0 w 506"/>
                  <a:gd name="T39" fmla="*/ 151 h 430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506"/>
                  <a:gd name="T61" fmla="*/ 0 h 430"/>
                  <a:gd name="T62" fmla="*/ 506 w 506"/>
                  <a:gd name="T63" fmla="*/ 430 h 430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506" h="430">
                    <a:moveTo>
                      <a:pt x="0" y="151"/>
                    </a:moveTo>
                    <a:lnTo>
                      <a:pt x="33" y="238"/>
                    </a:lnTo>
                    <a:lnTo>
                      <a:pt x="30" y="271"/>
                    </a:lnTo>
                    <a:lnTo>
                      <a:pt x="26" y="296"/>
                    </a:lnTo>
                    <a:lnTo>
                      <a:pt x="24" y="316"/>
                    </a:lnTo>
                    <a:lnTo>
                      <a:pt x="21" y="328"/>
                    </a:lnTo>
                    <a:lnTo>
                      <a:pt x="19" y="337"/>
                    </a:lnTo>
                    <a:lnTo>
                      <a:pt x="18" y="342"/>
                    </a:lnTo>
                    <a:lnTo>
                      <a:pt x="18" y="343"/>
                    </a:lnTo>
                    <a:cubicBezTo>
                      <a:pt x="165" y="341"/>
                      <a:pt x="290" y="430"/>
                      <a:pt x="439" y="417"/>
                    </a:cubicBezTo>
                    <a:cubicBezTo>
                      <a:pt x="506" y="403"/>
                      <a:pt x="473" y="342"/>
                      <a:pt x="464" y="295"/>
                    </a:cubicBezTo>
                    <a:lnTo>
                      <a:pt x="454" y="260"/>
                    </a:lnTo>
                    <a:lnTo>
                      <a:pt x="446" y="230"/>
                    </a:lnTo>
                    <a:lnTo>
                      <a:pt x="436" y="205"/>
                    </a:lnTo>
                    <a:lnTo>
                      <a:pt x="429" y="186"/>
                    </a:lnTo>
                    <a:lnTo>
                      <a:pt x="423" y="174"/>
                    </a:lnTo>
                    <a:lnTo>
                      <a:pt x="422" y="169"/>
                    </a:lnTo>
                    <a:lnTo>
                      <a:pt x="434" y="88"/>
                    </a:lnTo>
                    <a:lnTo>
                      <a:pt x="326" y="0"/>
                    </a:lnTo>
                    <a:lnTo>
                      <a:pt x="0" y="151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1" name="Freeform 162">
                <a:extLst>
                  <a:ext uri="{FF2B5EF4-FFF2-40B4-BE49-F238E27FC236}">
                    <a16:creationId xmlns:a16="http://schemas.microsoft.com/office/drawing/2014/main" id="{711908E0-F619-4AA1-816F-3F8CE61DE1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2" y="2622"/>
                <a:ext cx="289" cy="218"/>
              </a:xfrm>
              <a:custGeom>
                <a:avLst/>
                <a:gdLst>
                  <a:gd name="T0" fmla="*/ 641 w 723"/>
                  <a:gd name="T1" fmla="*/ 43 h 543"/>
                  <a:gd name="T2" fmla="*/ 718 w 723"/>
                  <a:gd name="T3" fmla="*/ 342 h 543"/>
                  <a:gd name="T4" fmla="*/ 723 w 723"/>
                  <a:gd name="T5" fmla="*/ 543 h 543"/>
                  <a:gd name="T6" fmla="*/ 691 w 723"/>
                  <a:gd name="T7" fmla="*/ 524 h 543"/>
                  <a:gd name="T8" fmla="*/ 690 w 723"/>
                  <a:gd name="T9" fmla="*/ 525 h 543"/>
                  <a:gd name="T10" fmla="*/ 692 w 723"/>
                  <a:gd name="T11" fmla="*/ 529 h 543"/>
                  <a:gd name="T12" fmla="*/ 693 w 723"/>
                  <a:gd name="T13" fmla="*/ 532 h 543"/>
                  <a:gd name="T14" fmla="*/ 693 w 723"/>
                  <a:gd name="T15" fmla="*/ 535 h 543"/>
                  <a:gd name="T16" fmla="*/ 690 w 723"/>
                  <a:gd name="T17" fmla="*/ 537 h 543"/>
                  <a:gd name="T18" fmla="*/ 681 w 723"/>
                  <a:gd name="T19" fmla="*/ 537 h 543"/>
                  <a:gd name="T20" fmla="*/ 675 w 723"/>
                  <a:gd name="T21" fmla="*/ 536 h 543"/>
                  <a:gd name="T22" fmla="*/ 667 w 723"/>
                  <a:gd name="T23" fmla="*/ 535 h 543"/>
                  <a:gd name="T24" fmla="*/ 588 w 723"/>
                  <a:gd name="T25" fmla="*/ 514 h 543"/>
                  <a:gd name="T26" fmla="*/ 418 w 723"/>
                  <a:gd name="T27" fmla="*/ 525 h 543"/>
                  <a:gd name="T28" fmla="*/ 306 w 723"/>
                  <a:gd name="T29" fmla="*/ 535 h 543"/>
                  <a:gd name="T30" fmla="*/ 254 w 723"/>
                  <a:gd name="T31" fmla="*/ 482 h 543"/>
                  <a:gd name="T32" fmla="*/ 251 w 723"/>
                  <a:gd name="T33" fmla="*/ 458 h 543"/>
                  <a:gd name="T34" fmla="*/ 250 w 723"/>
                  <a:gd name="T35" fmla="*/ 433 h 543"/>
                  <a:gd name="T36" fmla="*/ 251 w 723"/>
                  <a:gd name="T37" fmla="*/ 412 h 543"/>
                  <a:gd name="T38" fmla="*/ 251 w 723"/>
                  <a:gd name="T39" fmla="*/ 393 h 543"/>
                  <a:gd name="T40" fmla="*/ 232 w 723"/>
                  <a:gd name="T41" fmla="*/ 295 h 543"/>
                  <a:gd name="T42" fmla="*/ 93 w 723"/>
                  <a:gd name="T43" fmla="*/ 293 h 543"/>
                  <a:gd name="T44" fmla="*/ 0 w 723"/>
                  <a:gd name="T45" fmla="*/ 227 h 543"/>
                  <a:gd name="T46" fmla="*/ 165 w 723"/>
                  <a:gd name="T47" fmla="*/ 47 h 543"/>
                  <a:gd name="T48" fmla="*/ 556 w 723"/>
                  <a:gd name="T49" fmla="*/ 0 h 543"/>
                  <a:gd name="T50" fmla="*/ 641 w 723"/>
                  <a:gd name="T51" fmla="*/ 43 h 543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723"/>
                  <a:gd name="T79" fmla="*/ 0 h 543"/>
                  <a:gd name="T80" fmla="*/ 723 w 723"/>
                  <a:gd name="T81" fmla="*/ 543 h 543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723" h="543">
                    <a:moveTo>
                      <a:pt x="641" y="43"/>
                    </a:moveTo>
                    <a:lnTo>
                      <a:pt x="718" y="342"/>
                    </a:lnTo>
                    <a:cubicBezTo>
                      <a:pt x="715" y="409"/>
                      <a:pt x="723" y="476"/>
                      <a:pt x="723" y="543"/>
                    </a:cubicBezTo>
                    <a:cubicBezTo>
                      <a:pt x="713" y="536"/>
                      <a:pt x="703" y="527"/>
                      <a:pt x="691" y="524"/>
                    </a:cubicBezTo>
                    <a:lnTo>
                      <a:pt x="690" y="525"/>
                    </a:lnTo>
                    <a:lnTo>
                      <a:pt x="692" y="529"/>
                    </a:lnTo>
                    <a:lnTo>
                      <a:pt x="693" y="532"/>
                    </a:lnTo>
                    <a:lnTo>
                      <a:pt x="693" y="535"/>
                    </a:lnTo>
                    <a:lnTo>
                      <a:pt x="690" y="537"/>
                    </a:lnTo>
                    <a:lnTo>
                      <a:pt x="681" y="537"/>
                    </a:lnTo>
                    <a:lnTo>
                      <a:pt x="675" y="536"/>
                    </a:lnTo>
                    <a:lnTo>
                      <a:pt x="667" y="535"/>
                    </a:lnTo>
                    <a:cubicBezTo>
                      <a:pt x="640" y="528"/>
                      <a:pt x="614" y="522"/>
                      <a:pt x="588" y="514"/>
                    </a:cubicBezTo>
                    <a:cubicBezTo>
                      <a:pt x="411" y="458"/>
                      <a:pt x="514" y="525"/>
                      <a:pt x="418" y="525"/>
                    </a:cubicBezTo>
                    <a:cubicBezTo>
                      <a:pt x="380" y="528"/>
                      <a:pt x="346" y="537"/>
                      <a:pt x="306" y="535"/>
                    </a:cubicBezTo>
                    <a:cubicBezTo>
                      <a:pt x="270" y="538"/>
                      <a:pt x="258" y="515"/>
                      <a:pt x="254" y="482"/>
                    </a:cubicBezTo>
                    <a:lnTo>
                      <a:pt x="251" y="458"/>
                    </a:lnTo>
                    <a:lnTo>
                      <a:pt x="250" y="433"/>
                    </a:lnTo>
                    <a:lnTo>
                      <a:pt x="251" y="412"/>
                    </a:lnTo>
                    <a:lnTo>
                      <a:pt x="251" y="393"/>
                    </a:lnTo>
                    <a:lnTo>
                      <a:pt x="232" y="295"/>
                    </a:lnTo>
                    <a:cubicBezTo>
                      <a:pt x="186" y="293"/>
                      <a:pt x="139" y="294"/>
                      <a:pt x="93" y="293"/>
                    </a:cubicBezTo>
                    <a:cubicBezTo>
                      <a:pt x="37" y="289"/>
                      <a:pt x="1" y="301"/>
                      <a:pt x="0" y="227"/>
                    </a:cubicBezTo>
                    <a:lnTo>
                      <a:pt x="165" y="47"/>
                    </a:lnTo>
                    <a:lnTo>
                      <a:pt x="556" y="0"/>
                    </a:lnTo>
                    <a:lnTo>
                      <a:pt x="641" y="43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2" name="Freeform 163">
                <a:extLst>
                  <a:ext uri="{FF2B5EF4-FFF2-40B4-BE49-F238E27FC236}">
                    <a16:creationId xmlns:a16="http://schemas.microsoft.com/office/drawing/2014/main" id="{21DB2CB5-A66C-40A2-97ED-F25F30E2D2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9" y="2480"/>
                <a:ext cx="260" cy="244"/>
              </a:xfrm>
              <a:custGeom>
                <a:avLst/>
                <a:gdLst>
                  <a:gd name="T0" fmla="*/ 648 w 648"/>
                  <a:gd name="T1" fmla="*/ 398 h 608"/>
                  <a:gd name="T2" fmla="*/ 548 w 648"/>
                  <a:gd name="T3" fmla="*/ 80 h 608"/>
                  <a:gd name="T4" fmla="*/ 378 w 648"/>
                  <a:gd name="T5" fmla="*/ 0 h 608"/>
                  <a:gd name="T6" fmla="*/ 375 w 648"/>
                  <a:gd name="T7" fmla="*/ 1 h 608"/>
                  <a:gd name="T8" fmla="*/ 369 w 648"/>
                  <a:gd name="T9" fmla="*/ 4 h 608"/>
                  <a:gd name="T10" fmla="*/ 360 w 648"/>
                  <a:gd name="T11" fmla="*/ 8 h 608"/>
                  <a:gd name="T12" fmla="*/ 348 w 648"/>
                  <a:gd name="T13" fmla="*/ 14 h 608"/>
                  <a:gd name="T14" fmla="*/ 332 w 648"/>
                  <a:gd name="T15" fmla="*/ 22 h 608"/>
                  <a:gd name="T16" fmla="*/ 298 w 648"/>
                  <a:gd name="T17" fmla="*/ 39 h 608"/>
                  <a:gd name="T18" fmla="*/ 174 w 648"/>
                  <a:gd name="T19" fmla="*/ 100 h 608"/>
                  <a:gd name="T20" fmla="*/ 169 w 648"/>
                  <a:gd name="T21" fmla="*/ 101 h 608"/>
                  <a:gd name="T22" fmla="*/ 162 w 648"/>
                  <a:gd name="T23" fmla="*/ 106 h 608"/>
                  <a:gd name="T24" fmla="*/ 154 w 648"/>
                  <a:gd name="T25" fmla="*/ 113 h 608"/>
                  <a:gd name="T26" fmla="*/ 146 w 648"/>
                  <a:gd name="T27" fmla="*/ 126 h 608"/>
                  <a:gd name="T28" fmla="*/ 129 w 648"/>
                  <a:gd name="T29" fmla="*/ 152 h 608"/>
                  <a:gd name="T30" fmla="*/ 122 w 648"/>
                  <a:gd name="T31" fmla="*/ 166 h 608"/>
                  <a:gd name="T32" fmla="*/ 117 w 648"/>
                  <a:gd name="T33" fmla="*/ 177 h 608"/>
                  <a:gd name="T34" fmla="*/ 52 w 648"/>
                  <a:gd name="T35" fmla="*/ 233 h 608"/>
                  <a:gd name="T36" fmla="*/ 15 w 648"/>
                  <a:gd name="T37" fmla="*/ 464 h 608"/>
                  <a:gd name="T38" fmla="*/ 14 w 648"/>
                  <a:gd name="T39" fmla="*/ 467 h 608"/>
                  <a:gd name="T40" fmla="*/ 9 w 648"/>
                  <a:gd name="T41" fmla="*/ 476 h 608"/>
                  <a:gd name="T42" fmla="*/ 4 w 648"/>
                  <a:gd name="T43" fmla="*/ 489 h 608"/>
                  <a:gd name="T44" fmla="*/ 3 w 648"/>
                  <a:gd name="T45" fmla="*/ 502 h 608"/>
                  <a:gd name="T46" fmla="*/ 4 w 648"/>
                  <a:gd name="T47" fmla="*/ 516 h 608"/>
                  <a:gd name="T48" fmla="*/ 0 w 648"/>
                  <a:gd name="T49" fmla="*/ 583 h 608"/>
                  <a:gd name="T50" fmla="*/ 6 w 648"/>
                  <a:gd name="T51" fmla="*/ 583 h 608"/>
                  <a:gd name="T52" fmla="*/ 18 w 648"/>
                  <a:gd name="T53" fmla="*/ 572 h 608"/>
                  <a:gd name="T54" fmla="*/ 26 w 648"/>
                  <a:gd name="T55" fmla="*/ 567 h 608"/>
                  <a:gd name="T56" fmla="*/ 32 w 648"/>
                  <a:gd name="T57" fmla="*/ 568 h 608"/>
                  <a:gd name="T58" fmla="*/ 34 w 648"/>
                  <a:gd name="T59" fmla="*/ 572 h 608"/>
                  <a:gd name="T60" fmla="*/ 37 w 648"/>
                  <a:gd name="T61" fmla="*/ 578 h 608"/>
                  <a:gd name="T62" fmla="*/ 38 w 648"/>
                  <a:gd name="T63" fmla="*/ 586 h 608"/>
                  <a:gd name="T64" fmla="*/ 38 w 648"/>
                  <a:gd name="T65" fmla="*/ 602 h 608"/>
                  <a:gd name="T66" fmla="*/ 39 w 648"/>
                  <a:gd name="T67" fmla="*/ 606 h 608"/>
                  <a:gd name="T68" fmla="*/ 44 w 648"/>
                  <a:gd name="T69" fmla="*/ 608 h 608"/>
                  <a:gd name="T70" fmla="*/ 50 w 648"/>
                  <a:gd name="T71" fmla="*/ 607 h 608"/>
                  <a:gd name="T72" fmla="*/ 176 w 648"/>
                  <a:gd name="T73" fmla="*/ 553 h 608"/>
                  <a:gd name="T74" fmla="*/ 224 w 648"/>
                  <a:gd name="T75" fmla="*/ 603 h 608"/>
                  <a:gd name="T76" fmla="*/ 288 w 648"/>
                  <a:gd name="T77" fmla="*/ 559 h 608"/>
                  <a:gd name="T78" fmla="*/ 289 w 648"/>
                  <a:gd name="T79" fmla="*/ 559 h 608"/>
                  <a:gd name="T80" fmla="*/ 648 w 648"/>
                  <a:gd name="T81" fmla="*/ 398 h 608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648"/>
                  <a:gd name="T124" fmla="*/ 0 h 608"/>
                  <a:gd name="T125" fmla="*/ 648 w 648"/>
                  <a:gd name="T126" fmla="*/ 608 h 608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648" h="608">
                    <a:moveTo>
                      <a:pt x="648" y="398"/>
                    </a:moveTo>
                    <a:lnTo>
                      <a:pt x="548" y="80"/>
                    </a:lnTo>
                    <a:lnTo>
                      <a:pt x="378" y="0"/>
                    </a:lnTo>
                    <a:lnTo>
                      <a:pt x="375" y="1"/>
                    </a:lnTo>
                    <a:lnTo>
                      <a:pt x="369" y="4"/>
                    </a:lnTo>
                    <a:lnTo>
                      <a:pt x="360" y="8"/>
                    </a:lnTo>
                    <a:lnTo>
                      <a:pt x="348" y="14"/>
                    </a:lnTo>
                    <a:lnTo>
                      <a:pt x="332" y="22"/>
                    </a:lnTo>
                    <a:lnTo>
                      <a:pt x="298" y="39"/>
                    </a:lnTo>
                    <a:cubicBezTo>
                      <a:pt x="255" y="58"/>
                      <a:pt x="216" y="80"/>
                      <a:pt x="174" y="100"/>
                    </a:cubicBezTo>
                    <a:lnTo>
                      <a:pt x="169" y="101"/>
                    </a:lnTo>
                    <a:lnTo>
                      <a:pt x="162" y="106"/>
                    </a:lnTo>
                    <a:lnTo>
                      <a:pt x="154" y="113"/>
                    </a:lnTo>
                    <a:lnTo>
                      <a:pt x="146" y="126"/>
                    </a:lnTo>
                    <a:lnTo>
                      <a:pt x="129" y="152"/>
                    </a:lnTo>
                    <a:lnTo>
                      <a:pt x="122" y="166"/>
                    </a:lnTo>
                    <a:lnTo>
                      <a:pt x="117" y="177"/>
                    </a:lnTo>
                    <a:cubicBezTo>
                      <a:pt x="109" y="208"/>
                      <a:pt x="77" y="219"/>
                      <a:pt x="52" y="233"/>
                    </a:cubicBezTo>
                    <a:lnTo>
                      <a:pt x="15" y="464"/>
                    </a:lnTo>
                    <a:lnTo>
                      <a:pt x="14" y="467"/>
                    </a:lnTo>
                    <a:lnTo>
                      <a:pt x="9" y="476"/>
                    </a:lnTo>
                    <a:lnTo>
                      <a:pt x="4" y="489"/>
                    </a:lnTo>
                    <a:lnTo>
                      <a:pt x="3" y="502"/>
                    </a:lnTo>
                    <a:lnTo>
                      <a:pt x="4" y="516"/>
                    </a:lnTo>
                    <a:cubicBezTo>
                      <a:pt x="11" y="551"/>
                      <a:pt x="0" y="546"/>
                      <a:pt x="0" y="583"/>
                    </a:cubicBezTo>
                    <a:lnTo>
                      <a:pt x="6" y="583"/>
                    </a:lnTo>
                    <a:lnTo>
                      <a:pt x="18" y="572"/>
                    </a:lnTo>
                    <a:lnTo>
                      <a:pt x="26" y="567"/>
                    </a:lnTo>
                    <a:lnTo>
                      <a:pt x="32" y="568"/>
                    </a:lnTo>
                    <a:lnTo>
                      <a:pt x="34" y="572"/>
                    </a:lnTo>
                    <a:lnTo>
                      <a:pt x="37" y="578"/>
                    </a:lnTo>
                    <a:lnTo>
                      <a:pt x="38" y="586"/>
                    </a:lnTo>
                    <a:lnTo>
                      <a:pt x="38" y="602"/>
                    </a:lnTo>
                    <a:lnTo>
                      <a:pt x="39" y="606"/>
                    </a:lnTo>
                    <a:lnTo>
                      <a:pt x="44" y="608"/>
                    </a:lnTo>
                    <a:lnTo>
                      <a:pt x="50" y="607"/>
                    </a:lnTo>
                    <a:cubicBezTo>
                      <a:pt x="81" y="603"/>
                      <a:pt x="145" y="541"/>
                      <a:pt x="176" y="553"/>
                    </a:cubicBezTo>
                    <a:cubicBezTo>
                      <a:pt x="182" y="574"/>
                      <a:pt x="197" y="605"/>
                      <a:pt x="224" y="603"/>
                    </a:cubicBezTo>
                    <a:cubicBezTo>
                      <a:pt x="239" y="599"/>
                      <a:pt x="278" y="572"/>
                      <a:pt x="288" y="559"/>
                    </a:cubicBezTo>
                    <a:lnTo>
                      <a:pt x="289" y="559"/>
                    </a:lnTo>
                    <a:lnTo>
                      <a:pt x="648" y="398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3" name="Freeform 164">
                <a:extLst>
                  <a:ext uri="{FF2B5EF4-FFF2-40B4-BE49-F238E27FC236}">
                    <a16:creationId xmlns:a16="http://schemas.microsoft.com/office/drawing/2014/main" id="{399BFCEE-642A-42E6-8248-F4D71D17EE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2" y="2367"/>
                <a:ext cx="115" cy="227"/>
              </a:xfrm>
              <a:custGeom>
                <a:avLst/>
                <a:gdLst>
                  <a:gd name="T0" fmla="*/ 257 w 285"/>
                  <a:gd name="T1" fmla="*/ 559 h 567"/>
                  <a:gd name="T2" fmla="*/ 285 w 285"/>
                  <a:gd name="T3" fmla="*/ 154 h 567"/>
                  <a:gd name="T4" fmla="*/ 193 w 285"/>
                  <a:gd name="T5" fmla="*/ 7 h 567"/>
                  <a:gd name="T6" fmla="*/ 172 w 285"/>
                  <a:gd name="T7" fmla="*/ 2 h 567"/>
                  <a:gd name="T8" fmla="*/ 153 w 285"/>
                  <a:gd name="T9" fmla="*/ 0 h 567"/>
                  <a:gd name="T10" fmla="*/ 136 w 285"/>
                  <a:gd name="T11" fmla="*/ 0 h 567"/>
                  <a:gd name="T12" fmla="*/ 123 w 285"/>
                  <a:gd name="T13" fmla="*/ 1 h 567"/>
                  <a:gd name="T14" fmla="*/ 88 w 285"/>
                  <a:gd name="T15" fmla="*/ 15 h 567"/>
                  <a:gd name="T16" fmla="*/ 0 w 285"/>
                  <a:gd name="T17" fmla="*/ 153 h 567"/>
                  <a:gd name="T18" fmla="*/ 16 w 285"/>
                  <a:gd name="T19" fmla="*/ 141 h 567"/>
                  <a:gd name="T20" fmla="*/ 16 w 285"/>
                  <a:gd name="T21" fmla="*/ 142 h 567"/>
                  <a:gd name="T22" fmla="*/ 15 w 285"/>
                  <a:gd name="T23" fmla="*/ 147 h 567"/>
                  <a:gd name="T24" fmla="*/ 14 w 285"/>
                  <a:gd name="T25" fmla="*/ 153 h 567"/>
                  <a:gd name="T26" fmla="*/ 14 w 285"/>
                  <a:gd name="T27" fmla="*/ 162 h 567"/>
                  <a:gd name="T28" fmla="*/ 15 w 285"/>
                  <a:gd name="T29" fmla="*/ 170 h 567"/>
                  <a:gd name="T30" fmla="*/ 19 w 285"/>
                  <a:gd name="T31" fmla="*/ 181 h 567"/>
                  <a:gd name="T32" fmla="*/ 21 w 285"/>
                  <a:gd name="T33" fmla="*/ 190 h 567"/>
                  <a:gd name="T34" fmla="*/ 22 w 285"/>
                  <a:gd name="T35" fmla="*/ 274 h 567"/>
                  <a:gd name="T36" fmla="*/ 69 w 285"/>
                  <a:gd name="T37" fmla="*/ 376 h 567"/>
                  <a:gd name="T38" fmla="*/ 75 w 285"/>
                  <a:gd name="T39" fmla="*/ 380 h 567"/>
                  <a:gd name="T40" fmla="*/ 82 w 285"/>
                  <a:gd name="T41" fmla="*/ 383 h 567"/>
                  <a:gd name="T42" fmla="*/ 92 w 285"/>
                  <a:gd name="T43" fmla="*/ 393 h 567"/>
                  <a:gd name="T44" fmla="*/ 94 w 285"/>
                  <a:gd name="T45" fmla="*/ 393 h 567"/>
                  <a:gd name="T46" fmla="*/ 95 w 285"/>
                  <a:gd name="T47" fmla="*/ 394 h 567"/>
                  <a:gd name="T48" fmla="*/ 61 w 285"/>
                  <a:gd name="T49" fmla="*/ 567 h 567"/>
                  <a:gd name="T50" fmla="*/ 257 w 285"/>
                  <a:gd name="T51" fmla="*/ 559 h 567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85"/>
                  <a:gd name="T79" fmla="*/ 0 h 567"/>
                  <a:gd name="T80" fmla="*/ 285 w 285"/>
                  <a:gd name="T81" fmla="*/ 567 h 567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85" h="567">
                    <a:moveTo>
                      <a:pt x="257" y="559"/>
                    </a:moveTo>
                    <a:cubicBezTo>
                      <a:pt x="268" y="426"/>
                      <a:pt x="282" y="286"/>
                      <a:pt x="285" y="154"/>
                    </a:cubicBezTo>
                    <a:cubicBezTo>
                      <a:pt x="284" y="82"/>
                      <a:pt x="271" y="28"/>
                      <a:pt x="193" y="7"/>
                    </a:cubicBezTo>
                    <a:lnTo>
                      <a:pt x="172" y="2"/>
                    </a:lnTo>
                    <a:lnTo>
                      <a:pt x="153" y="0"/>
                    </a:lnTo>
                    <a:lnTo>
                      <a:pt x="136" y="0"/>
                    </a:lnTo>
                    <a:lnTo>
                      <a:pt x="123" y="1"/>
                    </a:lnTo>
                    <a:cubicBezTo>
                      <a:pt x="102" y="3"/>
                      <a:pt x="109" y="4"/>
                      <a:pt x="88" y="15"/>
                    </a:cubicBezTo>
                    <a:cubicBezTo>
                      <a:pt x="12" y="51"/>
                      <a:pt x="16" y="71"/>
                      <a:pt x="0" y="153"/>
                    </a:cubicBezTo>
                    <a:lnTo>
                      <a:pt x="16" y="141"/>
                    </a:lnTo>
                    <a:lnTo>
                      <a:pt x="16" y="142"/>
                    </a:lnTo>
                    <a:lnTo>
                      <a:pt x="15" y="147"/>
                    </a:lnTo>
                    <a:lnTo>
                      <a:pt x="14" y="153"/>
                    </a:lnTo>
                    <a:lnTo>
                      <a:pt x="14" y="162"/>
                    </a:lnTo>
                    <a:lnTo>
                      <a:pt x="15" y="170"/>
                    </a:lnTo>
                    <a:lnTo>
                      <a:pt x="19" y="181"/>
                    </a:lnTo>
                    <a:lnTo>
                      <a:pt x="21" y="190"/>
                    </a:lnTo>
                    <a:cubicBezTo>
                      <a:pt x="25" y="214"/>
                      <a:pt x="7" y="231"/>
                      <a:pt x="22" y="274"/>
                    </a:cubicBezTo>
                    <a:cubicBezTo>
                      <a:pt x="29" y="302"/>
                      <a:pt x="43" y="361"/>
                      <a:pt x="69" y="376"/>
                    </a:cubicBezTo>
                    <a:lnTo>
                      <a:pt x="75" y="380"/>
                    </a:lnTo>
                    <a:lnTo>
                      <a:pt x="82" y="383"/>
                    </a:lnTo>
                    <a:lnTo>
                      <a:pt x="92" y="393"/>
                    </a:lnTo>
                    <a:lnTo>
                      <a:pt x="94" y="393"/>
                    </a:lnTo>
                    <a:lnTo>
                      <a:pt x="95" y="394"/>
                    </a:lnTo>
                    <a:lnTo>
                      <a:pt x="61" y="567"/>
                    </a:lnTo>
                    <a:lnTo>
                      <a:pt x="257" y="559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4" name="Freeform 165">
                <a:extLst>
                  <a:ext uri="{FF2B5EF4-FFF2-40B4-BE49-F238E27FC236}">
                    <a16:creationId xmlns:a16="http://schemas.microsoft.com/office/drawing/2014/main" id="{5F30C0C5-034F-495A-BD5D-02A256F691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" y="2431"/>
                <a:ext cx="62" cy="86"/>
              </a:xfrm>
              <a:custGeom>
                <a:avLst/>
                <a:gdLst>
                  <a:gd name="T0" fmla="*/ 3 w 155"/>
                  <a:gd name="T1" fmla="*/ 0 h 213"/>
                  <a:gd name="T2" fmla="*/ 4 w 155"/>
                  <a:gd name="T3" fmla="*/ 1 h 213"/>
                  <a:gd name="T4" fmla="*/ 9 w 155"/>
                  <a:gd name="T5" fmla="*/ 3 h 213"/>
                  <a:gd name="T6" fmla="*/ 23 w 155"/>
                  <a:gd name="T7" fmla="*/ 10 h 213"/>
                  <a:gd name="T8" fmla="*/ 32 w 155"/>
                  <a:gd name="T9" fmla="*/ 16 h 213"/>
                  <a:gd name="T10" fmla="*/ 40 w 155"/>
                  <a:gd name="T11" fmla="*/ 21 h 213"/>
                  <a:gd name="T12" fmla="*/ 48 w 155"/>
                  <a:gd name="T13" fmla="*/ 27 h 213"/>
                  <a:gd name="T14" fmla="*/ 80 w 155"/>
                  <a:gd name="T15" fmla="*/ 16 h 213"/>
                  <a:gd name="T16" fmla="*/ 64 w 155"/>
                  <a:gd name="T17" fmla="*/ 116 h 213"/>
                  <a:gd name="T18" fmla="*/ 73 w 155"/>
                  <a:gd name="T19" fmla="*/ 212 h 213"/>
                  <a:gd name="T20" fmla="*/ 63 w 155"/>
                  <a:gd name="T21" fmla="*/ 213 h 213"/>
                  <a:gd name="T22" fmla="*/ 58 w 155"/>
                  <a:gd name="T23" fmla="*/ 211 h 213"/>
                  <a:gd name="T24" fmla="*/ 53 w 155"/>
                  <a:gd name="T25" fmla="*/ 205 h 213"/>
                  <a:gd name="T26" fmla="*/ 44 w 155"/>
                  <a:gd name="T27" fmla="*/ 194 h 213"/>
                  <a:gd name="T28" fmla="*/ 34 w 155"/>
                  <a:gd name="T29" fmla="*/ 180 h 213"/>
                  <a:gd name="T30" fmla="*/ 23 w 155"/>
                  <a:gd name="T31" fmla="*/ 163 h 213"/>
                  <a:gd name="T32" fmla="*/ 14 w 155"/>
                  <a:gd name="T33" fmla="*/ 146 h 213"/>
                  <a:gd name="T34" fmla="*/ 7 w 155"/>
                  <a:gd name="T35" fmla="*/ 129 h 213"/>
                  <a:gd name="T36" fmla="*/ 1 w 155"/>
                  <a:gd name="T37" fmla="*/ 113 h 213"/>
                  <a:gd name="T38" fmla="*/ 0 w 155"/>
                  <a:gd name="T39" fmla="*/ 99 h 213"/>
                  <a:gd name="T40" fmla="*/ 3 w 155"/>
                  <a:gd name="T41" fmla="*/ 76 h 213"/>
                  <a:gd name="T42" fmla="*/ 7 w 155"/>
                  <a:gd name="T43" fmla="*/ 57 h 213"/>
                  <a:gd name="T44" fmla="*/ 10 w 155"/>
                  <a:gd name="T45" fmla="*/ 44 h 213"/>
                  <a:gd name="T46" fmla="*/ 11 w 155"/>
                  <a:gd name="T47" fmla="*/ 40 h 213"/>
                  <a:gd name="T48" fmla="*/ 3 w 155"/>
                  <a:gd name="T49" fmla="*/ 0 h 213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5"/>
                  <a:gd name="T76" fmla="*/ 0 h 213"/>
                  <a:gd name="T77" fmla="*/ 155 w 155"/>
                  <a:gd name="T78" fmla="*/ 213 h 213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5" h="213">
                    <a:moveTo>
                      <a:pt x="3" y="0"/>
                    </a:moveTo>
                    <a:lnTo>
                      <a:pt x="4" y="1"/>
                    </a:lnTo>
                    <a:lnTo>
                      <a:pt x="9" y="3"/>
                    </a:lnTo>
                    <a:lnTo>
                      <a:pt x="23" y="10"/>
                    </a:lnTo>
                    <a:lnTo>
                      <a:pt x="32" y="16"/>
                    </a:lnTo>
                    <a:lnTo>
                      <a:pt x="40" y="21"/>
                    </a:lnTo>
                    <a:lnTo>
                      <a:pt x="48" y="27"/>
                    </a:lnTo>
                    <a:cubicBezTo>
                      <a:pt x="64" y="47"/>
                      <a:pt x="65" y="24"/>
                      <a:pt x="80" y="16"/>
                    </a:cubicBezTo>
                    <a:cubicBezTo>
                      <a:pt x="101" y="35"/>
                      <a:pt x="72" y="95"/>
                      <a:pt x="64" y="116"/>
                    </a:cubicBezTo>
                    <a:cubicBezTo>
                      <a:pt x="138" y="147"/>
                      <a:pt x="155" y="171"/>
                      <a:pt x="73" y="212"/>
                    </a:cubicBezTo>
                    <a:lnTo>
                      <a:pt x="63" y="213"/>
                    </a:lnTo>
                    <a:lnTo>
                      <a:pt x="58" y="211"/>
                    </a:lnTo>
                    <a:lnTo>
                      <a:pt x="53" y="205"/>
                    </a:lnTo>
                    <a:lnTo>
                      <a:pt x="44" y="194"/>
                    </a:lnTo>
                    <a:lnTo>
                      <a:pt x="34" y="180"/>
                    </a:lnTo>
                    <a:lnTo>
                      <a:pt x="23" y="163"/>
                    </a:lnTo>
                    <a:lnTo>
                      <a:pt x="14" y="146"/>
                    </a:lnTo>
                    <a:lnTo>
                      <a:pt x="7" y="129"/>
                    </a:lnTo>
                    <a:lnTo>
                      <a:pt x="1" y="113"/>
                    </a:lnTo>
                    <a:lnTo>
                      <a:pt x="0" y="99"/>
                    </a:lnTo>
                    <a:lnTo>
                      <a:pt x="3" y="76"/>
                    </a:lnTo>
                    <a:lnTo>
                      <a:pt x="7" y="57"/>
                    </a:lnTo>
                    <a:lnTo>
                      <a:pt x="10" y="44"/>
                    </a:lnTo>
                    <a:lnTo>
                      <a:pt x="11" y="4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5" name="Freeform 166">
                <a:extLst>
                  <a:ext uri="{FF2B5EF4-FFF2-40B4-BE49-F238E27FC236}">
                    <a16:creationId xmlns:a16="http://schemas.microsoft.com/office/drawing/2014/main" id="{1FCEF828-D258-4092-AEE3-53C446479D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1" y="2454"/>
                <a:ext cx="27" cy="37"/>
              </a:xfrm>
              <a:custGeom>
                <a:avLst/>
                <a:gdLst>
                  <a:gd name="T0" fmla="*/ 62 w 67"/>
                  <a:gd name="T1" fmla="*/ 13 h 93"/>
                  <a:gd name="T2" fmla="*/ 8 w 67"/>
                  <a:gd name="T3" fmla="*/ 52 h 93"/>
                  <a:gd name="T4" fmla="*/ 15 w 67"/>
                  <a:gd name="T5" fmla="*/ 22 h 93"/>
                  <a:gd name="T6" fmla="*/ 27 w 67"/>
                  <a:gd name="T7" fmla="*/ 14 h 93"/>
                  <a:gd name="T8" fmla="*/ 38 w 67"/>
                  <a:gd name="T9" fmla="*/ 7 h 93"/>
                  <a:gd name="T10" fmla="*/ 50 w 67"/>
                  <a:gd name="T11" fmla="*/ 1 h 93"/>
                  <a:gd name="T12" fmla="*/ 58 w 67"/>
                  <a:gd name="T13" fmla="*/ 0 h 93"/>
                  <a:gd name="T14" fmla="*/ 63 w 67"/>
                  <a:gd name="T15" fmla="*/ 3 h 93"/>
                  <a:gd name="T16" fmla="*/ 62 w 67"/>
                  <a:gd name="T17" fmla="*/ 13 h 9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7"/>
                  <a:gd name="T28" fmla="*/ 0 h 93"/>
                  <a:gd name="T29" fmla="*/ 67 w 67"/>
                  <a:gd name="T30" fmla="*/ 93 h 9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7" h="93">
                    <a:moveTo>
                      <a:pt x="62" y="13"/>
                    </a:moveTo>
                    <a:cubicBezTo>
                      <a:pt x="67" y="47"/>
                      <a:pt x="36" y="93"/>
                      <a:pt x="8" y="52"/>
                    </a:cubicBezTo>
                    <a:cubicBezTo>
                      <a:pt x="0" y="37"/>
                      <a:pt x="0" y="33"/>
                      <a:pt x="15" y="22"/>
                    </a:cubicBezTo>
                    <a:lnTo>
                      <a:pt x="27" y="14"/>
                    </a:lnTo>
                    <a:lnTo>
                      <a:pt x="38" y="7"/>
                    </a:lnTo>
                    <a:lnTo>
                      <a:pt x="50" y="1"/>
                    </a:lnTo>
                    <a:lnTo>
                      <a:pt x="58" y="0"/>
                    </a:lnTo>
                    <a:lnTo>
                      <a:pt x="63" y="3"/>
                    </a:lnTo>
                    <a:lnTo>
                      <a:pt x="62" y="13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6" name="Freeform 167">
                <a:extLst>
                  <a:ext uri="{FF2B5EF4-FFF2-40B4-BE49-F238E27FC236}">
                    <a16:creationId xmlns:a16="http://schemas.microsoft.com/office/drawing/2014/main" id="{DB20068B-62F4-47F5-9733-65F0E6E0F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9" y="2514"/>
                <a:ext cx="31" cy="35"/>
              </a:xfrm>
              <a:custGeom>
                <a:avLst/>
                <a:gdLst>
                  <a:gd name="T0" fmla="*/ 55 w 77"/>
                  <a:gd name="T1" fmla="*/ 0 h 87"/>
                  <a:gd name="T2" fmla="*/ 40 w 77"/>
                  <a:gd name="T3" fmla="*/ 87 h 87"/>
                  <a:gd name="T4" fmla="*/ 0 w 77"/>
                  <a:gd name="T5" fmla="*/ 23 h 87"/>
                  <a:gd name="T6" fmla="*/ 55 w 77"/>
                  <a:gd name="T7" fmla="*/ 0 h 8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7"/>
                  <a:gd name="T13" fmla="*/ 0 h 87"/>
                  <a:gd name="T14" fmla="*/ 77 w 77"/>
                  <a:gd name="T15" fmla="*/ 87 h 8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7" h="87">
                    <a:moveTo>
                      <a:pt x="55" y="0"/>
                    </a:moveTo>
                    <a:cubicBezTo>
                      <a:pt x="62" y="27"/>
                      <a:pt x="77" y="73"/>
                      <a:pt x="40" y="87"/>
                    </a:cubicBezTo>
                    <a:cubicBezTo>
                      <a:pt x="26" y="72"/>
                      <a:pt x="12" y="41"/>
                      <a:pt x="0" y="23"/>
                    </a:cubicBez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7" name="Freeform 168">
                <a:extLst>
                  <a:ext uri="{FF2B5EF4-FFF2-40B4-BE49-F238E27FC236}">
                    <a16:creationId xmlns:a16="http://schemas.microsoft.com/office/drawing/2014/main" id="{DEC64FFE-AE19-4A63-9CFF-1A68090940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7" y="2333"/>
                <a:ext cx="622" cy="526"/>
              </a:xfrm>
              <a:custGeom>
                <a:avLst/>
                <a:gdLst>
                  <a:gd name="T0" fmla="*/ 65 w 1557"/>
                  <a:gd name="T1" fmla="*/ 847 h 1315"/>
                  <a:gd name="T2" fmla="*/ 64 w 1557"/>
                  <a:gd name="T3" fmla="*/ 871 h 1315"/>
                  <a:gd name="T4" fmla="*/ 60 w 1557"/>
                  <a:gd name="T5" fmla="*/ 941 h 1315"/>
                  <a:gd name="T6" fmla="*/ 221 w 1557"/>
                  <a:gd name="T7" fmla="*/ 927 h 1315"/>
                  <a:gd name="T8" fmla="*/ 315 w 1557"/>
                  <a:gd name="T9" fmla="*/ 872 h 1315"/>
                  <a:gd name="T10" fmla="*/ 314 w 1557"/>
                  <a:gd name="T11" fmla="*/ 1007 h 1315"/>
                  <a:gd name="T12" fmla="*/ 404 w 1557"/>
                  <a:gd name="T13" fmla="*/ 1044 h 1315"/>
                  <a:gd name="T14" fmla="*/ 570 w 1557"/>
                  <a:gd name="T15" fmla="*/ 1193 h 1315"/>
                  <a:gd name="T16" fmla="*/ 735 w 1557"/>
                  <a:gd name="T17" fmla="*/ 1259 h 1315"/>
                  <a:gd name="T18" fmla="*/ 748 w 1557"/>
                  <a:gd name="T19" fmla="*/ 1261 h 1315"/>
                  <a:gd name="T20" fmla="*/ 853 w 1557"/>
                  <a:gd name="T21" fmla="*/ 1281 h 1315"/>
                  <a:gd name="T22" fmla="*/ 883 w 1557"/>
                  <a:gd name="T23" fmla="*/ 1209 h 1315"/>
                  <a:gd name="T24" fmla="*/ 1202 w 1557"/>
                  <a:gd name="T25" fmla="*/ 1103 h 1315"/>
                  <a:gd name="T26" fmla="*/ 1257 w 1557"/>
                  <a:gd name="T27" fmla="*/ 1116 h 1315"/>
                  <a:gd name="T28" fmla="*/ 1300 w 1557"/>
                  <a:gd name="T29" fmla="*/ 1253 h 1315"/>
                  <a:gd name="T30" fmla="*/ 1279 w 1557"/>
                  <a:gd name="T31" fmla="*/ 1088 h 1315"/>
                  <a:gd name="T32" fmla="*/ 1535 w 1557"/>
                  <a:gd name="T33" fmla="*/ 924 h 1315"/>
                  <a:gd name="T34" fmla="*/ 1475 w 1557"/>
                  <a:gd name="T35" fmla="*/ 756 h 1315"/>
                  <a:gd name="T36" fmla="*/ 1306 w 1557"/>
                  <a:gd name="T37" fmla="*/ 499 h 1315"/>
                  <a:gd name="T38" fmla="*/ 1212 w 1557"/>
                  <a:gd name="T39" fmla="*/ 276 h 1315"/>
                  <a:gd name="T40" fmla="*/ 940 w 1557"/>
                  <a:gd name="T41" fmla="*/ 134 h 1315"/>
                  <a:gd name="T42" fmla="*/ 928 w 1557"/>
                  <a:gd name="T43" fmla="*/ 193 h 1315"/>
                  <a:gd name="T44" fmla="*/ 951 w 1557"/>
                  <a:gd name="T45" fmla="*/ 182 h 1315"/>
                  <a:gd name="T46" fmla="*/ 967 w 1557"/>
                  <a:gd name="T47" fmla="*/ 230 h 1315"/>
                  <a:gd name="T48" fmla="*/ 1173 w 1557"/>
                  <a:gd name="T49" fmla="*/ 186 h 1315"/>
                  <a:gd name="T50" fmla="*/ 1144 w 1557"/>
                  <a:gd name="T51" fmla="*/ 187 h 1315"/>
                  <a:gd name="T52" fmla="*/ 1124 w 1557"/>
                  <a:gd name="T53" fmla="*/ 155 h 1315"/>
                  <a:gd name="T54" fmla="*/ 1143 w 1557"/>
                  <a:gd name="T55" fmla="*/ 140 h 1315"/>
                  <a:gd name="T56" fmla="*/ 1094 w 1557"/>
                  <a:gd name="T57" fmla="*/ 97 h 1315"/>
                  <a:gd name="T58" fmla="*/ 1058 w 1557"/>
                  <a:gd name="T59" fmla="*/ 103 h 1315"/>
                  <a:gd name="T60" fmla="*/ 1195 w 1557"/>
                  <a:gd name="T61" fmla="*/ 245 h 1315"/>
                  <a:gd name="T62" fmla="*/ 1184 w 1557"/>
                  <a:gd name="T63" fmla="*/ 234 h 1315"/>
                  <a:gd name="T64" fmla="*/ 1179 w 1557"/>
                  <a:gd name="T65" fmla="*/ 210 h 1315"/>
                  <a:gd name="T66" fmla="*/ 1142 w 1557"/>
                  <a:gd name="T67" fmla="*/ 231 h 1315"/>
                  <a:gd name="T68" fmla="*/ 1158 w 1557"/>
                  <a:gd name="T69" fmla="*/ 247 h 1315"/>
                  <a:gd name="T70" fmla="*/ 1143 w 1557"/>
                  <a:gd name="T71" fmla="*/ 282 h 1315"/>
                  <a:gd name="T72" fmla="*/ 1179 w 1557"/>
                  <a:gd name="T73" fmla="*/ 283 h 1315"/>
                  <a:gd name="T74" fmla="*/ 1162 w 1557"/>
                  <a:gd name="T75" fmla="*/ 359 h 1315"/>
                  <a:gd name="T76" fmla="*/ 1150 w 1557"/>
                  <a:gd name="T77" fmla="*/ 462 h 1315"/>
                  <a:gd name="T78" fmla="*/ 1154 w 1557"/>
                  <a:gd name="T79" fmla="*/ 615 h 1315"/>
                  <a:gd name="T80" fmla="*/ 1147 w 1557"/>
                  <a:gd name="T81" fmla="*/ 475 h 1315"/>
                  <a:gd name="T82" fmla="*/ 1054 w 1557"/>
                  <a:gd name="T83" fmla="*/ 477 h 1315"/>
                  <a:gd name="T84" fmla="*/ 993 w 1557"/>
                  <a:gd name="T85" fmla="*/ 450 h 1315"/>
                  <a:gd name="T86" fmla="*/ 946 w 1557"/>
                  <a:gd name="T87" fmla="*/ 283 h 1315"/>
                  <a:gd name="T88" fmla="*/ 956 w 1557"/>
                  <a:gd name="T89" fmla="*/ 277 h 1315"/>
                  <a:gd name="T90" fmla="*/ 976 w 1557"/>
                  <a:gd name="T91" fmla="*/ 247 h 1315"/>
                  <a:gd name="T92" fmla="*/ 946 w 1557"/>
                  <a:gd name="T93" fmla="*/ 239 h 1315"/>
                  <a:gd name="T94" fmla="*/ 932 w 1557"/>
                  <a:gd name="T95" fmla="*/ 368 h 1315"/>
                  <a:gd name="T96" fmla="*/ 603 w 1557"/>
                  <a:gd name="T97" fmla="*/ 425 h 1315"/>
                  <a:gd name="T98" fmla="*/ 682 w 1557"/>
                  <a:gd name="T99" fmla="*/ 253 h 1315"/>
                  <a:gd name="T100" fmla="*/ 686 w 1557"/>
                  <a:gd name="T101" fmla="*/ 87 h 1315"/>
                  <a:gd name="T102" fmla="*/ 393 w 1557"/>
                  <a:gd name="T103" fmla="*/ 200 h 1315"/>
                  <a:gd name="T104" fmla="*/ 404 w 1557"/>
                  <a:gd name="T105" fmla="*/ 332 h 1315"/>
                  <a:gd name="T106" fmla="*/ 50 w 1557"/>
                  <a:gd name="T107" fmla="*/ 629 h 1315"/>
                  <a:gd name="T108" fmla="*/ 4 w 1557"/>
                  <a:gd name="T109" fmla="*/ 921 h 1315"/>
                  <a:gd name="T110" fmla="*/ 63 w 1557"/>
                  <a:gd name="T111" fmla="*/ 1033 h 1315"/>
                  <a:gd name="T112" fmla="*/ 271 w 1557"/>
                  <a:gd name="T113" fmla="*/ 1124 h 1315"/>
                  <a:gd name="T114" fmla="*/ 151 w 1557"/>
                  <a:gd name="T115" fmla="*/ 1013 h 1315"/>
                  <a:gd name="T116" fmla="*/ 30 w 1557"/>
                  <a:gd name="T117" fmla="*/ 927 h 1315"/>
                  <a:gd name="T118" fmla="*/ 69 w 1557"/>
                  <a:gd name="T119" fmla="*/ 597 h 1315"/>
                  <a:gd name="T120" fmla="*/ 221 w 1557"/>
                  <a:gd name="T121" fmla="*/ 459 h 1315"/>
                  <a:gd name="T122" fmla="*/ 231 w 1557"/>
                  <a:gd name="T123" fmla="*/ 497 h 13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557"/>
                  <a:gd name="T187" fmla="*/ 0 h 1315"/>
                  <a:gd name="T188" fmla="*/ 1557 w 1557"/>
                  <a:gd name="T189" fmla="*/ 1315 h 13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557" h="1315">
                    <a:moveTo>
                      <a:pt x="105" y="811"/>
                    </a:moveTo>
                    <a:cubicBezTo>
                      <a:pt x="75" y="815"/>
                      <a:pt x="42" y="831"/>
                      <a:pt x="34" y="863"/>
                    </a:cubicBezTo>
                    <a:lnTo>
                      <a:pt x="39" y="864"/>
                    </a:lnTo>
                    <a:lnTo>
                      <a:pt x="43" y="861"/>
                    </a:lnTo>
                    <a:lnTo>
                      <a:pt x="46" y="858"/>
                    </a:lnTo>
                    <a:lnTo>
                      <a:pt x="50" y="855"/>
                    </a:lnTo>
                    <a:lnTo>
                      <a:pt x="58" y="851"/>
                    </a:lnTo>
                    <a:lnTo>
                      <a:pt x="65" y="847"/>
                    </a:lnTo>
                    <a:cubicBezTo>
                      <a:pt x="85" y="836"/>
                      <a:pt x="92" y="833"/>
                      <a:pt x="115" y="833"/>
                    </a:cubicBezTo>
                    <a:lnTo>
                      <a:pt x="110" y="834"/>
                    </a:lnTo>
                    <a:lnTo>
                      <a:pt x="106" y="837"/>
                    </a:lnTo>
                    <a:lnTo>
                      <a:pt x="92" y="847"/>
                    </a:lnTo>
                    <a:cubicBezTo>
                      <a:pt x="83" y="853"/>
                      <a:pt x="76" y="853"/>
                      <a:pt x="68" y="860"/>
                    </a:cubicBezTo>
                    <a:lnTo>
                      <a:pt x="68" y="864"/>
                    </a:lnTo>
                    <a:lnTo>
                      <a:pt x="67" y="867"/>
                    </a:lnTo>
                    <a:lnTo>
                      <a:pt x="64" y="871"/>
                    </a:lnTo>
                    <a:lnTo>
                      <a:pt x="69" y="875"/>
                    </a:lnTo>
                    <a:lnTo>
                      <a:pt x="75" y="875"/>
                    </a:lnTo>
                    <a:lnTo>
                      <a:pt x="80" y="872"/>
                    </a:lnTo>
                    <a:lnTo>
                      <a:pt x="85" y="871"/>
                    </a:lnTo>
                    <a:lnTo>
                      <a:pt x="104" y="861"/>
                    </a:lnTo>
                    <a:lnTo>
                      <a:pt x="123" y="857"/>
                    </a:lnTo>
                    <a:cubicBezTo>
                      <a:pt x="152" y="853"/>
                      <a:pt x="163" y="841"/>
                      <a:pt x="185" y="858"/>
                    </a:cubicBezTo>
                    <a:cubicBezTo>
                      <a:pt x="131" y="854"/>
                      <a:pt x="76" y="889"/>
                      <a:pt x="60" y="941"/>
                    </a:cubicBezTo>
                    <a:lnTo>
                      <a:pt x="62" y="943"/>
                    </a:lnTo>
                    <a:lnTo>
                      <a:pt x="64" y="943"/>
                    </a:lnTo>
                    <a:cubicBezTo>
                      <a:pt x="96" y="884"/>
                      <a:pt x="172" y="868"/>
                      <a:pt x="232" y="872"/>
                    </a:cubicBezTo>
                    <a:lnTo>
                      <a:pt x="225" y="884"/>
                    </a:lnTo>
                    <a:lnTo>
                      <a:pt x="220" y="897"/>
                    </a:lnTo>
                    <a:lnTo>
                      <a:pt x="218" y="912"/>
                    </a:lnTo>
                    <a:lnTo>
                      <a:pt x="218" y="927"/>
                    </a:lnTo>
                    <a:lnTo>
                      <a:pt x="221" y="927"/>
                    </a:lnTo>
                    <a:lnTo>
                      <a:pt x="223" y="929"/>
                    </a:lnTo>
                    <a:lnTo>
                      <a:pt x="225" y="929"/>
                    </a:lnTo>
                    <a:lnTo>
                      <a:pt x="226" y="927"/>
                    </a:lnTo>
                    <a:lnTo>
                      <a:pt x="229" y="920"/>
                    </a:lnTo>
                    <a:lnTo>
                      <a:pt x="230" y="911"/>
                    </a:lnTo>
                    <a:cubicBezTo>
                      <a:pt x="231" y="894"/>
                      <a:pt x="241" y="888"/>
                      <a:pt x="253" y="877"/>
                    </a:cubicBezTo>
                    <a:cubicBezTo>
                      <a:pt x="275" y="863"/>
                      <a:pt x="269" y="878"/>
                      <a:pt x="288" y="872"/>
                    </a:cubicBezTo>
                    <a:cubicBezTo>
                      <a:pt x="297" y="872"/>
                      <a:pt x="306" y="872"/>
                      <a:pt x="315" y="872"/>
                    </a:cubicBezTo>
                    <a:lnTo>
                      <a:pt x="314" y="876"/>
                    </a:lnTo>
                    <a:lnTo>
                      <a:pt x="308" y="882"/>
                    </a:lnTo>
                    <a:lnTo>
                      <a:pt x="307" y="885"/>
                    </a:lnTo>
                    <a:lnTo>
                      <a:pt x="296" y="913"/>
                    </a:lnTo>
                    <a:lnTo>
                      <a:pt x="295" y="943"/>
                    </a:lnTo>
                    <a:cubicBezTo>
                      <a:pt x="297" y="959"/>
                      <a:pt x="294" y="997"/>
                      <a:pt x="303" y="1013"/>
                    </a:cubicBezTo>
                    <a:lnTo>
                      <a:pt x="309" y="1010"/>
                    </a:lnTo>
                    <a:lnTo>
                      <a:pt x="314" y="1007"/>
                    </a:lnTo>
                    <a:lnTo>
                      <a:pt x="319" y="1001"/>
                    </a:lnTo>
                    <a:lnTo>
                      <a:pt x="322" y="996"/>
                    </a:lnTo>
                    <a:lnTo>
                      <a:pt x="322" y="993"/>
                    </a:lnTo>
                    <a:lnTo>
                      <a:pt x="323" y="990"/>
                    </a:lnTo>
                    <a:lnTo>
                      <a:pt x="325" y="987"/>
                    </a:lnTo>
                    <a:lnTo>
                      <a:pt x="327" y="984"/>
                    </a:lnTo>
                    <a:cubicBezTo>
                      <a:pt x="357" y="993"/>
                      <a:pt x="391" y="976"/>
                      <a:pt x="408" y="950"/>
                    </a:cubicBezTo>
                    <a:lnTo>
                      <a:pt x="404" y="1044"/>
                    </a:lnTo>
                    <a:lnTo>
                      <a:pt x="401" y="1075"/>
                    </a:lnTo>
                    <a:lnTo>
                      <a:pt x="405" y="1079"/>
                    </a:lnTo>
                    <a:lnTo>
                      <a:pt x="409" y="1080"/>
                    </a:lnTo>
                    <a:lnTo>
                      <a:pt x="413" y="1081"/>
                    </a:lnTo>
                    <a:lnTo>
                      <a:pt x="418" y="1083"/>
                    </a:lnTo>
                    <a:cubicBezTo>
                      <a:pt x="450" y="1084"/>
                      <a:pt x="484" y="1085"/>
                      <a:pt x="515" y="1087"/>
                    </a:cubicBezTo>
                    <a:cubicBezTo>
                      <a:pt x="529" y="1117"/>
                      <a:pt x="545" y="1150"/>
                      <a:pt x="561" y="1178"/>
                    </a:cubicBezTo>
                    <a:lnTo>
                      <a:pt x="570" y="1193"/>
                    </a:lnTo>
                    <a:lnTo>
                      <a:pt x="580" y="1207"/>
                    </a:lnTo>
                    <a:lnTo>
                      <a:pt x="589" y="1215"/>
                    </a:lnTo>
                    <a:lnTo>
                      <a:pt x="593" y="1215"/>
                    </a:lnTo>
                    <a:lnTo>
                      <a:pt x="598" y="1213"/>
                    </a:lnTo>
                    <a:cubicBezTo>
                      <a:pt x="620" y="1192"/>
                      <a:pt x="619" y="1177"/>
                      <a:pt x="633" y="1153"/>
                    </a:cubicBezTo>
                    <a:cubicBezTo>
                      <a:pt x="646" y="1135"/>
                      <a:pt x="657" y="1122"/>
                      <a:pt x="653" y="1097"/>
                    </a:cubicBezTo>
                    <a:cubicBezTo>
                      <a:pt x="677" y="1096"/>
                      <a:pt x="702" y="1098"/>
                      <a:pt x="725" y="1099"/>
                    </a:cubicBezTo>
                    <a:cubicBezTo>
                      <a:pt x="710" y="1162"/>
                      <a:pt x="744" y="1194"/>
                      <a:pt x="735" y="1259"/>
                    </a:cubicBezTo>
                    <a:lnTo>
                      <a:pt x="733" y="1262"/>
                    </a:lnTo>
                    <a:lnTo>
                      <a:pt x="734" y="1266"/>
                    </a:lnTo>
                    <a:lnTo>
                      <a:pt x="736" y="1271"/>
                    </a:lnTo>
                    <a:lnTo>
                      <a:pt x="738" y="1275"/>
                    </a:lnTo>
                    <a:lnTo>
                      <a:pt x="741" y="1279"/>
                    </a:lnTo>
                    <a:lnTo>
                      <a:pt x="742" y="1279"/>
                    </a:lnTo>
                    <a:lnTo>
                      <a:pt x="747" y="1271"/>
                    </a:lnTo>
                    <a:lnTo>
                      <a:pt x="748" y="1261"/>
                    </a:lnTo>
                    <a:lnTo>
                      <a:pt x="747" y="1251"/>
                    </a:lnTo>
                    <a:lnTo>
                      <a:pt x="748" y="1243"/>
                    </a:lnTo>
                    <a:lnTo>
                      <a:pt x="741" y="1171"/>
                    </a:lnTo>
                    <a:lnTo>
                      <a:pt x="741" y="1135"/>
                    </a:lnTo>
                    <a:lnTo>
                      <a:pt x="745" y="1100"/>
                    </a:lnTo>
                    <a:cubicBezTo>
                      <a:pt x="772" y="1100"/>
                      <a:pt x="805" y="1103"/>
                      <a:pt x="832" y="1106"/>
                    </a:cubicBezTo>
                    <a:cubicBezTo>
                      <a:pt x="882" y="1199"/>
                      <a:pt x="838" y="1191"/>
                      <a:pt x="850" y="1280"/>
                    </a:cubicBezTo>
                    <a:lnTo>
                      <a:pt x="853" y="1281"/>
                    </a:lnTo>
                    <a:cubicBezTo>
                      <a:pt x="864" y="1259"/>
                      <a:pt x="861" y="1225"/>
                      <a:pt x="865" y="1200"/>
                    </a:cubicBezTo>
                    <a:lnTo>
                      <a:pt x="866" y="1200"/>
                    </a:lnTo>
                    <a:lnTo>
                      <a:pt x="866" y="1185"/>
                    </a:lnTo>
                    <a:lnTo>
                      <a:pt x="870" y="1193"/>
                    </a:lnTo>
                    <a:lnTo>
                      <a:pt x="872" y="1200"/>
                    </a:lnTo>
                    <a:lnTo>
                      <a:pt x="875" y="1207"/>
                    </a:lnTo>
                    <a:lnTo>
                      <a:pt x="880" y="1213"/>
                    </a:lnTo>
                    <a:lnTo>
                      <a:pt x="883" y="1209"/>
                    </a:lnTo>
                    <a:lnTo>
                      <a:pt x="883" y="1203"/>
                    </a:lnTo>
                    <a:lnTo>
                      <a:pt x="886" y="1201"/>
                    </a:lnTo>
                    <a:cubicBezTo>
                      <a:pt x="875" y="1167"/>
                      <a:pt x="873" y="1141"/>
                      <a:pt x="863" y="1106"/>
                    </a:cubicBezTo>
                    <a:cubicBezTo>
                      <a:pt x="913" y="1102"/>
                      <a:pt x="962" y="1109"/>
                      <a:pt x="1011" y="1109"/>
                    </a:cubicBezTo>
                    <a:cubicBezTo>
                      <a:pt x="1013" y="1151"/>
                      <a:pt x="993" y="1293"/>
                      <a:pt x="1021" y="1311"/>
                    </a:cubicBezTo>
                    <a:cubicBezTo>
                      <a:pt x="1024" y="1244"/>
                      <a:pt x="1014" y="1176"/>
                      <a:pt x="1027" y="1109"/>
                    </a:cubicBezTo>
                    <a:cubicBezTo>
                      <a:pt x="1082" y="1101"/>
                      <a:pt x="1145" y="1113"/>
                      <a:pt x="1199" y="1100"/>
                    </a:cubicBezTo>
                    <a:lnTo>
                      <a:pt x="1202" y="1103"/>
                    </a:lnTo>
                    <a:lnTo>
                      <a:pt x="1204" y="1103"/>
                    </a:lnTo>
                    <a:cubicBezTo>
                      <a:pt x="1214" y="1078"/>
                      <a:pt x="1202" y="1012"/>
                      <a:pt x="1210" y="968"/>
                    </a:cubicBezTo>
                    <a:cubicBezTo>
                      <a:pt x="1225" y="983"/>
                      <a:pt x="1240" y="998"/>
                      <a:pt x="1255" y="1013"/>
                    </a:cubicBezTo>
                    <a:cubicBezTo>
                      <a:pt x="1239" y="1034"/>
                      <a:pt x="1219" y="1122"/>
                      <a:pt x="1225" y="1147"/>
                    </a:cubicBezTo>
                    <a:lnTo>
                      <a:pt x="1232" y="1139"/>
                    </a:lnTo>
                    <a:lnTo>
                      <a:pt x="1244" y="1105"/>
                    </a:lnTo>
                    <a:lnTo>
                      <a:pt x="1254" y="1109"/>
                    </a:lnTo>
                    <a:lnTo>
                      <a:pt x="1257" y="1116"/>
                    </a:lnTo>
                    <a:lnTo>
                      <a:pt x="1261" y="1124"/>
                    </a:lnTo>
                    <a:lnTo>
                      <a:pt x="1267" y="1131"/>
                    </a:lnTo>
                    <a:lnTo>
                      <a:pt x="1273" y="1159"/>
                    </a:lnTo>
                    <a:lnTo>
                      <a:pt x="1278" y="1181"/>
                    </a:lnTo>
                    <a:lnTo>
                      <a:pt x="1284" y="1200"/>
                    </a:lnTo>
                    <a:lnTo>
                      <a:pt x="1289" y="1217"/>
                    </a:lnTo>
                    <a:lnTo>
                      <a:pt x="1294" y="1232"/>
                    </a:lnTo>
                    <a:lnTo>
                      <a:pt x="1300" y="1253"/>
                    </a:lnTo>
                    <a:lnTo>
                      <a:pt x="1304" y="1275"/>
                    </a:lnTo>
                    <a:lnTo>
                      <a:pt x="1309" y="1303"/>
                    </a:lnTo>
                    <a:lnTo>
                      <a:pt x="1312" y="1305"/>
                    </a:lnTo>
                    <a:lnTo>
                      <a:pt x="1312" y="1315"/>
                    </a:lnTo>
                    <a:lnTo>
                      <a:pt x="1317" y="1315"/>
                    </a:lnTo>
                    <a:cubicBezTo>
                      <a:pt x="1328" y="1238"/>
                      <a:pt x="1304" y="1214"/>
                      <a:pt x="1287" y="1146"/>
                    </a:cubicBezTo>
                    <a:lnTo>
                      <a:pt x="1282" y="1116"/>
                    </a:lnTo>
                    <a:lnTo>
                      <a:pt x="1279" y="1088"/>
                    </a:lnTo>
                    <a:lnTo>
                      <a:pt x="1279" y="1061"/>
                    </a:lnTo>
                    <a:lnTo>
                      <a:pt x="1284" y="1034"/>
                    </a:lnTo>
                    <a:lnTo>
                      <a:pt x="1297" y="1010"/>
                    </a:lnTo>
                    <a:lnTo>
                      <a:pt x="1299" y="1009"/>
                    </a:lnTo>
                    <a:lnTo>
                      <a:pt x="1300" y="1009"/>
                    </a:lnTo>
                    <a:cubicBezTo>
                      <a:pt x="1354" y="1024"/>
                      <a:pt x="1409" y="1037"/>
                      <a:pt x="1465" y="1039"/>
                    </a:cubicBezTo>
                    <a:cubicBezTo>
                      <a:pt x="1532" y="1057"/>
                      <a:pt x="1557" y="985"/>
                      <a:pt x="1539" y="933"/>
                    </a:cubicBezTo>
                    <a:lnTo>
                      <a:pt x="1535" y="924"/>
                    </a:lnTo>
                    <a:lnTo>
                      <a:pt x="1532" y="915"/>
                    </a:lnTo>
                    <a:lnTo>
                      <a:pt x="1527" y="908"/>
                    </a:lnTo>
                    <a:lnTo>
                      <a:pt x="1520" y="901"/>
                    </a:lnTo>
                    <a:lnTo>
                      <a:pt x="1513" y="867"/>
                    </a:lnTo>
                    <a:lnTo>
                      <a:pt x="1509" y="849"/>
                    </a:lnTo>
                    <a:lnTo>
                      <a:pt x="1505" y="833"/>
                    </a:lnTo>
                    <a:lnTo>
                      <a:pt x="1483" y="788"/>
                    </a:lnTo>
                    <a:lnTo>
                      <a:pt x="1475" y="756"/>
                    </a:lnTo>
                    <a:lnTo>
                      <a:pt x="1465" y="726"/>
                    </a:lnTo>
                    <a:lnTo>
                      <a:pt x="1449" y="698"/>
                    </a:lnTo>
                    <a:lnTo>
                      <a:pt x="1431" y="671"/>
                    </a:lnTo>
                    <a:lnTo>
                      <a:pt x="1414" y="644"/>
                    </a:lnTo>
                    <a:lnTo>
                      <a:pt x="1398" y="615"/>
                    </a:lnTo>
                    <a:cubicBezTo>
                      <a:pt x="1358" y="562"/>
                      <a:pt x="1389" y="554"/>
                      <a:pt x="1327" y="512"/>
                    </a:cubicBezTo>
                    <a:lnTo>
                      <a:pt x="1316" y="505"/>
                    </a:lnTo>
                    <a:lnTo>
                      <a:pt x="1306" y="499"/>
                    </a:lnTo>
                    <a:lnTo>
                      <a:pt x="1295" y="491"/>
                    </a:lnTo>
                    <a:lnTo>
                      <a:pt x="1293" y="465"/>
                    </a:lnTo>
                    <a:lnTo>
                      <a:pt x="1291" y="439"/>
                    </a:lnTo>
                    <a:lnTo>
                      <a:pt x="1286" y="413"/>
                    </a:lnTo>
                    <a:lnTo>
                      <a:pt x="1280" y="389"/>
                    </a:lnTo>
                    <a:cubicBezTo>
                      <a:pt x="1267" y="354"/>
                      <a:pt x="1253" y="314"/>
                      <a:pt x="1219" y="296"/>
                    </a:cubicBezTo>
                    <a:lnTo>
                      <a:pt x="1215" y="294"/>
                    </a:lnTo>
                    <a:lnTo>
                      <a:pt x="1212" y="276"/>
                    </a:lnTo>
                    <a:lnTo>
                      <a:pt x="1209" y="257"/>
                    </a:lnTo>
                    <a:lnTo>
                      <a:pt x="1207" y="236"/>
                    </a:lnTo>
                    <a:lnTo>
                      <a:pt x="1207" y="216"/>
                    </a:lnTo>
                    <a:lnTo>
                      <a:pt x="1203" y="198"/>
                    </a:lnTo>
                    <a:lnTo>
                      <a:pt x="1198" y="180"/>
                    </a:lnTo>
                    <a:lnTo>
                      <a:pt x="1192" y="162"/>
                    </a:lnTo>
                    <a:cubicBezTo>
                      <a:pt x="1174" y="87"/>
                      <a:pt x="1053" y="51"/>
                      <a:pt x="993" y="87"/>
                    </a:cubicBezTo>
                    <a:cubicBezTo>
                      <a:pt x="979" y="102"/>
                      <a:pt x="950" y="121"/>
                      <a:pt x="940" y="134"/>
                    </a:cubicBezTo>
                    <a:cubicBezTo>
                      <a:pt x="900" y="187"/>
                      <a:pt x="919" y="190"/>
                      <a:pt x="910" y="240"/>
                    </a:cubicBezTo>
                    <a:lnTo>
                      <a:pt x="913" y="240"/>
                    </a:lnTo>
                    <a:lnTo>
                      <a:pt x="916" y="239"/>
                    </a:lnTo>
                    <a:lnTo>
                      <a:pt x="916" y="237"/>
                    </a:lnTo>
                    <a:lnTo>
                      <a:pt x="918" y="236"/>
                    </a:lnTo>
                    <a:lnTo>
                      <a:pt x="921" y="222"/>
                    </a:lnTo>
                    <a:lnTo>
                      <a:pt x="923" y="207"/>
                    </a:lnTo>
                    <a:lnTo>
                      <a:pt x="928" y="193"/>
                    </a:lnTo>
                    <a:lnTo>
                      <a:pt x="933" y="180"/>
                    </a:lnTo>
                    <a:lnTo>
                      <a:pt x="939" y="167"/>
                    </a:lnTo>
                    <a:lnTo>
                      <a:pt x="946" y="155"/>
                    </a:lnTo>
                    <a:lnTo>
                      <a:pt x="957" y="144"/>
                    </a:lnTo>
                    <a:lnTo>
                      <a:pt x="969" y="137"/>
                    </a:lnTo>
                    <a:lnTo>
                      <a:pt x="970" y="137"/>
                    </a:lnTo>
                    <a:cubicBezTo>
                      <a:pt x="945" y="156"/>
                      <a:pt x="929" y="204"/>
                      <a:pt x="932" y="234"/>
                    </a:cubicBezTo>
                    <a:cubicBezTo>
                      <a:pt x="948" y="234"/>
                      <a:pt x="933" y="211"/>
                      <a:pt x="951" y="182"/>
                    </a:cubicBezTo>
                    <a:cubicBezTo>
                      <a:pt x="958" y="172"/>
                      <a:pt x="975" y="133"/>
                      <a:pt x="991" y="134"/>
                    </a:cubicBezTo>
                    <a:cubicBezTo>
                      <a:pt x="956" y="175"/>
                      <a:pt x="960" y="182"/>
                      <a:pt x="950" y="230"/>
                    </a:cubicBezTo>
                    <a:lnTo>
                      <a:pt x="952" y="230"/>
                    </a:lnTo>
                    <a:lnTo>
                      <a:pt x="955" y="229"/>
                    </a:lnTo>
                    <a:lnTo>
                      <a:pt x="958" y="229"/>
                    </a:lnTo>
                    <a:cubicBezTo>
                      <a:pt x="970" y="185"/>
                      <a:pt x="985" y="152"/>
                      <a:pt x="1023" y="123"/>
                    </a:cubicBezTo>
                    <a:lnTo>
                      <a:pt x="1027" y="126"/>
                    </a:lnTo>
                    <a:cubicBezTo>
                      <a:pt x="995" y="146"/>
                      <a:pt x="978" y="196"/>
                      <a:pt x="967" y="230"/>
                    </a:cubicBezTo>
                    <a:lnTo>
                      <a:pt x="974" y="230"/>
                    </a:lnTo>
                    <a:cubicBezTo>
                      <a:pt x="991" y="204"/>
                      <a:pt x="1024" y="124"/>
                      <a:pt x="1062" y="128"/>
                    </a:cubicBezTo>
                    <a:cubicBezTo>
                      <a:pt x="1081" y="136"/>
                      <a:pt x="1089" y="138"/>
                      <a:pt x="1103" y="153"/>
                    </a:cubicBezTo>
                    <a:cubicBezTo>
                      <a:pt x="1139" y="176"/>
                      <a:pt x="1119" y="176"/>
                      <a:pt x="1144" y="203"/>
                    </a:cubicBezTo>
                    <a:lnTo>
                      <a:pt x="1174" y="197"/>
                    </a:lnTo>
                    <a:lnTo>
                      <a:pt x="1173" y="193"/>
                    </a:lnTo>
                    <a:lnTo>
                      <a:pt x="1174" y="189"/>
                    </a:lnTo>
                    <a:lnTo>
                      <a:pt x="1173" y="186"/>
                    </a:lnTo>
                    <a:lnTo>
                      <a:pt x="1171" y="183"/>
                    </a:lnTo>
                    <a:lnTo>
                      <a:pt x="1166" y="180"/>
                    </a:lnTo>
                    <a:lnTo>
                      <a:pt x="1160" y="180"/>
                    </a:lnTo>
                    <a:lnTo>
                      <a:pt x="1155" y="181"/>
                    </a:lnTo>
                    <a:lnTo>
                      <a:pt x="1149" y="183"/>
                    </a:lnTo>
                    <a:lnTo>
                      <a:pt x="1147" y="183"/>
                    </a:lnTo>
                    <a:lnTo>
                      <a:pt x="1147" y="186"/>
                    </a:lnTo>
                    <a:lnTo>
                      <a:pt x="1144" y="187"/>
                    </a:lnTo>
                    <a:lnTo>
                      <a:pt x="1143" y="185"/>
                    </a:lnTo>
                    <a:lnTo>
                      <a:pt x="1142" y="183"/>
                    </a:lnTo>
                    <a:cubicBezTo>
                      <a:pt x="1148" y="179"/>
                      <a:pt x="1173" y="168"/>
                      <a:pt x="1160" y="158"/>
                    </a:cubicBezTo>
                    <a:lnTo>
                      <a:pt x="1156" y="157"/>
                    </a:lnTo>
                    <a:lnTo>
                      <a:pt x="1148" y="157"/>
                    </a:lnTo>
                    <a:lnTo>
                      <a:pt x="1144" y="158"/>
                    </a:lnTo>
                    <a:lnTo>
                      <a:pt x="1137" y="158"/>
                    </a:lnTo>
                    <a:lnTo>
                      <a:pt x="1124" y="155"/>
                    </a:lnTo>
                    <a:lnTo>
                      <a:pt x="1128" y="152"/>
                    </a:lnTo>
                    <a:lnTo>
                      <a:pt x="1130" y="147"/>
                    </a:lnTo>
                    <a:lnTo>
                      <a:pt x="1133" y="145"/>
                    </a:lnTo>
                    <a:lnTo>
                      <a:pt x="1138" y="147"/>
                    </a:lnTo>
                    <a:lnTo>
                      <a:pt x="1141" y="146"/>
                    </a:lnTo>
                    <a:lnTo>
                      <a:pt x="1142" y="144"/>
                    </a:lnTo>
                    <a:lnTo>
                      <a:pt x="1143" y="143"/>
                    </a:lnTo>
                    <a:lnTo>
                      <a:pt x="1143" y="140"/>
                    </a:lnTo>
                    <a:lnTo>
                      <a:pt x="1142" y="138"/>
                    </a:lnTo>
                    <a:lnTo>
                      <a:pt x="1135" y="135"/>
                    </a:lnTo>
                    <a:cubicBezTo>
                      <a:pt x="1086" y="130"/>
                      <a:pt x="1120" y="144"/>
                      <a:pt x="1073" y="120"/>
                    </a:cubicBezTo>
                    <a:lnTo>
                      <a:pt x="1081" y="117"/>
                    </a:lnTo>
                    <a:lnTo>
                      <a:pt x="1087" y="113"/>
                    </a:lnTo>
                    <a:lnTo>
                      <a:pt x="1093" y="107"/>
                    </a:lnTo>
                    <a:lnTo>
                      <a:pt x="1096" y="101"/>
                    </a:lnTo>
                    <a:lnTo>
                      <a:pt x="1094" y="97"/>
                    </a:lnTo>
                    <a:lnTo>
                      <a:pt x="1089" y="96"/>
                    </a:lnTo>
                    <a:lnTo>
                      <a:pt x="1084" y="96"/>
                    </a:lnTo>
                    <a:lnTo>
                      <a:pt x="1081" y="97"/>
                    </a:lnTo>
                    <a:lnTo>
                      <a:pt x="1076" y="98"/>
                    </a:lnTo>
                    <a:lnTo>
                      <a:pt x="1071" y="101"/>
                    </a:lnTo>
                    <a:lnTo>
                      <a:pt x="1066" y="101"/>
                    </a:lnTo>
                    <a:lnTo>
                      <a:pt x="1062" y="102"/>
                    </a:lnTo>
                    <a:lnTo>
                      <a:pt x="1058" y="103"/>
                    </a:lnTo>
                    <a:lnTo>
                      <a:pt x="1055" y="104"/>
                    </a:lnTo>
                    <a:lnTo>
                      <a:pt x="1052" y="105"/>
                    </a:lnTo>
                    <a:lnTo>
                      <a:pt x="1048" y="105"/>
                    </a:lnTo>
                    <a:cubicBezTo>
                      <a:pt x="1078" y="82"/>
                      <a:pt x="1102" y="93"/>
                      <a:pt x="1132" y="108"/>
                    </a:cubicBezTo>
                    <a:cubicBezTo>
                      <a:pt x="1187" y="141"/>
                      <a:pt x="1197" y="189"/>
                      <a:pt x="1197" y="251"/>
                    </a:cubicBezTo>
                    <a:lnTo>
                      <a:pt x="1196" y="249"/>
                    </a:lnTo>
                    <a:lnTo>
                      <a:pt x="1196" y="247"/>
                    </a:lnTo>
                    <a:lnTo>
                      <a:pt x="1195" y="245"/>
                    </a:lnTo>
                    <a:lnTo>
                      <a:pt x="1192" y="243"/>
                    </a:lnTo>
                    <a:lnTo>
                      <a:pt x="1194" y="242"/>
                    </a:lnTo>
                    <a:lnTo>
                      <a:pt x="1194" y="240"/>
                    </a:lnTo>
                    <a:lnTo>
                      <a:pt x="1191" y="236"/>
                    </a:lnTo>
                    <a:lnTo>
                      <a:pt x="1188" y="236"/>
                    </a:lnTo>
                    <a:lnTo>
                      <a:pt x="1185" y="235"/>
                    </a:lnTo>
                    <a:lnTo>
                      <a:pt x="1184" y="235"/>
                    </a:lnTo>
                    <a:lnTo>
                      <a:pt x="1184" y="234"/>
                    </a:lnTo>
                    <a:lnTo>
                      <a:pt x="1183" y="234"/>
                    </a:lnTo>
                    <a:lnTo>
                      <a:pt x="1185" y="227"/>
                    </a:lnTo>
                    <a:lnTo>
                      <a:pt x="1188" y="221"/>
                    </a:lnTo>
                    <a:lnTo>
                      <a:pt x="1188" y="213"/>
                    </a:lnTo>
                    <a:lnTo>
                      <a:pt x="1185" y="206"/>
                    </a:lnTo>
                    <a:lnTo>
                      <a:pt x="1183" y="206"/>
                    </a:lnTo>
                    <a:lnTo>
                      <a:pt x="1180" y="207"/>
                    </a:lnTo>
                    <a:lnTo>
                      <a:pt x="1179" y="210"/>
                    </a:lnTo>
                    <a:lnTo>
                      <a:pt x="1177" y="212"/>
                    </a:lnTo>
                    <a:lnTo>
                      <a:pt x="1175" y="204"/>
                    </a:lnTo>
                    <a:cubicBezTo>
                      <a:pt x="1158" y="207"/>
                      <a:pt x="1139" y="210"/>
                      <a:pt x="1130" y="228"/>
                    </a:cubicBezTo>
                    <a:lnTo>
                      <a:pt x="1131" y="230"/>
                    </a:lnTo>
                    <a:lnTo>
                      <a:pt x="1133" y="231"/>
                    </a:lnTo>
                    <a:lnTo>
                      <a:pt x="1135" y="233"/>
                    </a:lnTo>
                    <a:lnTo>
                      <a:pt x="1137" y="233"/>
                    </a:lnTo>
                    <a:lnTo>
                      <a:pt x="1142" y="231"/>
                    </a:lnTo>
                    <a:lnTo>
                      <a:pt x="1145" y="230"/>
                    </a:lnTo>
                    <a:lnTo>
                      <a:pt x="1150" y="230"/>
                    </a:lnTo>
                    <a:lnTo>
                      <a:pt x="1154" y="229"/>
                    </a:lnTo>
                    <a:lnTo>
                      <a:pt x="1150" y="234"/>
                    </a:lnTo>
                    <a:lnTo>
                      <a:pt x="1147" y="236"/>
                    </a:lnTo>
                    <a:lnTo>
                      <a:pt x="1143" y="241"/>
                    </a:lnTo>
                    <a:lnTo>
                      <a:pt x="1143" y="247"/>
                    </a:lnTo>
                    <a:lnTo>
                      <a:pt x="1158" y="247"/>
                    </a:lnTo>
                    <a:lnTo>
                      <a:pt x="1145" y="257"/>
                    </a:lnTo>
                    <a:lnTo>
                      <a:pt x="1142" y="263"/>
                    </a:lnTo>
                    <a:lnTo>
                      <a:pt x="1141" y="270"/>
                    </a:lnTo>
                    <a:lnTo>
                      <a:pt x="1147" y="269"/>
                    </a:lnTo>
                    <a:lnTo>
                      <a:pt x="1150" y="267"/>
                    </a:lnTo>
                    <a:lnTo>
                      <a:pt x="1155" y="266"/>
                    </a:lnTo>
                    <a:lnTo>
                      <a:pt x="1160" y="266"/>
                    </a:lnTo>
                    <a:lnTo>
                      <a:pt x="1143" y="282"/>
                    </a:lnTo>
                    <a:lnTo>
                      <a:pt x="1144" y="287"/>
                    </a:lnTo>
                    <a:lnTo>
                      <a:pt x="1142" y="299"/>
                    </a:lnTo>
                    <a:lnTo>
                      <a:pt x="1144" y="303"/>
                    </a:lnTo>
                    <a:lnTo>
                      <a:pt x="1148" y="301"/>
                    </a:lnTo>
                    <a:lnTo>
                      <a:pt x="1150" y="296"/>
                    </a:lnTo>
                    <a:lnTo>
                      <a:pt x="1154" y="291"/>
                    </a:lnTo>
                    <a:lnTo>
                      <a:pt x="1156" y="287"/>
                    </a:lnTo>
                    <a:lnTo>
                      <a:pt x="1179" y="283"/>
                    </a:lnTo>
                    <a:lnTo>
                      <a:pt x="1180" y="301"/>
                    </a:lnTo>
                    <a:lnTo>
                      <a:pt x="1180" y="319"/>
                    </a:lnTo>
                    <a:lnTo>
                      <a:pt x="1177" y="336"/>
                    </a:lnTo>
                    <a:lnTo>
                      <a:pt x="1170" y="353"/>
                    </a:lnTo>
                    <a:lnTo>
                      <a:pt x="1168" y="353"/>
                    </a:lnTo>
                    <a:lnTo>
                      <a:pt x="1167" y="355"/>
                    </a:lnTo>
                    <a:lnTo>
                      <a:pt x="1165" y="356"/>
                    </a:lnTo>
                    <a:lnTo>
                      <a:pt x="1162" y="359"/>
                    </a:lnTo>
                    <a:lnTo>
                      <a:pt x="1159" y="360"/>
                    </a:lnTo>
                    <a:lnTo>
                      <a:pt x="1154" y="359"/>
                    </a:lnTo>
                    <a:lnTo>
                      <a:pt x="1149" y="354"/>
                    </a:lnTo>
                    <a:lnTo>
                      <a:pt x="1145" y="351"/>
                    </a:lnTo>
                    <a:lnTo>
                      <a:pt x="1142" y="355"/>
                    </a:lnTo>
                    <a:lnTo>
                      <a:pt x="1143" y="383"/>
                    </a:lnTo>
                    <a:lnTo>
                      <a:pt x="1143" y="463"/>
                    </a:lnTo>
                    <a:lnTo>
                      <a:pt x="1150" y="462"/>
                    </a:lnTo>
                    <a:lnTo>
                      <a:pt x="1155" y="459"/>
                    </a:lnTo>
                    <a:lnTo>
                      <a:pt x="1160" y="453"/>
                    </a:lnTo>
                    <a:lnTo>
                      <a:pt x="1163" y="449"/>
                    </a:lnTo>
                    <a:lnTo>
                      <a:pt x="1170" y="488"/>
                    </a:lnTo>
                    <a:lnTo>
                      <a:pt x="1168" y="529"/>
                    </a:lnTo>
                    <a:lnTo>
                      <a:pt x="1163" y="569"/>
                    </a:lnTo>
                    <a:lnTo>
                      <a:pt x="1158" y="609"/>
                    </a:lnTo>
                    <a:lnTo>
                      <a:pt x="1154" y="615"/>
                    </a:lnTo>
                    <a:lnTo>
                      <a:pt x="1153" y="621"/>
                    </a:lnTo>
                    <a:lnTo>
                      <a:pt x="1150" y="626"/>
                    </a:lnTo>
                    <a:lnTo>
                      <a:pt x="1147" y="632"/>
                    </a:lnTo>
                    <a:cubicBezTo>
                      <a:pt x="1099" y="635"/>
                      <a:pt x="1046" y="632"/>
                      <a:pt x="1000" y="638"/>
                    </a:cubicBezTo>
                    <a:cubicBezTo>
                      <a:pt x="1004" y="595"/>
                      <a:pt x="1010" y="530"/>
                      <a:pt x="1023" y="489"/>
                    </a:cubicBezTo>
                    <a:cubicBezTo>
                      <a:pt x="1037" y="502"/>
                      <a:pt x="1042" y="526"/>
                      <a:pt x="1051" y="542"/>
                    </a:cubicBezTo>
                    <a:cubicBezTo>
                      <a:pt x="1064" y="558"/>
                      <a:pt x="1080" y="562"/>
                      <a:pt x="1096" y="547"/>
                    </a:cubicBezTo>
                    <a:cubicBezTo>
                      <a:pt x="1120" y="529"/>
                      <a:pt x="1143" y="505"/>
                      <a:pt x="1147" y="475"/>
                    </a:cubicBezTo>
                    <a:cubicBezTo>
                      <a:pt x="1126" y="481"/>
                      <a:pt x="1127" y="500"/>
                      <a:pt x="1113" y="516"/>
                    </a:cubicBezTo>
                    <a:lnTo>
                      <a:pt x="1092" y="537"/>
                    </a:lnTo>
                    <a:lnTo>
                      <a:pt x="1087" y="539"/>
                    </a:lnTo>
                    <a:lnTo>
                      <a:pt x="1081" y="540"/>
                    </a:lnTo>
                    <a:cubicBezTo>
                      <a:pt x="1062" y="533"/>
                      <a:pt x="1055" y="514"/>
                      <a:pt x="1050" y="497"/>
                    </a:cubicBezTo>
                    <a:lnTo>
                      <a:pt x="1050" y="489"/>
                    </a:lnTo>
                    <a:lnTo>
                      <a:pt x="1051" y="482"/>
                    </a:lnTo>
                    <a:lnTo>
                      <a:pt x="1054" y="477"/>
                    </a:lnTo>
                    <a:lnTo>
                      <a:pt x="1073" y="458"/>
                    </a:lnTo>
                    <a:lnTo>
                      <a:pt x="1078" y="452"/>
                    </a:lnTo>
                    <a:lnTo>
                      <a:pt x="1078" y="455"/>
                    </a:lnTo>
                    <a:lnTo>
                      <a:pt x="1084" y="449"/>
                    </a:lnTo>
                    <a:lnTo>
                      <a:pt x="1092" y="443"/>
                    </a:lnTo>
                    <a:lnTo>
                      <a:pt x="1096" y="435"/>
                    </a:lnTo>
                    <a:lnTo>
                      <a:pt x="1096" y="426"/>
                    </a:lnTo>
                    <a:cubicBezTo>
                      <a:pt x="1057" y="440"/>
                      <a:pt x="1037" y="460"/>
                      <a:pt x="993" y="450"/>
                    </a:cubicBezTo>
                    <a:lnTo>
                      <a:pt x="987" y="449"/>
                    </a:lnTo>
                    <a:lnTo>
                      <a:pt x="982" y="446"/>
                    </a:lnTo>
                    <a:lnTo>
                      <a:pt x="971" y="432"/>
                    </a:lnTo>
                    <a:lnTo>
                      <a:pt x="963" y="416"/>
                    </a:lnTo>
                    <a:lnTo>
                      <a:pt x="957" y="401"/>
                    </a:lnTo>
                    <a:lnTo>
                      <a:pt x="952" y="385"/>
                    </a:lnTo>
                    <a:lnTo>
                      <a:pt x="949" y="368"/>
                    </a:lnTo>
                    <a:cubicBezTo>
                      <a:pt x="944" y="338"/>
                      <a:pt x="931" y="313"/>
                      <a:pt x="946" y="283"/>
                    </a:cubicBezTo>
                    <a:cubicBezTo>
                      <a:pt x="961" y="294"/>
                      <a:pt x="953" y="289"/>
                      <a:pt x="971" y="290"/>
                    </a:cubicBezTo>
                    <a:lnTo>
                      <a:pt x="974" y="287"/>
                    </a:lnTo>
                    <a:lnTo>
                      <a:pt x="975" y="285"/>
                    </a:lnTo>
                    <a:lnTo>
                      <a:pt x="975" y="283"/>
                    </a:lnTo>
                    <a:lnTo>
                      <a:pt x="968" y="281"/>
                    </a:lnTo>
                    <a:lnTo>
                      <a:pt x="963" y="279"/>
                    </a:lnTo>
                    <a:lnTo>
                      <a:pt x="960" y="279"/>
                    </a:lnTo>
                    <a:lnTo>
                      <a:pt x="956" y="277"/>
                    </a:lnTo>
                    <a:lnTo>
                      <a:pt x="951" y="276"/>
                    </a:lnTo>
                    <a:cubicBezTo>
                      <a:pt x="940" y="262"/>
                      <a:pt x="941" y="269"/>
                      <a:pt x="941" y="251"/>
                    </a:cubicBezTo>
                    <a:lnTo>
                      <a:pt x="946" y="248"/>
                    </a:lnTo>
                    <a:lnTo>
                      <a:pt x="950" y="247"/>
                    </a:lnTo>
                    <a:lnTo>
                      <a:pt x="953" y="246"/>
                    </a:lnTo>
                    <a:lnTo>
                      <a:pt x="958" y="246"/>
                    </a:lnTo>
                    <a:lnTo>
                      <a:pt x="962" y="247"/>
                    </a:lnTo>
                    <a:lnTo>
                      <a:pt x="976" y="247"/>
                    </a:lnTo>
                    <a:lnTo>
                      <a:pt x="976" y="245"/>
                    </a:lnTo>
                    <a:lnTo>
                      <a:pt x="979" y="243"/>
                    </a:lnTo>
                    <a:lnTo>
                      <a:pt x="978" y="242"/>
                    </a:lnTo>
                    <a:lnTo>
                      <a:pt x="971" y="239"/>
                    </a:lnTo>
                    <a:lnTo>
                      <a:pt x="965" y="236"/>
                    </a:lnTo>
                    <a:lnTo>
                      <a:pt x="960" y="236"/>
                    </a:lnTo>
                    <a:lnTo>
                      <a:pt x="953" y="237"/>
                    </a:lnTo>
                    <a:lnTo>
                      <a:pt x="946" y="239"/>
                    </a:lnTo>
                    <a:lnTo>
                      <a:pt x="940" y="241"/>
                    </a:lnTo>
                    <a:lnTo>
                      <a:pt x="933" y="243"/>
                    </a:lnTo>
                    <a:lnTo>
                      <a:pt x="928" y="247"/>
                    </a:lnTo>
                    <a:lnTo>
                      <a:pt x="933" y="285"/>
                    </a:lnTo>
                    <a:lnTo>
                      <a:pt x="926" y="307"/>
                    </a:lnTo>
                    <a:lnTo>
                      <a:pt x="925" y="329"/>
                    </a:lnTo>
                    <a:lnTo>
                      <a:pt x="926" y="349"/>
                    </a:lnTo>
                    <a:lnTo>
                      <a:pt x="932" y="368"/>
                    </a:lnTo>
                    <a:lnTo>
                      <a:pt x="938" y="389"/>
                    </a:lnTo>
                    <a:lnTo>
                      <a:pt x="946" y="408"/>
                    </a:lnTo>
                    <a:lnTo>
                      <a:pt x="953" y="426"/>
                    </a:lnTo>
                    <a:cubicBezTo>
                      <a:pt x="963" y="455"/>
                      <a:pt x="971" y="469"/>
                      <a:pt x="1003" y="471"/>
                    </a:cubicBezTo>
                    <a:cubicBezTo>
                      <a:pt x="928" y="536"/>
                      <a:pt x="871" y="522"/>
                      <a:pt x="842" y="621"/>
                    </a:cubicBezTo>
                    <a:cubicBezTo>
                      <a:pt x="829" y="592"/>
                      <a:pt x="800" y="576"/>
                      <a:pt x="777" y="555"/>
                    </a:cubicBezTo>
                    <a:cubicBezTo>
                      <a:pt x="754" y="540"/>
                      <a:pt x="762" y="515"/>
                      <a:pt x="731" y="498"/>
                    </a:cubicBezTo>
                    <a:cubicBezTo>
                      <a:pt x="692" y="467"/>
                      <a:pt x="647" y="448"/>
                      <a:pt x="603" y="425"/>
                    </a:cubicBezTo>
                    <a:cubicBezTo>
                      <a:pt x="630" y="384"/>
                      <a:pt x="656" y="342"/>
                      <a:pt x="670" y="295"/>
                    </a:cubicBezTo>
                    <a:lnTo>
                      <a:pt x="670" y="289"/>
                    </a:lnTo>
                    <a:lnTo>
                      <a:pt x="671" y="282"/>
                    </a:lnTo>
                    <a:lnTo>
                      <a:pt x="671" y="276"/>
                    </a:lnTo>
                    <a:lnTo>
                      <a:pt x="670" y="270"/>
                    </a:lnTo>
                    <a:lnTo>
                      <a:pt x="674" y="264"/>
                    </a:lnTo>
                    <a:lnTo>
                      <a:pt x="678" y="259"/>
                    </a:lnTo>
                    <a:lnTo>
                      <a:pt x="682" y="253"/>
                    </a:lnTo>
                    <a:lnTo>
                      <a:pt x="688" y="248"/>
                    </a:lnTo>
                    <a:lnTo>
                      <a:pt x="695" y="223"/>
                    </a:lnTo>
                    <a:lnTo>
                      <a:pt x="698" y="198"/>
                    </a:lnTo>
                    <a:lnTo>
                      <a:pt x="693" y="147"/>
                    </a:lnTo>
                    <a:lnTo>
                      <a:pt x="688" y="133"/>
                    </a:lnTo>
                    <a:lnTo>
                      <a:pt x="690" y="117"/>
                    </a:lnTo>
                    <a:lnTo>
                      <a:pt x="692" y="102"/>
                    </a:lnTo>
                    <a:lnTo>
                      <a:pt x="686" y="87"/>
                    </a:lnTo>
                    <a:lnTo>
                      <a:pt x="681" y="74"/>
                    </a:lnTo>
                    <a:lnTo>
                      <a:pt x="674" y="63"/>
                    </a:lnTo>
                    <a:lnTo>
                      <a:pt x="665" y="54"/>
                    </a:lnTo>
                    <a:lnTo>
                      <a:pt x="655" y="47"/>
                    </a:lnTo>
                    <a:lnTo>
                      <a:pt x="643" y="39"/>
                    </a:lnTo>
                    <a:cubicBezTo>
                      <a:pt x="608" y="21"/>
                      <a:pt x="615" y="21"/>
                      <a:pt x="574" y="14"/>
                    </a:cubicBezTo>
                    <a:cubicBezTo>
                      <a:pt x="499" y="0"/>
                      <a:pt x="422" y="51"/>
                      <a:pt x="416" y="128"/>
                    </a:cubicBezTo>
                    <a:cubicBezTo>
                      <a:pt x="419" y="175"/>
                      <a:pt x="395" y="138"/>
                      <a:pt x="393" y="200"/>
                    </a:cubicBezTo>
                    <a:lnTo>
                      <a:pt x="395" y="213"/>
                    </a:lnTo>
                    <a:lnTo>
                      <a:pt x="399" y="227"/>
                    </a:lnTo>
                    <a:lnTo>
                      <a:pt x="403" y="239"/>
                    </a:lnTo>
                    <a:lnTo>
                      <a:pt x="408" y="251"/>
                    </a:lnTo>
                    <a:lnTo>
                      <a:pt x="410" y="263"/>
                    </a:lnTo>
                    <a:lnTo>
                      <a:pt x="406" y="313"/>
                    </a:lnTo>
                    <a:lnTo>
                      <a:pt x="409" y="330"/>
                    </a:lnTo>
                    <a:lnTo>
                      <a:pt x="404" y="332"/>
                    </a:lnTo>
                    <a:lnTo>
                      <a:pt x="400" y="336"/>
                    </a:lnTo>
                    <a:lnTo>
                      <a:pt x="398" y="339"/>
                    </a:lnTo>
                    <a:lnTo>
                      <a:pt x="394" y="343"/>
                    </a:lnTo>
                    <a:cubicBezTo>
                      <a:pt x="376" y="361"/>
                      <a:pt x="349" y="379"/>
                      <a:pt x="327" y="392"/>
                    </a:cubicBezTo>
                    <a:cubicBezTo>
                      <a:pt x="283" y="418"/>
                      <a:pt x="236" y="437"/>
                      <a:pt x="190" y="459"/>
                    </a:cubicBezTo>
                    <a:cubicBezTo>
                      <a:pt x="134" y="484"/>
                      <a:pt x="106" y="542"/>
                      <a:pt x="68" y="585"/>
                    </a:cubicBezTo>
                    <a:lnTo>
                      <a:pt x="53" y="603"/>
                    </a:lnTo>
                    <a:lnTo>
                      <a:pt x="50" y="629"/>
                    </a:lnTo>
                    <a:lnTo>
                      <a:pt x="45" y="655"/>
                    </a:lnTo>
                    <a:lnTo>
                      <a:pt x="41" y="680"/>
                    </a:lnTo>
                    <a:cubicBezTo>
                      <a:pt x="30" y="722"/>
                      <a:pt x="27" y="765"/>
                      <a:pt x="20" y="807"/>
                    </a:cubicBezTo>
                    <a:lnTo>
                      <a:pt x="15" y="828"/>
                    </a:lnTo>
                    <a:lnTo>
                      <a:pt x="8" y="847"/>
                    </a:lnTo>
                    <a:lnTo>
                      <a:pt x="1" y="865"/>
                    </a:lnTo>
                    <a:lnTo>
                      <a:pt x="0" y="887"/>
                    </a:lnTo>
                    <a:lnTo>
                      <a:pt x="4" y="921"/>
                    </a:lnTo>
                    <a:lnTo>
                      <a:pt x="2" y="935"/>
                    </a:lnTo>
                    <a:lnTo>
                      <a:pt x="2" y="962"/>
                    </a:lnTo>
                    <a:lnTo>
                      <a:pt x="4" y="975"/>
                    </a:lnTo>
                    <a:lnTo>
                      <a:pt x="8" y="989"/>
                    </a:lnTo>
                    <a:lnTo>
                      <a:pt x="13" y="1001"/>
                    </a:lnTo>
                    <a:lnTo>
                      <a:pt x="20" y="1010"/>
                    </a:lnTo>
                    <a:lnTo>
                      <a:pt x="31" y="1017"/>
                    </a:lnTo>
                    <a:cubicBezTo>
                      <a:pt x="45" y="1029"/>
                      <a:pt x="45" y="1029"/>
                      <a:pt x="63" y="1033"/>
                    </a:cubicBezTo>
                    <a:cubicBezTo>
                      <a:pt x="111" y="1040"/>
                      <a:pt x="187" y="1018"/>
                      <a:pt x="240" y="1017"/>
                    </a:cubicBezTo>
                    <a:lnTo>
                      <a:pt x="248" y="1044"/>
                    </a:lnTo>
                    <a:lnTo>
                      <a:pt x="255" y="1071"/>
                    </a:lnTo>
                    <a:lnTo>
                      <a:pt x="260" y="1100"/>
                    </a:lnTo>
                    <a:lnTo>
                      <a:pt x="265" y="1127"/>
                    </a:lnTo>
                    <a:lnTo>
                      <a:pt x="267" y="1129"/>
                    </a:lnTo>
                    <a:lnTo>
                      <a:pt x="270" y="1127"/>
                    </a:lnTo>
                    <a:lnTo>
                      <a:pt x="271" y="1124"/>
                    </a:lnTo>
                    <a:lnTo>
                      <a:pt x="271" y="1097"/>
                    </a:lnTo>
                    <a:lnTo>
                      <a:pt x="253" y="1017"/>
                    </a:lnTo>
                    <a:cubicBezTo>
                      <a:pt x="266" y="1017"/>
                      <a:pt x="281" y="1019"/>
                      <a:pt x="293" y="1021"/>
                    </a:cubicBezTo>
                    <a:lnTo>
                      <a:pt x="295" y="1019"/>
                    </a:lnTo>
                    <a:lnTo>
                      <a:pt x="297" y="1017"/>
                    </a:lnTo>
                    <a:lnTo>
                      <a:pt x="298" y="1016"/>
                    </a:lnTo>
                    <a:lnTo>
                      <a:pt x="298" y="1013"/>
                    </a:lnTo>
                    <a:cubicBezTo>
                      <a:pt x="244" y="1003"/>
                      <a:pt x="206" y="1001"/>
                      <a:pt x="151" y="1013"/>
                    </a:cubicBezTo>
                    <a:cubicBezTo>
                      <a:pt x="107" y="1017"/>
                      <a:pt x="86" y="1021"/>
                      <a:pt x="45" y="999"/>
                    </a:cubicBezTo>
                    <a:lnTo>
                      <a:pt x="34" y="990"/>
                    </a:lnTo>
                    <a:lnTo>
                      <a:pt x="27" y="977"/>
                    </a:lnTo>
                    <a:lnTo>
                      <a:pt x="25" y="963"/>
                    </a:lnTo>
                    <a:lnTo>
                      <a:pt x="25" y="948"/>
                    </a:lnTo>
                    <a:lnTo>
                      <a:pt x="26" y="933"/>
                    </a:lnTo>
                    <a:lnTo>
                      <a:pt x="27" y="932"/>
                    </a:lnTo>
                    <a:lnTo>
                      <a:pt x="30" y="927"/>
                    </a:lnTo>
                    <a:lnTo>
                      <a:pt x="28" y="926"/>
                    </a:lnTo>
                    <a:lnTo>
                      <a:pt x="30" y="914"/>
                    </a:lnTo>
                    <a:lnTo>
                      <a:pt x="28" y="903"/>
                    </a:lnTo>
                    <a:lnTo>
                      <a:pt x="25" y="894"/>
                    </a:lnTo>
                    <a:lnTo>
                      <a:pt x="19" y="884"/>
                    </a:lnTo>
                    <a:lnTo>
                      <a:pt x="20" y="873"/>
                    </a:lnTo>
                    <a:cubicBezTo>
                      <a:pt x="39" y="837"/>
                      <a:pt x="35" y="793"/>
                      <a:pt x="45" y="750"/>
                    </a:cubicBezTo>
                    <a:cubicBezTo>
                      <a:pt x="53" y="699"/>
                      <a:pt x="61" y="648"/>
                      <a:pt x="69" y="597"/>
                    </a:cubicBezTo>
                    <a:cubicBezTo>
                      <a:pt x="84" y="583"/>
                      <a:pt x="95" y="564"/>
                      <a:pt x="109" y="548"/>
                    </a:cubicBezTo>
                    <a:cubicBezTo>
                      <a:pt x="128" y="530"/>
                      <a:pt x="148" y="499"/>
                      <a:pt x="166" y="482"/>
                    </a:cubicBezTo>
                    <a:lnTo>
                      <a:pt x="171" y="479"/>
                    </a:lnTo>
                    <a:lnTo>
                      <a:pt x="176" y="476"/>
                    </a:lnTo>
                    <a:lnTo>
                      <a:pt x="182" y="476"/>
                    </a:lnTo>
                    <a:lnTo>
                      <a:pt x="195" y="470"/>
                    </a:lnTo>
                    <a:lnTo>
                      <a:pt x="208" y="465"/>
                    </a:lnTo>
                    <a:lnTo>
                      <a:pt x="221" y="459"/>
                    </a:lnTo>
                    <a:cubicBezTo>
                      <a:pt x="277" y="435"/>
                      <a:pt x="329" y="403"/>
                      <a:pt x="385" y="379"/>
                    </a:cubicBezTo>
                    <a:cubicBezTo>
                      <a:pt x="396" y="409"/>
                      <a:pt x="418" y="434"/>
                      <a:pt x="435" y="462"/>
                    </a:cubicBezTo>
                    <a:cubicBezTo>
                      <a:pt x="384" y="464"/>
                      <a:pt x="345" y="469"/>
                      <a:pt x="295" y="476"/>
                    </a:cubicBezTo>
                    <a:lnTo>
                      <a:pt x="278" y="480"/>
                    </a:lnTo>
                    <a:lnTo>
                      <a:pt x="262" y="485"/>
                    </a:lnTo>
                    <a:lnTo>
                      <a:pt x="249" y="488"/>
                    </a:lnTo>
                    <a:lnTo>
                      <a:pt x="238" y="492"/>
                    </a:lnTo>
                    <a:lnTo>
                      <a:pt x="231" y="497"/>
                    </a:lnTo>
                    <a:lnTo>
                      <a:pt x="229" y="501"/>
                    </a:lnTo>
                    <a:lnTo>
                      <a:pt x="229" y="505"/>
                    </a:lnTo>
                    <a:cubicBezTo>
                      <a:pt x="254" y="520"/>
                      <a:pt x="312" y="531"/>
                      <a:pt x="268" y="567"/>
                    </a:cubicBezTo>
                    <a:cubicBezTo>
                      <a:pt x="221" y="605"/>
                      <a:pt x="170" y="567"/>
                      <a:pt x="133" y="576"/>
                    </a:cubicBezTo>
                    <a:cubicBezTo>
                      <a:pt x="132" y="595"/>
                      <a:pt x="138" y="650"/>
                      <a:pt x="99" y="632"/>
                    </a:cubicBezTo>
                    <a:cubicBezTo>
                      <a:pt x="41" y="679"/>
                      <a:pt x="117" y="741"/>
                      <a:pt x="105" y="8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8" name="Freeform 169">
                <a:extLst>
                  <a:ext uri="{FF2B5EF4-FFF2-40B4-BE49-F238E27FC236}">
                    <a16:creationId xmlns:a16="http://schemas.microsoft.com/office/drawing/2014/main" id="{97E64938-8CA4-4104-B227-6654AE01BD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4" y="2511"/>
                <a:ext cx="180" cy="168"/>
              </a:xfrm>
              <a:custGeom>
                <a:avLst/>
                <a:gdLst>
                  <a:gd name="T0" fmla="*/ 135 w 451"/>
                  <a:gd name="T1" fmla="*/ 396 h 420"/>
                  <a:gd name="T2" fmla="*/ 142 w 451"/>
                  <a:gd name="T3" fmla="*/ 279 h 420"/>
                  <a:gd name="T4" fmla="*/ 148 w 451"/>
                  <a:gd name="T5" fmla="*/ 241 h 420"/>
                  <a:gd name="T6" fmla="*/ 141 w 451"/>
                  <a:gd name="T7" fmla="*/ 205 h 420"/>
                  <a:gd name="T8" fmla="*/ 150 w 451"/>
                  <a:gd name="T9" fmla="*/ 154 h 420"/>
                  <a:gd name="T10" fmla="*/ 153 w 451"/>
                  <a:gd name="T11" fmla="*/ 153 h 420"/>
                  <a:gd name="T12" fmla="*/ 156 w 451"/>
                  <a:gd name="T13" fmla="*/ 154 h 420"/>
                  <a:gd name="T14" fmla="*/ 158 w 451"/>
                  <a:gd name="T15" fmla="*/ 168 h 420"/>
                  <a:gd name="T16" fmla="*/ 156 w 451"/>
                  <a:gd name="T17" fmla="*/ 180 h 420"/>
                  <a:gd name="T18" fmla="*/ 154 w 451"/>
                  <a:gd name="T19" fmla="*/ 207 h 420"/>
                  <a:gd name="T20" fmla="*/ 163 w 451"/>
                  <a:gd name="T21" fmla="*/ 232 h 420"/>
                  <a:gd name="T22" fmla="*/ 159 w 451"/>
                  <a:gd name="T23" fmla="*/ 283 h 420"/>
                  <a:gd name="T24" fmla="*/ 164 w 451"/>
                  <a:gd name="T25" fmla="*/ 331 h 420"/>
                  <a:gd name="T26" fmla="*/ 198 w 451"/>
                  <a:gd name="T27" fmla="*/ 291 h 420"/>
                  <a:gd name="T28" fmla="*/ 254 w 451"/>
                  <a:gd name="T29" fmla="*/ 420 h 420"/>
                  <a:gd name="T30" fmla="*/ 331 w 451"/>
                  <a:gd name="T31" fmla="*/ 274 h 420"/>
                  <a:gd name="T32" fmla="*/ 324 w 451"/>
                  <a:gd name="T33" fmla="*/ 187 h 420"/>
                  <a:gd name="T34" fmla="*/ 319 w 451"/>
                  <a:gd name="T35" fmla="*/ 138 h 420"/>
                  <a:gd name="T36" fmla="*/ 326 w 451"/>
                  <a:gd name="T37" fmla="*/ 130 h 420"/>
                  <a:gd name="T38" fmla="*/ 440 w 451"/>
                  <a:gd name="T39" fmla="*/ 148 h 420"/>
                  <a:gd name="T40" fmla="*/ 438 w 451"/>
                  <a:gd name="T41" fmla="*/ 106 h 420"/>
                  <a:gd name="T42" fmla="*/ 441 w 451"/>
                  <a:gd name="T43" fmla="*/ 67 h 420"/>
                  <a:gd name="T44" fmla="*/ 444 w 451"/>
                  <a:gd name="T45" fmla="*/ 57 h 420"/>
                  <a:gd name="T46" fmla="*/ 451 w 451"/>
                  <a:gd name="T47" fmla="*/ 51 h 420"/>
                  <a:gd name="T48" fmla="*/ 444 w 451"/>
                  <a:gd name="T49" fmla="*/ 32 h 420"/>
                  <a:gd name="T50" fmla="*/ 434 w 451"/>
                  <a:gd name="T51" fmla="*/ 36 h 420"/>
                  <a:gd name="T52" fmla="*/ 427 w 451"/>
                  <a:gd name="T53" fmla="*/ 42 h 420"/>
                  <a:gd name="T54" fmla="*/ 421 w 451"/>
                  <a:gd name="T55" fmla="*/ 48 h 420"/>
                  <a:gd name="T56" fmla="*/ 410 w 451"/>
                  <a:gd name="T57" fmla="*/ 56 h 420"/>
                  <a:gd name="T58" fmla="*/ 398 w 451"/>
                  <a:gd name="T59" fmla="*/ 67 h 420"/>
                  <a:gd name="T60" fmla="*/ 387 w 451"/>
                  <a:gd name="T61" fmla="*/ 60 h 420"/>
                  <a:gd name="T62" fmla="*/ 379 w 451"/>
                  <a:gd name="T63" fmla="*/ 42 h 420"/>
                  <a:gd name="T64" fmla="*/ 371 w 451"/>
                  <a:gd name="T65" fmla="*/ 28 h 420"/>
                  <a:gd name="T66" fmla="*/ 368 w 451"/>
                  <a:gd name="T67" fmla="*/ 21 h 420"/>
                  <a:gd name="T68" fmla="*/ 326 w 451"/>
                  <a:gd name="T69" fmla="*/ 0 h 420"/>
                  <a:gd name="T70" fmla="*/ 27 w 451"/>
                  <a:gd name="T71" fmla="*/ 158 h 420"/>
                  <a:gd name="T72" fmla="*/ 0 w 451"/>
                  <a:gd name="T73" fmla="*/ 349 h 42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451"/>
                  <a:gd name="T112" fmla="*/ 0 h 420"/>
                  <a:gd name="T113" fmla="*/ 451 w 451"/>
                  <a:gd name="T114" fmla="*/ 420 h 42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451" h="420">
                    <a:moveTo>
                      <a:pt x="37" y="367"/>
                    </a:moveTo>
                    <a:cubicBezTo>
                      <a:pt x="81" y="361"/>
                      <a:pt x="98" y="378"/>
                      <a:pt x="135" y="396"/>
                    </a:cubicBezTo>
                    <a:cubicBezTo>
                      <a:pt x="145" y="364"/>
                      <a:pt x="155" y="329"/>
                      <a:pt x="140" y="297"/>
                    </a:cubicBezTo>
                    <a:lnTo>
                      <a:pt x="142" y="279"/>
                    </a:lnTo>
                    <a:lnTo>
                      <a:pt x="147" y="260"/>
                    </a:lnTo>
                    <a:lnTo>
                      <a:pt x="148" y="241"/>
                    </a:lnTo>
                    <a:lnTo>
                      <a:pt x="146" y="222"/>
                    </a:lnTo>
                    <a:lnTo>
                      <a:pt x="141" y="205"/>
                    </a:lnTo>
                    <a:lnTo>
                      <a:pt x="142" y="188"/>
                    </a:lnTo>
                    <a:lnTo>
                      <a:pt x="150" y="154"/>
                    </a:lnTo>
                    <a:lnTo>
                      <a:pt x="151" y="152"/>
                    </a:lnTo>
                    <a:lnTo>
                      <a:pt x="153" y="153"/>
                    </a:lnTo>
                    <a:lnTo>
                      <a:pt x="154" y="154"/>
                    </a:lnTo>
                    <a:lnTo>
                      <a:pt x="156" y="154"/>
                    </a:lnTo>
                    <a:lnTo>
                      <a:pt x="157" y="160"/>
                    </a:lnTo>
                    <a:lnTo>
                      <a:pt x="158" y="168"/>
                    </a:lnTo>
                    <a:lnTo>
                      <a:pt x="157" y="175"/>
                    </a:lnTo>
                    <a:lnTo>
                      <a:pt x="156" y="180"/>
                    </a:lnTo>
                    <a:lnTo>
                      <a:pt x="156" y="194"/>
                    </a:lnTo>
                    <a:lnTo>
                      <a:pt x="154" y="207"/>
                    </a:lnTo>
                    <a:lnTo>
                      <a:pt x="157" y="220"/>
                    </a:lnTo>
                    <a:lnTo>
                      <a:pt x="163" y="232"/>
                    </a:lnTo>
                    <a:lnTo>
                      <a:pt x="160" y="258"/>
                    </a:lnTo>
                    <a:lnTo>
                      <a:pt x="159" y="283"/>
                    </a:lnTo>
                    <a:lnTo>
                      <a:pt x="160" y="307"/>
                    </a:lnTo>
                    <a:lnTo>
                      <a:pt x="164" y="331"/>
                    </a:lnTo>
                    <a:lnTo>
                      <a:pt x="169" y="334"/>
                    </a:lnTo>
                    <a:cubicBezTo>
                      <a:pt x="179" y="317"/>
                      <a:pt x="184" y="308"/>
                      <a:pt x="198" y="291"/>
                    </a:cubicBezTo>
                    <a:cubicBezTo>
                      <a:pt x="201" y="358"/>
                      <a:pt x="159" y="357"/>
                      <a:pt x="161" y="411"/>
                    </a:cubicBezTo>
                    <a:cubicBezTo>
                      <a:pt x="194" y="417"/>
                      <a:pt x="206" y="405"/>
                      <a:pt x="254" y="420"/>
                    </a:cubicBezTo>
                    <a:cubicBezTo>
                      <a:pt x="282" y="373"/>
                      <a:pt x="273" y="338"/>
                      <a:pt x="333" y="316"/>
                    </a:cubicBezTo>
                    <a:lnTo>
                      <a:pt x="331" y="274"/>
                    </a:lnTo>
                    <a:lnTo>
                      <a:pt x="327" y="231"/>
                    </a:lnTo>
                    <a:lnTo>
                      <a:pt x="324" y="187"/>
                    </a:lnTo>
                    <a:lnTo>
                      <a:pt x="319" y="143"/>
                    </a:lnTo>
                    <a:lnTo>
                      <a:pt x="319" y="138"/>
                    </a:lnTo>
                    <a:lnTo>
                      <a:pt x="321" y="133"/>
                    </a:lnTo>
                    <a:lnTo>
                      <a:pt x="326" y="130"/>
                    </a:lnTo>
                    <a:lnTo>
                      <a:pt x="331" y="129"/>
                    </a:lnTo>
                    <a:cubicBezTo>
                      <a:pt x="369" y="134"/>
                      <a:pt x="402" y="140"/>
                      <a:pt x="440" y="148"/>
                    </a:cubicBezTo>
                    <a:lnTo>
                      <a:pt x="438" y="124"/>
                    </a:lnTo>
                    <a:lnTo>
                      <a:pt x="438" y="106"/>
                    </a:lnTo>
                    <a:lnTo>
                      <a:pt x="440" y="88"/>
                    </a:lnTo>
                    <a:lnTo>
                      <a:pt x="441" y="67"/>
                    </a:lnTo>
                    <a:lnTo>
                      <a:pt x="444" y="62"/>
                    </a:lnTo>
                    <a:lnTo>
                      <a:pt x="444" y="57"/>
                    </a:lnTo>
                    <a:lnTo>
                      <a:pt x="447" y="52"/>
                    </a:lnTo>
                    <a:lnTo>
                      <a:pt x="451" y="51"/>
                    </a:lnTo>
                    <a:lnTo>
                      <a:pt x="447" y="34"/>
                    </a:lnTo>
                    <a:lnTo>
                      <a:pt x="444" y="32"/>
                    </a:lnTo>
                    <a:lnTo>
                      <a:pt x="438" y="33"/>
                    </a:lnTo>
                    <a:lnTo>
                      <a:pt x="434" y="36"/>
                    </a:lnTo>
                    <a:lnTo>
                      <a:pt x="428" y="36"/>
                    </a:lnTo>
                    <a:lnTo>
                      <a:pt x="427" y="42"/>
                    </a:lnTo>
                    <a:lnTo>
                      <a:pt x="424" y="45"/>
                    </a:lnTo>
                    <a:lnTo>
                      <a:pt x="421" y="48"/>
                    </a:lnTo>
                    <a:lnTo>
                      <a:pt x="417" y="51"/>
                    </a:lnTo>
                    <a:lnTo>
                      <a:pt x="410" y="56"/>
                    </a:lnTo>
                    <a:lnTo>
                      <a:pt x="404" y="61"/>
                    </a:lnTo>
                    <a:lnTo>
                      <a:pt x="398" y="67"/>
                    </a:lnTo>
                    <a:lnTo>
                      <a:pt x="391" y="68"/>
                    </a:lnTo>
                    <a:lnTo>
                      <a:pt x="387" y="60"/>
                    </a:lnTo>
                    <a:lnTo>
                      <a:pt x="384" y="50"/>
                    </a:lnTo>
                    <a:lnTo>
                      <a:pt x="379" y="42"/>
                    </a:lnTo>
                    <a:lnTo>
                      <a:pt x="374" y="32"/>
                    </a:lnTo>
                    <a:lnTo>
                      <a:pt x="371" y="28"/>
                    </a:lnTo>
                    <a:lnTo>
                      <a:pt x="370" y="25"/>
                    </a:lnTo>
                    <a:lnTo>
                      <a:pt x="368" y="21"/>
                    </a:lnTo>
                    <a:lnTo>
                      <a:pt x="367" y="18"/>
                    </a:lnTo>
                    <a:lnTo>
                      <a:pt x="326" y="0"/>
                    </a:lnTo>
                    <a:lnTo>
                      <a:pt x="150" y="43"/>
                    </a:lnTo>
                    <a:lnTo>
                      <a:pt x="27" y="158"/>
                    </a:lnTo>
                    <a:lnTo>
                      <a:pt x="6" y="223"/>
                    </a:lnTo>
                    <a:lnTo>
                      <a:pt x="0" y="349"/>
                    </a:lnTo>
                    <a:lnTo>
                      <a:pt x="37" y="367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89" name="Freeform 170">
                <a:extLst>
                  <a:ext uri="{FF2B5EF4-FFF2-40B4-BE49-F238E27FC236}">
                    <a16:creationId xmlns:a16="http://schemas.microsoft.com/office/drawing/2014/main" id="{32BD95CC-D955-44ED-9D02-3F915AC30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8" y="2342"/>
                <a:ext cx="100" cy="158"/>
              </a:xfrm>
              <a:custGeom>
                <a:avLst/>
                <a:gdLst>
                  <a:gd name="T0" fmla="*/ 118 w 250"/>
                  <a:gd name="T1" fmla="*/ 386 h 395"/>
                  <a:gd name="T2" fmla="*/ 169 w 250"/>
                  <a:gd name="T3" fmla="*/ 386 h 395"/>
                  <a:gd name="T4" fmla="*/ 171 w 250"/>
                  <a:gd name="T5" fmla="*/ 382 h 395"/>
                  <a:gd name="T6" fmla="*/ 181 w 250"/>
                  <a:gd name="T7" fmla="*/ 367 h 395"/>
                  <a:gd name="T8" fmla="*/ 204 w 250"/>
                  <a:gd name="T9" fmla="*/ 243 h 395"/>
                  <a:gd name="T10" fmla="*/ 213 w 250"/>
                  <a:gd name="T11" fmla="*/ 236 h 395"/>
                  <a:gd name="T12" fmla="*/ 228 w 250"/>
                  <a:gd name="T13" fmla="*/ 234 h 395"/>
                  <a:gd name="T14" fmla="*/ 232 w 250"/>
                  <a:gd name="T15" fmla="*/ 220 h 395"/>
                  <a:gd name="T16" fmla="*/ 205 w 250"/>
                  <a:gd name="T17" fmla="*/ 217 h 395"/>
                  <a:gd name="T18" fmla="*/ 208 w 250"/>
                  <a:gd name="T19" fmla="*/ 208 h 395"/>
                  <a:gd name="T20" fmla="*/ 217 w 250"/>
                  <a:gd name="T21" fmla="*/ 204 h 395"/>
                  <a:gd name="T22" fmla="*/ 248 w 250"/>
                  <a:gd name="T23" fmla="*/ 204 h 395"/>
                  <a:gd name="T24" fmla="*/ 248 w 250"/>
                  <a:gd name="T25" fmla="*/ 187 h 395"/>
                  <a:gd name="T26" fmla="*/ 250 w 250"/>
                  <a:gd name="T27" fmla="*/ 160 h 395"/>
                  <a:gd name="T28" fmla="*/ 249 w 250"/>
                  <a:gd name="T29" fmla="*/ 115 h 395"/>
                  <a:gd name="T30" fmla="*/ 248 w 250"/>
                  <a:gd name="T31" fmla="*/ 84 h 395"/>
                  <a:gd name="T32" fmla="*/ 246 w 250"/>
                  <a:gd name="T33" fmla="*/ 64 h 395"/>
                  <a:gd name="T34" fmla="*/ 228 w 250"/>
                  <a:gd name="T35" fmla="*/ 44 h 395"/>
                  <a:gd name="T36" fmla="*/ 30 w 250"/>
                  <a:gd name="T37" fmla="*/ 39 h 395"/>
                  <a:gd name="T38" fmla="*/ 31 w 250"/>
                  <a:gd name="T39" fmla="*/ 49 h 395"/>
                  <a:gd name="T40" fmla="*/ 34 w 250"/>
                  <a:gd name="T41" fmla="*/ 44 h 395"/>
                  <a:gd name="T42" fmla="*/ 40 w 250"/>
                  <a:gd name="T43" fmla="*/ 44 h 395"/>
                  <a:gd name="T44" fmla="*/ 48 w 250"/>
                  <a:gd name="T45" fmla="*/ 57 h 395"/>
                  <a:gd name="T46" fmla="*/ 54 w 250"/>
                  <a:gd name="T47" fmla="*/ 70 h 395"/>
                  <a:gd name="T48" fmla="*/ 43 w 250"/>
                  <a:gd name="T49" fmla="*/ 74 h 395"/>
                  <a:gd name="T50" fmla="*/ 27 w 250"/>
                  <a:gd name="T51" fmla="*/ 55 h 395"/>
                  <a:gd name="T52" fmla="*/ 14 w 250"/>
                  <a:gd name="T53" fmla="*/ 63 h 395"/>
                  <a:gd name="T54" fmla="*/ 20 w 250"/>
                  <a:gd name="T55" fmla="*/ 68 h 395"/>
                  <a:gd name="T56" fmla="*/ 30 w 250"/>
                  <a:gd name="T57" fmla="*/ 72 h 395"/>
                  <a:gd name="T58" fmla="*/ 36 w 250"/>
                  <a:gd name="T59" fmla="*/ 78 h 395"/>
                  <a:gd name="T60" fmla="*/ 37 w 250"/>
                  <a:gd name="T61" fmla="*/ 86 h 395"/>
                  <a:gd name="T62" fmla="*/ 26 w 250"/>
                  <a:gd name="T63" fmla="*/ 87 h 395"/>
                  <a:gd name="T64" fmla="*/ 7 w 250"/>
                  <a:gd name="T65" fmla="*/ 90 h 395"/>
                  <a:gd name="T66" fmla="*/ 16 w 250"/>
                  <a:gd name="T67" fmla="*/ 99 h 395"/>
                  <a:gd name="T68" fmla="*/ 18 w 250"/>
                  <a:gd name="T69" fmla="*/ 108 h 395"/>
                  <a:gd name="T70" fmla="*/ 7 w 250"/>
                  <a:gd name="T71" fmla="*/ 116 h 395"/>
                  <a:gd name="T72" fmla="*/ 0 w 250"/>
                  <a:gd name="T73" fmla="*/ 124 h 395"/>
                  <a:gd name="T74" fmla="*/ 7 w 250"/>
                  <a:gd name="T75" fmla="*/ 127 h 395"/>
                  <a:gd name="T76" fmla="*/ 13 w 250"/>
                  <a:gd name="T77" fmla="*/ 138 h 395"/>
                  <a:gd name="T78" fmla="*/ 14 w 250"/>
                  <a:gd name="T79" fmla="*/ 140 h 395"/>
                  <a:gd name="T80" fmla="*/ 18 w 250"/>
                  <a:gd name="T81" fmla="*/ 141 h 395"/>
                  <a:gd name="T82" fmla="*/ 20 w 250"/>
                  <a:gd name="T83" fmla="*/ 136 h 395"/>
                  <a:gd name="T84" fmla="*/ 19 w 250"/>
                  <a:gd name="T85" fmla="*/ 130 h 395"/>
                  <a:gd name="T86" fmla="*/ 20 w 250"/>
                  <a:gd name="T87" fmla="*/ 126 h 395"/>
                  <a:gd name="T88" fmla="*/ 24 w 250"/>
                  <a:gd name="T89" fmla="*/ 122 h 395"/>
                  <a:gd name="T90" fmla="*/ 24 w 250"/>
                  <a:gd name="T91" fmla="*/ 115 h 395"/>
                  <a:gd name="T92" fmla="*/ 26 w 250"/>
                  <a:gd name="T93" fmla="*/ 111 h 395"/>
                  <a:gd name="T94" fmla="*/ 28 w 250"/>
                  <a:gd name="T95" fmla="*/ 110 h 395"/>
                  <a:gd name="T96" fmla="*/ 34 w 250"/>
                  <a:gd name="T97" fmla="*/ 114 h 395"/>
                  <a:gd name="T98" fmla="*/ 76 w 250"/>
                  <a:gd name="T99" fmla="*/ 111 h 395"/>
                  <a:gd name="T100" fmla="*/ 84 w 250"/>
                  <a:gd name="T101" fmla="*/ 108 h 395"/>
                  <a:gd name="T102" fmla="*/ 109 w 250"/>
                  <a:gd name="T103" fmla="*/ 117 h 395"/>
                  <a:gd name="T104" fmla="*/ 63 w 250"/>
                  <a:gd name="T105" fmla="*/ 256 h 395"/>
                  <a:gd name="T106" fmla="*/ 85 w 250"/>
                  <a:gd name="T107" fmla="*/ 364 h 395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50"/>
                  <a:gd name="T163" fmla="*/ 0 h 395"/>
                  <a:gd name="T164" fmla="*/ 250 w 250"/>
                  <a:gd name="T165" fmla="*/ 395 h 395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50" h="395">
                    <a:moveTo>
                      <a:pt x="85" y="364"/>
                    </a:moveTo>
                    <a:cubicBezTo>
                      <a:pt x="98" y="370"/>
                      <a:pt x="91" y="375"/>
                      <a:pt x="118" y="386"/>
                    </a:cubicBezTo>
                    <a:cubicBezTo>
                      <a:pt x="137" y="395"/>
                      <a:pt x="148" y="391"/>
                      <a:pt x="168" y="388"/>
                    </a:cubicBezTo>
                    <a:lnTo>
                      <a:pt x="169" y="386"/>
                    </a:lnTo>
                    <a:lnTo>
                      <a:pt x="170" y="385"/>
                    </a:lnTo>
                    <a:lnTo>
                      <a:pt x="171" y="382"/>
                    </a:lnTo>
                    <a:lnTo>
                      <a:pt x="174" y="381"/>
                    </a:lnTo>
                    <a:lnTo>
                      <a:pt x="181" y="367"/>
                    </a:lnTo>
                    <a:cubicBezTo>
                      <a:pt x="192" y="344"/>
                      <a:pt x="207" y="320"/>
                      <a:pt x="220" y="297"/>
                    </a:cubicBezTo>
                    <a:cubicBezTo>
                      <a:pt x="247" y="225"/>
                      <a:pt x="220" y="266"/>
                      <a:pt x="204" y="243"/>
                    </a:cubicBezTo>
                    <a:lnTo>
                      <a:pt x="207" y="237"/>
                    </a:lnTo>
                    <a:lnTo>
                      <a:pt x="213" y="236"/>
                    </a:lnTo>
                    <a:lnTo>
                      <a:pt x="220" y="236"/>
                    </a:lnTo>
                    <a:lnTo>
                      <a:pt x="228" y="234"/>
                    </a:lnTo>
                    <a:lnTo>
                      <a:pt x="236" y="223"/>
                    </a:lnTo>
                    <a:lnTo>
                      <a:pt x="232" y="220"/>
                    </a:lnTo>
                    <a:lnTo>
                      <a:pt x="205" y="220"/>
                    </a:lnTo>
                    <a:lnTo>
                      <a:pt x="205" y="217"/>
                    </a:lnTo>
                    <a:lnTo>
                      <a:pt x="206" y="212"/>
                    </a:lnTo>
                    <a:lnTo>
                      <a:pt x="208" y="208"/>
                    </a:lnTo>
                    <a:lnTo>
                      <a:pt x="212" y="206"/>
                    </a:lnTo>
                    <a:lnTo>
                      <a:pt x="217" y="204"/>
                    </a:lnTo>
                    <a:lnTo>
                      <a:pt x="220" y="204"/>
                    </a:lnTo>
                    <a:cubicBezTo>
                      <a:pt x="232" y="200"/>
                      <a:pt x="236" y="200"/>
                      <a:pt x="248" y="204"/>
                    </a:cubicBezTo>
                    <a:lnTo>
                      <a:pt x="250" y="199"/>
                    </a:lnTo>
                    <a:lnTo>
                      <a:pt x="248" y="187"/>
                    </a:lnTo>
                    <a:lnTo>
                      <a:pt x="249" y="182"/>
                    </a:lnTo>
                    <a:lnTo>
                      <a:pt x="250" y="160"/>
                    </a:lnTo>
                    <a:lnTo>
                      <a:pt x="250" y="138"/>
                    </a:lnTo>
                    <a:lnTo>
                      <a:pt x="249" y="115"/>
                    </a:lnTo>
                    <a:lnTo>
                      <a:pt x="244" y="93"/>
                    </a:lnTo>
                    <a:lnTo>
                      <a:pt x="248" y="84"/>
                    </a:lnTo>
                    <a:lnTo>
                      <a:pt x="248" y="74"/>
                    </a:lnTo>
                    <a:lnTo>
                      <a:pt x="246" y="64"/>
                    </a:lnTo>
                    <a:lnTo>
                      <a:pt x="242" y="57"/>
                    </a:lnTo>
                    <a:lnTo>
                      <a:pt x="228" y="44"/>
                    </a:lnTo>
                    <a:cubicBezTo>
                      <a:pt x="209" y="27"/>
                      <a:pt x="169" y="10"/>
                      <a:pt x="144" y="8"/>
                    </a:cubicBezTo>
                    <a:cubicBezTo>
                      <a:pt x="89" y="0"/>
                      <a:pt x="68" y="2"/>
                      <a:pt x="30" y="39"/>
                    </a:cubicBezTo>
                    <a:lnTo>
                      <a:pt x="31" y="40"/>
                    </a:lnTo>
                    <a:lnTo>
                      <a:pt x="31" y="49"/>
                    </a:lnTo>
                    <a:lnTo>
                      <a:pt x="33" y="46"/>
                    </a:lnTo>
                    <a:lnTo>
                      <a:pt x="34" y="44"/>
                    </a:lnTo>
                    <a:lnTo>
                      <a:pt x="37" y="43"/>
                    </a:lnTo>
                    <a:lnTo>
                      <a:pt x="40" y="44"/>
                    </a:lnTo>
                    <a:lnTo>
                      <a:pt x="44" y="51"/>
                    </a:lnTo>
                    <a:lnTo>
                      <a:pt x="48" y="57"/>
                    </a:lnTo>
                    <a:lnTo>
                      <a:pt x="50" y="64"/>
                    </a:lnTo>
                    <a:lnTo>
                      <a:pt x="54" y="70"/>
                    </a:lnTo>
                    <a:lnTo>
                      <a:pt x="50" y="74"/>
                    </a:lnTo>
                    <a:lnTo>
                      <a:pt x="43" y="74"/>
                    </a:lnTo>
                    <a:lnTo>
                      <a:pt x="38" y="73"/>
                    </a:lnTo>
                    <a:lnTo>
                      <a:pt x="27" y="55"/>
                    </a:lnTo>
                    <a:lnTo>
                      <a:pt x="22" y="49"/>
                    </a:lnTo>
                    <a:lnTo>
                      <a:pt x="14" y="63"/>
                    </a:lnTo>
                    <a:lnTo>
                      <a:pt x="18" y="66"/>
                    </a:lnTo>
                    <a:lnTo>
                      <a:pt x="20" y="68"/>
                    </a:lnTo>
                    <a:lnTo>
                      <a:pt x="25" y="69"/>
                    </a:lnTo>
                    <a:lnTo>
                      <a:pt x="30" y="72"/>
                    </a:lnTo>
                    <a:lnTo>
                      <a:pt x="33" y="74"/>
                    </a:lnTo>
                    <a:lnTo>
                      <a:pt x="36" y="78"/>
                    </a:lnTo>
                    <a:lnTo>
                      <a:pt x="37" y="81"/>
                    </a:lnTo>
                    <a:lnTo>
                      <a:pt x="37" y="86"/>
                    </a:lnTo>
                    <a:lnTo>
                      <a:pt x="30" y="88"/>
                    </a:lnTo>
                    <a:lnTo>
                      <a:pt x="26" y="87"/>
                    </a:lnTo>
                    <a:lnTo>
                      <a:pt x="10" y="87"/>
                    </a:lnTo>
                    <a:lnTo>
                      <a:pt x="7" y="90"/>
                    </a:lnTo>
                    <a:lnTo>
                      <a:pt x="7" y="94"/>
                    </a:lnTo>
                    <a:lnTo>
                      <a:pt x="16" y="99"/>
                    </a:lnTo>
                    <a:lnTo>
                      <a:pt x="20" y="103"/>
                    </a:lnTo>
                    <a:lnTo>
                      <a:pt x="18" y="108"/>
                    </a:lnTo>
                    <a:lnTo>
                      <a:pt x="13" y="112"/>
                    </a:lnTo>
                    <a:lnTo>
                      <a:pt x="7" y="116"/>
                    </a:lnTo>
                    <a:lnTo>
                      <a:pt x="2" y="120"/>
                    </a:lnTo>
                    <a:lnTo>
                      <a:pt x="0" y="124"/>
                    </a:lnTo>
                    <a:lnTo>
                      <a:pt x="3" y="124"/>
                    </a:lnTo>
                    <a:lnTo>
                      <a:pt x="7" y="127"/>
                    </a:lnTo>
                    <a:lnTo>
                      <a:pt x="14" y="134"/>
                    </a:lnTo>
                    <a:lnTo>
                      <a:pt x="13" y="138"/>
                    </a:lnTo>
                    <a:lnTo>
                      <a:pt x="14" y="138"/>
                    </a:lnTo>
                    <a:lnTo>
                      <a:pt x="14" y="140"/>
                    </a:lnTo>
                    <a:lnTo>
                      <a:pt x="16" y="142"/>
                    </a:lnTo>
                    <a:lnTo>
                      <a:pt x="18" y="141"/>
                    </a:lnTo>
                    <a:lnTo>
                      <a:pt x="20" y="140"/>
                    </a:lnTo>
                    <a:lnTo>
                      <a:pt x="20" y="136"/>
                    </a:lnTo>
                    <a:lnTo>
                      <a:pt x="19" y="134"/>
                    </a:lnTo>
                    <a:lnTo>
                      <a:pt x="19" y="130"/>
                    </a:lnTo>
                    <a:lnTo>
                      <a:pt x="20" y="128"/>
                    </a:lnTo>
                    <a:lnTo>
                      <a:pt x="20" y="126"/>
                    </a:lnTo>
                    <a:lnTo>
                      <a:pt x="24" y="124"/>
                    </a:lnTo>
                    <a:lnTo>
                      <a:pt x="24" y="122"/>
                    </a:lnTo>
                    <a:lnTo>
                      <a:pt x="26" y="117"/>
                    </a:lnTo>
                    <a:lnTo>
                      <a:pt x="24" y="115"/>
                    </a:lnTo>
                    <a:lnTo>
                      <a:pt x="25" y="114"/>
                    </a:lnTo>
                    <a:lnTo>
                      <a:pt x="26" y="111"/>
                    </a:lnTo>
                    <a:lnTo>
                      <a:pt x="27" y="111"/>
                    </a:lnTo>
                    <a:lnTo>
                      <a:pt x="28" y="110"/>
                    </a:lnTo>
                    <a:lnTo>
                      <a:pt x="33" y="112"/>
                    </a:lnTo>
                    <a:lnTo>
                      <a:pt x="34" y="114"/>
                    </a:lnTo>
                    <a:lnTo>
                      <a:pt x="64" y="114"/>
                    </a:lnTo>
                    <a:lnTo>
                      <a:pt x="76" y="111"/>
                    </a:lnTo>
                    <a:lnTo>
                      <a:pt x="82" y="108"/>
                    </a:lnTo>
                    <a:lnTo>
                      <a:pt x="84" y="108"/>
                    </a:lnTo>
                    <a:lnTo>
                      <a:pt x="85" y="109"/>
                    </a:lnTo>
                    <a:lnTo>
                      <a:pt x="109" y="117"/>
                    </a:lnTo>
                    <a:lnTo>
                      <a:pt x="112" y="154"/>
                    </a:lnTo>
                    <a:lnTo>
                      <a:pt x="63" y="256"/>
                    </a:lnTo>
                    <a:lnTo>
                      <a:pt x="61" y="351"/>
                    </a:lnTo>
                    <a:lnTo>
                      <a:pt x="85" y="364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0" name="Freeform 171">
                <a:extLst>
                  <a:ext uri="{FF2B5EF4-FFF2-40B4-BE49-F238E27FC236}">
                    <a16:creationId xmlns:a16="http://schemas.microsoft.com/office/drawing/2014/main" id="{6B1A7329-BBD0-4A76-A995-BDD4BA64E9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1" y="2379"/>
                <a:ext cx="63" cy="120"/>
              </a:xfrm>
              <a:custGeom>
                <a:avLst/>
                <a:gdLst>
                  <a:gd name="T0" fmla="*/ 104 w 156"/>
                  <a:gd name="T1" fmla="*/ 20 h 301"/>
                  <a:gd name="T2" fmla="*/ 105 w 156"/>
                  <a:gd name="T3" fmla="*/ 23 h 301"/>
                  <a:gd name="T4" fmla="*/ 69 w 156"/>
                  <a:gd name="T5" fmla="*/ 39 h 301"/>
                  <a:gd name="T6" fmla="*/ 73 w 156"/>
                  <a:gd name="T7" fmla="*/ 44 h 301"/>
                  <a:gd name="T8" fmla="*/ 116 w 156"/>
                  <a:gd name="T9" fmla="*/ 37 h 301"/>
                  <a:gd name="T10" fmla="*/ 100 w 156"/>
                  <a:gd name="T11" fmla="*/ 49 h 301"/>
                  <a:gd name="T12" fmla="*/ 102 w 156"/>
                  <a:gd name="T13" fmla="*/ 53 h 301"/>
                  <a:gd name="T14" fmla="*/ 93 w 156"/>
                  <a:gd name="T15" fmla="*/ 56 h 301"/>
                  <a:gd name="T16" fmla="*/ 85 w 156"/>
                  <a:gd name="T17" fmla="*/ 60 h 301"/>
                  <a:gd name="T18" fmla="*/ 86 w 156"/>
                  <a:gd name="T19" fmla="*/ 63 h 301"/>
                  <a:gd name="T20" fmla="*/ 85 w 156"/>
                  <a:gd name="T21" fmla="*/ 68 h 301"/>
                  <a:gd name="T22" fmla="*/ 75 w 156"/>
                  <a:gd name="T23" fmla="*/ 74 h 301"/>
                  <a:gd name="T24" fmla="*/ 68 w 156"/>
                  <a:gd name="T25" fmla="*/ 70 h 301"/>
                  <a:gd name="T26" fmla="*/ 63 w 156"/>
                  <a:gd name="T27" fmla="*/ 64 h 301"/>
                  <a:gd name="T28" fmla="*/ 55 w 156"/>
                  <a:gd name="T29" fmla="*/ 69 h 301"/>
                  <a:gd name="T30" fmla="*/ 55 w 156"/>
                  <a:gd name="T31" fmla="*/ 79 h 301"/>
                  <a:gd name="T32" fmla="*/ 79 w 156"/>
                  <a:gd name="T33" fmla="*/ 83 h 301"/>
                  <a:gd name="T34" fmla="*/ 73 w 156"/>
                  <a:gd name="T35" fmla="*/ 90 h 301"/>
                  <a:gd name="T36" fmla="*/ 62 w 156"/>
                  <a:gd name="T37" fmla="*/ 96 h 301"/>
                  <a:gd name="T38" fmla="*/ 56 w 156"/>
                  <a:gd name="T39" fmla="*/ 100 h 301"/>
                  <a:gd name="T40" fmla="*/ 52 w 156"/>
                  <a:gd name="T41" fmla="*/ 102 h 301"/>
                  <a:gd name="T42" fmla="*/ 46 w 156"/>
                  <a:gd name="T43" fmla="*/ 92 h 301"/>
                  <a:gd name="T44" fmla="*/ 45 w 156"/>
                  <a:gd name="T45" fmla="*/ 82 h 301"/>
                  <a:gd name="T46" fmla="*/ 28 w 156"/>
                  <a:gd name="T47" fmla="*/ 60 h 301"/>
                  <a:gd name="T48" fmla="*/ 10 w 156"/>
                  <a:gd name="T49" fmla="*/ 52 h 301"/>
                  <a:gd name="T50" fmla="*/ 1 w 156"/>
                  <a:gd name="T51" fmla="*/ 60 h 301"/>
                  <a:gd name="T52" fmla="*/ 2 w 156"/>
                  <a:gd name="T53" fmla="*/ 106 h 301"/>
                  <a:gd name="T54" fmla="*/ 20 w 156"/>
                  <a:gd name="T55" fmla="*/ 146 h 301"/>
                  <a:gd name="T56" fmla="*/ 34 w 156"/>
                  <a:gd name="T57" fmla="*/ 142 h 301"/>
                  <a:gd name="T58" fmla="*/ 10 w 156"/>
                  <a:gd name="T59" fmla="*/ 157 h 301"/>
                  <a:gd name="T60" fmla="*/ 8 w 156"/>
                  <a:gd name="T61" fmla="*/ 232 h 301"/>
                  <a:gd name="T62" fmla="*/ 21 w 156"/>
                  <a:gd name="T63" fmla="*/ 248 h 301"/>
                  <a:gd name="T64" fmla="*/ 62 w 156"/>
                  <a:gd name="T65" fmla="*/ 284 h 301"/>
                  <a:gd name="T66" fmla="*/ 85 w 156"/>
                  <a:gd name="T67" fmla="*/ 301 h 301"/>
                  <a:gd name="T68" fmla="*/ 32 w 156"/>
                  <a:gd name="T69" fmla="*/ 229 h 301"/>
                  <a:gd name="T70" fmla="*/ 109 w 156"/>
                  <a:gd name="T71" fmla="*/ 291 h 301"/>
                  <a:gd name="T72" fmla="*/ 96 w 156"/>
                  <a:gd name="T73" fmla="*/ 273 h 301"/>
                  <a:gd name="T74" fmla="*/ 111 w 156"/>
                  <a:gd name="T75" fmla="*/ 186 h 301"/>
                  <a:gd name="T76" fmla="*/ 105 w 156"/>
                  <a:gd name="T77" fmla="*/ 177 h 301"/>
                  <a:gd name="T78" fmla="*/ 108 w 156"/>
                  <a:gd name="T79" fmla="*/ 159 h 301"/>
                  <a:gd name="T80" fmla="*/ 115 w 156"/>
                  <a:gd name="T81" fmla="*/ 141 h 301"/>
                  <a:gd name="T82" fmla="*/ 122 w 156"/>
                  <a:gd name="T83" fmla="*/ 133 h 301"/>
                  <a:gd name="T84" fmla="*/ 122 w 156"/>
                  <a:gd name="T85" fmla="*/ 121 h 301"/>
                  <a:gd name="T86" fmla="*/ 121 w 156"/>
                  <a:gd name="T87" fmla="*/ 112 h 301"/>
                  <a:gd name="T88" fmla="*/ 129 w 156"/>
                  <a:gd name="T89" fmla="*/ 106 h 301"/>
                  <a:gd name="T90" fmla="*/ 139 w 156"/>
                  <a:gd name="T91" fmla="*/ 103 h 301"/>
                  <a:gd name="T92" fmla="*/ 145 w 156"/>
                  <a:gd name="T93" fmla="*/ 100 h 301"/>
                  <a:gd name="T94" fmla="*/ 134 w 156"/>
                  <a:gd name="T95" fmla="*/ 0 h 301"/>
                  <a:gd name="T96" fmla="*/ 122 w 156"/>
                  <a:gd name="T97" fmla="*/ 3 h 301"/>
                  <a:gd name="T98" fmla="*/ 112 w 156"/>
                  <a:gd name="T99" fmla="*/ 7 h 301"/>
                  <a:gd name="T100" fmla="*/ 103 w 156"/>
                  <a:gd name="T101" fmla="*/ 15 h 30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156"/>
                  <a:gd name="T154" fmla="*/ 0 h 301"/>
                  <a:gd name="T155" fmla="*/ 156 w 156"/>
                  <a:gd name="T156" fmla="*/ 301 h 30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156" h="301">
                    <a:moveTo>
                      <a:pt x="103" y="18"/>
                    </a:moveTo>
                    <a:lnTo>
                      <a:pt x="104" y="20"/>
                    </a:lnTo>
                    <a:lnTo>
                      <a:pt x="105" y="20"/>
                    </a:lnTo>
                    <a:lnTo>
                      <a:pt x="105" y="23"/>
                    </a:lnTo>
                    <a:cubicBezTo>
                      <a:pt x="92" y="26"/>
                      <a:pt x="86" y="36"/>
                      <a:pt x="72" y="36"/>
                    </a:cubicBezTo>
                    <a:lnTo>
                      <a:pt x="69" y="39"/>
                    </a:lnTo>
                    <a:lnTo>
                      <a:pt x="70" y="42"/>
                    </a:lnTo>
                    <a:lnTo>
                      <a:pt x="73" y="44"/>
                    </a:lnTo>
                    <a:lnTo>
                      <a:pt x="74" y="46"/>
                    </a:lnTo>
                    <a:cubicBezTo>
                      <a:pt x="87" y="40"/>
                      <a:pt x="102" y="38"/>
                      <a:pt x="116" y="37"/>
                    </a:cubicBezTo>
                    <a:cubicBezTo>
                      <a:pt x="129" y="50"/>
                      <a:pt x="107" y="49"/>
                      <a:pt x="99" y="49"/>
                    </a:cubicBezTo>
                    <a:lnTo>
                      <a:pt x="100" y="49"/>
                    </a:lnTo>
                    <a:lnTo>
                      <a:pt x="102" y="51"/>
                    </a:lnTo>
                    <a:lnTo>
                      <a:pt x="102" y="53"/>
                    </a:lnTo>
                    <a:lnTo>
                      <a:pt x="98" y="56"/>
                    </a:lnTo>
                    <a:lnTo>
                      <a:pt x="93" y="56"/>
                    </a:lnTo>
                    <a:lnTo>
                      <a:pt x="88" y="58"/>
                    </a:lnTo>
                    <a:lnTo>
                      <a:pt x="85" y="60"/>
                    </a:lnTo>
                    <a:lnTo>
                      <a:pt x="86" y="62"/>
                    </a:lnTo>
                    <a:lnTo>
                      <a:pt x="86" y="63"/>
                    </a:lnTo>
                    <a:lnTo>
                      <a:pt x="85" y="66"/>
                    </a:lnTo>
                    <a:lnTo>
                      <a:pt x="85" y="68"/>
                    </a:lnTo>
                    <a:lnTo>
                      <a:pt x="80" y="69"/>
                    </a:lnTo>
                    <a:lnTo>
                      <a:pt x="75" y="74"/>
                    </a:lnTo>
                    <a:lnTo>
                      <a:pt x="70" y="76"/>
                    </a:lnTo>
                    <a:lnTo>
                      <a:pt x="68" y="70"/>
                    </a:lnTo>
                    <a:lnTo>
                      <a:pt x="68" y="64"/>
                    </a:lnTo>
                    <a:lnTo>
                      <a:pt x="63" y="64"/>
                    </a:lnTo>
                    <a:lnTo>
                      <a:pt x="58" y="66"/>
                    </a:lnTo>
                    <a:lnTo>
                      <a:pt x="55" y="69"/>
                    </a:lnTo>
                    <a:lnTo>
                      <a:pt x="49" y="69"/>
                    </a:lnTo>
                    <a:lnTo>
                      <a:pt x="55" y="79"/>
                    </a:lnTo>
                    <a:cubicBezTo>
                      <a:pt x="64" y="72"/>
                      <a:pt x="67" y="79"/>
                      <a:pt x="76" y="79"/>
                    </a:cubicBezTo>
                    <a:lnTo>
                      <a:pt x="79" y="83"/>
                    </a:lnTo>
                    <a:lnTo>
                      <a:pt x="79" y="86"/>
                    </a:lnTo>
                    <a:lnTo>
                      <a:pt x="73" y="90"/>
                    </a:lnTo>
                    <a:lnTo>
                      <a:pt x="67" y="92"/>
                    </a:lnTo>
                    <a:lnTo>
                      <a:pt x="62" y="96"/>
                    </a:lnTo>
                    <a:lnTo>
                      <a:pt x="58" y="99"/>
                    </a:lnTo>
                    <a:lnTo>
                      <a:pt x="56" y="100"/>
                    </a:lnTo>
                    <a:lnTo>
                      <a:pt x="55" y="102"/>
                    </a:lnTo>
                    <a:lnTo>
                      <a:pt x="52" y="102"/>
                    </a:lnTo>
                    <a:lnTo>
                      <a:pt x="49" y="97"/>
                    </a:lnTo>
                    <a:lnTo>
                      <a:pt x="46" y="92"/>
                    </a:lnTo>
                    <a:lnTo>
                      <a:pt x="45" y="87"/>
                    </a:lnTo>
                    <a:lnTo>
                      <a:pt x="45" y="82"/>
                    </a:lnTo>
                    <a:lnTo>
                      <a:pt x="36" y="66"/>
                    </a:lnTo>
                    <a:lnTo>
                      <a:pt x="28" y="60"/>
                    </a:lnTo>
                    <a:lnTo>
                      <a:pt x="21" y="52"/>
                    </a:lnTo>
                    <a:lnTo>
                      <a:pt x="10" y="52"/>
                    </a:lnTo>
                    <a:lnTo>
                      <a:pt x="6" y="55"/>
                    </a:lnTo>
                    <a:lnTo>
                      <a:pt x="1" y="60"/>
                    </a:lnTo>
                    <a:lnTo>
                      <a:pt x="0" y="82"/>
                    </a:lnTo>
                    <a:lnTo>
                      <a:pt x="2" y="106"/>
                    </a:lnTo>
                    <a:lnTo>
                      <a:pt x="8" y="127"/>
                    </a:lnTo>
                    <a:lnTo>
                      <a:pt x="20" y="146"/>
                    </a:lnTo>
                    <a:lnTo>
                      <a:pt x="25" y="147"/>
                    </a:lnTo>
                    <a:lnTo>
                      <a:pt x="34" y="142"/>
                    </a:lnTo>
                    <a:lnTo>
                      <a:pt x="40" y="143"/>
                    </a:lnTo>
                    <a:cubicBezTo>
                      <a:pt x="41" y="158"/>
                      <a:pt x="20" y="163"/>
                      <a:pt x="10" y="157"/>
                    </a:cubicBezTo>
                    <a:lnTo>
                      <a:pt x="12" y="175"/>
                    </a:lnTo>
                    <a:lnTo>
                      <a:pt x="8" y="232"/>
                    </a:lnTo>
                    <a:lnTo>
                      <a:pt x="15" y="242"/>
                    </a:lnTo>
                    <a:lnTo>
                      <a:pt x="21" y="248"/>
                    </a:lnTo>
                    <a:lnTo>
                      <a:pt x="55" y="277"/>
                    </a:lnTo>
                    <a:lnTo>
                      <a:pt x="62" y="284"/>
                    </a:lnTo>
                    <a:lnTo>
                      <a:pt x="70" y="291"/>
                    </a:lnTo>
                    <a:cubicBezTo>
                      <a:pt x="74" y="295"/>
                      <a:pt x="81" y="296"/>
                      <a:pt x="85" y="301"/>
                    </a:cubicBezTo>
                    <a:cubicBezTo>
                      <a:pt x="68" y="277"/>
                      <a:pt x="48" y="255"/>
                      <a:pt x="30" y="232"/>
                    </a:cubicBezTo>
                    <a:lnTo>
                      <a:pt x="32" y="229"/>
                    </a:lnTo>
                    <a:lnTo>
                      <a:pt x="37" y="226"/>
                    </a:lnTo>
                    <a:cubicBezTo>
                      <a:pt x="58" y="251"/>
                      <a:pt x="79" y="276"/>
                      <a:pt x="109" y="291"/>
                    </a:cubicBezTo>
                    <a:lnTo>
                      <a:pt x="100" y="283"/>
                    </a:lnTo>
                    <a:lnTo>
                      <a:pt x="96" y="273"/>
                    </a:lnTo>
                    <a:lnTo>
                      <a:pt x="103" y="273"/>
                    </a:lnTo>
                    <a:cubicBezTo>
                      <a:pt x="101" y="243"/>
                      <a:pt x="96" y="213"/>
                      <a:pt x="111" y="186"/>
                    </a:cubicBezTo>
                    <a:lnTo>
                      <a:pt x="109" y="182"/>
                    </a:lnTo>
                    <a:lnTo>
                      <a:pt x="105" y="177"/>
                    </a:lnTo>
                    <a:lnTo>
                      <a:pt x="105" y="169"/>
                    </a:lnTo>
                    <a:lnTo>
                      <a:pt x="108" y="159"/>
                    </a:lnTo>
                    <a:lnTo>
                      <a:pt x="111" y="148"/>
                    </a:lnTo>
                    <a:lnTo>
                      <a:pt x="115" y="141"/>
                    </a:lnTo>
                    <a:lnTo>
                      <a:pt x="118" y="136"/>
                    </a:lnTo>
                    <a:lnTo>
                      <a:pt x="122" y="133"/>
                    </a:lnTo>
                    <a:lnTo>
                      <a:pt x="123" y="127"/>
                    </a:lnTo>
                    <a:lnTo>
                      <a:pt x="122" y="121"/>
                    </a:lnTo>
                    <a:lnTo>
                      <a:pt x="121" y="116"/>
                    </a:lnTo>
                    <a:lnTo>
                      <a:pt x="121" y="112"/>
                    </a:lnTo>
                    <a:lnTo>
                      <a:pt x="122" y="111"/>
                    </a:lnTo>
                    <a:lnTo>
                      <a:pt x="129" y="106"/>
                    </a:lnTo>
                    <a:lnTo>
                      <a:pt x="134" y="105"/>
                    </a:lnTo>
                    <a:lnTo>
                      <a:pt x="139" y="103"/>
                    </a:lnTo>
                    <a:lnTo>
                      <a:pt x="142" y="103"/>
                    </a:lnTo>
                    <a:lnTo>
                      <a:pt x="145" y="100"/>
                    </a:lnTo>
                    <a:cubicBezTo>
                      <a:pt x="156" y="66"/>
                      <a:pt x="151" y="35"/>
                      <a:pt x="141" y="2"/>
                    </a:cubicBezTo>
                    <a:lnTo>
                      <a:pt x="134" y="0"/>
                    </a:lnTo>
                    <a:lnTo>
                      <a:pt x="129" y="1"/>
                    </a:lnTo>
                    <a:lnTo>
                      <a:pt x="122" y="3"/>
                    </a:lnTo>
                    <a:lnTo>
                      <a:pt x="117" y="4"/>
                    </a:lnTo>
                    <a:lnTo>
                      <a:pt x="112" y="7"/>
                    </a:lnTo>
                    <a:lnTo>
                      <a:pt x="109" y="9"/>
                    </a:lnTo>
                    <a:lnTo>
                      <a:pt x="103" y="15"/>
                    </a:lnTo>
                    <a:lnTo>
                      <a:pt x="103" y="18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1" name="Freeform 172">
                <a:extLst>
                  <a:ext uri="{FF2B5EF4-FFF2-40B4-BE49-F238E27FC236}">
                    <a16:creationId xmlns:a16="http://schemas.microsoft.com/office/drawing/2014/main" id="{BAA4A437-9EE8-426A-AAFB-24DAD7A68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2" y="2348"/>
                <a:ext cx="19" cy="19"/>
              </a:xfrm>
              <a:custGeom>
                <a:avLst/>
                <a:gdLst>
                  <a:gd name="T0" fmla="*/ 0 w 47"/>
                  <a:gd name="T1" fmla="*/ 4 h 47"/>
                  <a:gd name="T2" fmla="*/ 0 w 47"/>
                  <a:gd name="T3" fmla="*/ 8 h 47"/>
                  <a:gd name="T4" fmla="*/ 7 w 47"/>
                  <a:gd name="T5" fmla="*/ 11 h 47"/>
                  <a:gd name="T6" fmla="*/ 13 w 47"/>
                  <a:gd name="T7" fmla="*/ 17 h 47"/>
                  <a:gd name="T8" fmla="*/ 19 w 47"/>
                  <a:gd name="T9" fmla="*/ 22 h 47"/>
                  <a:gd name="T10" fmla="*/ 23 w 47"/>
                  <a:gd name="T11" fmla="*/ 28 h 47"/>
                  <a:gd name="T12" fmla="*/ 30 w 47"/>
                  <a:gd name="T13" fmla="*/ 33 h 47"/>
                  <a:gd name="T14" fmla="*/ 34 w 47"/>
                  <a:gd name="T15" fmla="*/ 39 h 47"/>
                  <a:gd name="T16" fmla="*/ 40 w 47"/>
                  <a:gd name="T17" fmla="*/ 43 h 47"/>
                  <a:gd name="T18" fmla="*/ 46 w 47"/>
                  <a:gd name="T19" fmla="*/ 47 h 47"/>
                  <a:gd name="T20" fmla="*/ 47 w 47"/>
                  <a:gd name="T21" fmla="*/ 47 h 47"/>
                  <a:gd name="T22" fmla="*/ 45 w 47"/>
                  <a:gd name="T23" fmla="*/ 39 h 47"/>
                  <a:gd name="T24" fmla="*/ 40 w 47"/>
                  <a:gd name="T25" fmla="*/ 31 h 47"/>
                  <a:gd name="T26" fmla="*/ 34 w 47"/>
                  <a:gd name="T27" fmla="*/ 25 h 47"/>
                  <a:gd name="T28" fmla="*/ 28 w 47"/>
                  <a:gd name="T29" fmla="*/ 17 h 47"/>
                  <a:gd name="T30" fmla="*/ 16 w 47"/>
                  <a:gd name="T31" fmla="*/ 8 h 47"/>
                  <a:gd name="T32" fmla="*/ 11 w 47"/>
                  <a:gd name="T33" fmla="*/ 3 h 47"/>
                  <a:gd name="T34" fmla="*/ 5 w 47"/>
                  <a:gd name="T35" fmla="*/ 0 h 47"/>
                  <a:gd name="T36" fmla="*/ 4 w 47"/>
                  <a:gd name="T37" fmla="*/ 1 h 47"/>
                  <a:gd name="T38" fmla="*/ 3 w 47"/>
                  <a:gd name="T39" fmla="*/ 3 h 47"/>
                  <a:gd name="T40" fmla="*/ 3 w 47"/>
                  <a:gd name="T41" fmla="*/ 4 h 47"/>
                  <a:gd name="T42" fmla="*/ 0 w 47"/>
                  <a:gd name="T43" fmla="*/ 4 h 47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47"/>
                  <a:gd name="T67" fmla="*/ 0 h 47"/>
                  <a:gd name="T68" fmla="*/ 47 w 47"/>
                  <a:gd name="T69" fmla="*/ 47 h 47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47" h="47">
                    <a:moveTo>
                      <a:pt x="0" y="4"/>
                    </a:moveTo>
                    <a:lnTo>
                      <a:pt x="0" y="8"/>
                    </a:lnTo>
                    <a:lnTo>
                      <a:pt x="7" y="11"/>
                    </a:lnTo>
                    <a:lnTo>
                      <a:pt x="13" y="17"/>
                    </a:lnTo>
                    <a:lnTo>
                      <a:pt x="19" y="22"/>
                    </a:lnTo>
                    <a:lnTo>
                      <a:pt x="23" y="28"/>
                    </a:lnTo>
                    <a:lnTo>
                      <a:pt x="30" y="33"/>
                    </a:lnTo>
                    <a:lnTo>
                      <a:pt x="34" y="39"/>
                    </a:lnTo>
                    <a:lnTo>
                      <a:pt x="40" y="43"/>
                    </a:lnTo>
                    <a:lnTo>
                      <a:pt x="46" y="47"/>
                    </a:lnTo>
                    <a:lnTo>
                      <a:pt x="47" y="47"/>
                    </a:lnTo>
                    <a:lnTo>
                      <a:pt x="45" y="39"/>
                    </a:lnTo>
                    <a:lnTo>
                      <a:pt x="40" y="31"/>
                    </a:lnTo>
                    <a:lnTo>
                      <a:pt x="34" y="25"/>
                    </a:lnTo>
                    <a:lnTo>
                      <a:pt x="28" y="17"/>
                    </a:lnTo>
                    <a:lnTo>
                      <a:pt x="16" y="8"/>
                    </a:lnTo>
                    <a:lnTo>
                      <a:pt x="11" y="3"/>
                    </a:lnTo>
                    <a:lnTo>
                      <a:pt x="5" y="0"/>
                    </a:lnTo>
                    <a:lnTo>
                      <a:pt x="4" y="1"/>
                    </a:lnTo>
                    <a:lnTo>
                      <a:pt x="3" y="3"/>
                    </a:lnTo>
                    <a:lnTo>
                      <a:pt x="3" y="4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2" name="Freeform 173">
                <a:extLst>
                  <a:ext uri="{FF2B5EF4-FFF2-40B4-BE49-F238E27FC236}">
                    <a16:creationId xmlns:a16="http://schemas.microsoft.com/office/drawing/2014/main" id="{4F99FF4F-CD39-4E00-9E91-27F7AB25D8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9" y="2353"/>
                <a:ext cx="35" cy="22"/>
              </a:xfrm>
              <a:custGeom>
                <a:avLst/>
                <a:gdLst>
                  <a:gd name="T0" fmla="*/ 15 w 86"/>
                  <a:gd name="T1" fmla="*/ 1 h 55"/>
                  <a:gd name="T2" fmla="*/ 15 w 86"/>
                  <a:gd name="T3" fmla="*/ 4 h 55"/>
                  <a:gd name="T4" fmla="*/ 20 w 86"/>
                  <a:gd name="T5" fmla="*/ 14 h 55"/>
                  <a:gd name="T6" fmla="*/ 22 w 86"/>
                  <a:gd name="T7" fmla="*/ 18 h 55"/>
                  <a:gd name="T8" fmla="*/ 13 w 86"/>
                  <a:gd name="T9" fmla="*/ 15 h 55"/>
                  <a:gd name="T10" fmla="*/ 8 w 86"/>
                  <a:gd name="T11" fmla="*/ 15 h 55"/>
                  <a:gd name="T12" fmla="*/ 3 w 86"/>
                  <a:gd name="T13" fmla="*/ 16 h 55"/>
                  <a:gd name="T14" fmla="*/ 1 w 86"/>
                  <a:gd name="T15" fmla="*/ 18 h 55"/>
                  <a:gd name="T16" fmla="*/ 0 w 86"/>
                  <a:gd name="T17" fmla="*/ 20 h 55"/>
                  <a:gd name="T18" fmla="*/ 0 w 86"/>
                  <a:gd name="T19" fmla="*/ 22 h 55"/>
                  <a:gd name="T20" fmla="*/ 1 w 86"/>
                  <a:gd name="T21" fmla="*/ 25 h 55"/>
                  <a:gd name="T22" fmla="*/ 4 w 86"/>
                  <a:gd name="T23" fmla="*/ 25 h 55"/>
                  <a:gd name="T24" fmla="*/ 9 w 86"/>
                  <a:gd name="T25" fmla="*/ 27 h 55"/>
                  <a:gd name="T26" fmla="*/ 13 w 86"/>
                  <a:gd name="T27" fmla="*/ 28 h 55"/>
                  <a:gd name="T28" fmla="*/ 16 w 86"/>
                  <a:gd name="T29" fmla="*/ 31 h 55"/>
                  <a:gd name="T30" fmla="*/ 19 w 86"/>
                  <a:gd name="T31" fmla="*/ 33 h 55"/>
                  <a:gd name="T32" fmla="*/ 22 w 86"/>
                  <a:gd name="T33" fmla="*/ 34 h 55"/>
                  <a:gd name="T34" fmla="*/ 28 w 86"/>
                  <a:gd name="T35" fmla="*/ 40 h 55"/>
                  <a:gd name="T36" fmla="*/ 31 w 86"/>
                  <a:gd name="T37" fmla="*/ 40 h 55"/>
                  <a:gd name="T38" fmla="*/ 32 w 86"/>
                  <a:gd name="T39" fmla="*/ 38 h 55"/>
                  <a:gd name="T40" fmla="*/ 33 w 86"/>
                  <a:gd name="T41" fmla="*/ 37 h 55"/>
                  <a:gd name="T42" fmla="*/ 34 w 86"/>
                  <a:gd name="T43" fmla="*/ 34 h 55"/>
                  <a:gd name="T44" fmla="*/ 86 w 86"/>
                  <a:gd name="T45" fmla="*/ 54 h 55"/>
                  <a:gd name="T46" fmla="*/ 85 w 86"/>
                  <a:gd name="T47" fmla="*/ 50 h 55"/>
                  <a:gd name="T48" fmla="*/ 78 w 86"/>
                  <a:gd name="T49" fmla="*/ 44 h 55"/>
                  <a:gd name="T50" fmla="*/ 69 w 86"/>
                  <a:gd name="T51" fmla="*/ 38 h 55"/>
                  <a:gd name="T52" fmla="*/ 61 w 86"/>
                  <a:gd name="T53" fmla="*/ 31 h 55"/>
                  <a:gd name="T54" fmla="*/ 55 w 86"/>
                  <a:gd name="T55" fmla="*/ 24 h 55"/>
                  <a:gd name="T56" fmla="*/ 46 w 86"/>
                  <a:gd name="T57" fmla="*/ 16 h 55"/>
                  <a:gd name="T58" fmla="*/ 39 w 86"/>
                  <a:gd name="T59" fmla="*/ 10 h 55"/>
                  <a:gd name="T60" fmla="*/ 31 w 86"/>
                  <a:gd name="T61" fmla="*/ 4 h 55"/>
                  <a:gd name="T62" fmla="*/ 22 w 86"/>
                  <a:gd name="T63" fmla="*/ 0 h 55"/>
                  <a:gd name="T64" fmla="*/ 15 w 86"/>
                  <a:gd name="T65" fmla="*/ 1 h 5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86"/>
                  <a:gd name="T100" fmla="*/ 0 h 55"/>
                  <a:gd name="T101" fmla="*/ 86 w 86"/>
                  <a:gd name="T102" fmla="*/ 55 h 55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86" h="55">
                    <a:moveTo>
                      <a:pt x="15" y="1"/>
                    </a:moveTo>
                    <a:lnTo>
                      <a:pt x="15" y="4"/>
                    </a:lnTo>
                    <a:lnTo>
                      <a:pt x="20" y="14"/>
                    </a:lnTo>
                    <a:lnTo>
                      <a:pt x="22" y="18"/>
                    </a:lnTo>
                    <a:lnTo>
                      <a:pt x="13" y="15"/>
                    </a:lnTo>
                    <a:lnTo>
                      <a:pt x="8" y="15"/>
                    </a:lnTo>
                    <a:lnTo>
                      <a:pt x="3" y="16"/>
                    </a:lnTo>
                    <a:lnTo>
                      <a:pt x="1" y="18"/>
                    </a:lnTo>
                    <a:lnTo>
                      <a:pt x="0" y="20"/>
                    </a:lnTo>
                    <a:lnTo>
                      <a:pt x="0" y="22"/>
                    </a:lnTo>
                    <a:lnTo>
                      <a:pt x="1" y="25"/>
                    </a:lnTo>
                    <a:lnTo>
                      <a:pt x="4" y="25"/>
                    </a:lnTo>
                    <a:lnTo>
                      <a:pt x="9" y="27"/>
                    </a:lnTo>
                    <a:lnTo>
                      <a:pt x="13" y="28"/>
                    </a:lnTo>
                    <a:lnTo>
                      <a:pt x="16" y="31"/>
                    </a:lnTo>
                    <a:lnTo>
                      <a:pt x="19" y="33"/>
                    </a:lnTo>
                    <a:lnTo>
                      <a:pt x="22" y="34"/>
                    </a:lnTo>
                    <a:lnTo>
                      <a:pt x="28" y="40"/>
                    </a:lnTo>
                    <a:lnTo>
                      <a:pt x="31" y="40"/>
                    </a:lnTo>
                    <a:lnTo>
                      <a:pt x="32" y="38"/>
                    </a:lnTo>
                    <a:lnTo>
                      <a:pt x="33" y="37"/>
                    </a:lnTo>
                    <a:lnTo>
                      <a:pt x="34" y="34"/>
                    </a:lnTo>
                    <a:cubicBezTo>
                      <a:pt x="49" y="40"/>
                      <a:pt x="71" y="55"/>
                      <a:pt x="86" y="54"/>
                    </a:cubicBezTo>
                    <a:lnTo>
                      <a:pt x="85" y="50"/>
                    </a:lnTo>
                    <a:lnTo>
                      <a:pt x="78" y="44"/>
                    </a:lnTo>
                    <a:lnTo>
                      <a:pt x="69" y="38"/>
                    </a:lnTo>
                    <a:lnTo>
                      <a:pt x="61" y="31"/>
                    </a:lnTo>
                    <a:lnTo>
                      <a:pt x="55" y="24"/>
                    </a:lnTo>
                    <a:lnTo>
                      <a:pt x="46" y="16"/>
                    </a:lnTo>
                    <a:lnTo>
                      <a:pt x="39" y="10"/>
                    </a:lnTo>
                    <a:lnTo>
                      <a:pt x="31" y="4"/>
                    </a:lnTo>
                    <a:lnTo>
                      <a:pt x="22" y="0"/>
                    </a:ln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3" name="Freeform 174">
                <a:extLst>
                  <a:ext uri="{FF2B5EF4-FFF2-40B4-BE49-F238E27FC236}">
                    <a16:creationId xmlns:a16="http://schemas.microsoft.com/office/drawing/2014/main" id="{62F0B63D-0B48-40E1-ABAD-515A8FE18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3" y="2358"/>
                <a:ext cx="26" cy="21"/>
              </a:xfrm>
              <a:custGeom>
                <a:avLst/>
                <a:gdLst>
                  <a:gd name="T0" fmla="*/ 36 w 63"/>
                  <a:gd name="T1" fmla="*/ 0 h 50"/>
                  <a:gd name="T2" fmla="*/ 37 w 63"/>
                  <a:gd name="T3" fmla="*/ 8 h 50"/>
                  <a:gd name="T4" fmla="*/ 40 w 63"/>
                  <a:gd name="T5" fmla="*/ 16 h 50"/>
                  <a:gd name="T6" fmla="*/ 43 w 63"/>
                  <a:gd name="T7" fmla="*/ 23 h 50"/>
                  <a:gd name="T8" fmla="*/ 40 w 63"/>
                  <a:gd name="T9" fmla="*/ 32 h 50"/>
                  <a:gd name="T10" fmla="*/ 36 w 63"/>
                  <a:gd name="T11" fmla="*/ 23 h 50"/>
                  <a:gd name="T12" fmla="*/ 31 w 63"/>
                  <a:gd name="T13" fmla="*/ 16 h 50"/>
                  <a:gd name="T14" fmla="*/ 22 w 63"/>
                  <a:gd name="T15" fmla="*/ 0 h 50"/>
                  <a:gd name="T16" fmla="*/ 19 w 63"/>
                  <a:gd name="T17" fmla="*/ 1 h 50"/>
                  <a:gd name="T18" fmla="*/ 20 w 63"/>
                  <a:gd name="T19" fmla="*/ 15 h 50"/>
                  <a:gd name="T20" fmla="*/ 16 w 63"/>
                  <a:gd name="T21" fmla="*/ 12 h 50"/>
                  <a:gd name="T22" fmla="*/ 13 w 63"/>
                  <a:gd name="T23" fmla="*/ 7 h 50"/>
                  <a:gd name="T24" fmla="*/ 8 w 63"/>
                  <a:gd name="T25" fmla="*/ 3 h 50"/>
                  <a:gd name="T26" fmla="*/ 3 w 63"/>
                  <a:gd name="T27" fmla="*/ 2 h 50"/>
                  <a:gd name="T28" fmla="*/ 0 w 63"/>
                  <a:gd name="T29" fmla="*/ 9 h 50"/>
                  <a:gd name="T30" fmla="*/ 0 w 63"/>
                  <a:gd name="T31" fmla="*/ 12 h 50"/>
                  <a:gd name="T32" fmla="*/ 3 w 63"/>
                  <a:gd name="T33" fmla="*/ 15 h 50"/>
                  <a:gd name="T34" fmla="*/ 7 w 63"/>
                  <a:gd name="T35" fmla="*/ 20 h 50"/>
                  <a:gd name="T36" fmla="*/ 9 w 63"/>
                  <a:gd name="T37" fmla="*/ 25 h 50"/>
                  <a:gd name="T38" fmla="*/ 16 w 63"/>
                  <a:gd name="T39" fmla="*/ 34 h 50"/>
                  <a:gd name="T40" fmla="*/ 20 w 63"/>
                  <a:gd name="T41" fmla="*/ 38 h 50"/>
                  <a:gd name="T42" fmla="*/ 23 w 63"/>
                  <a:gd name="T43" fmla="*/ 39 h 50"/>
                  <a:gd name="T44" fmla="*/ 30 w 63"/>
                  <a:gd name="T45" fmla="*/ 37 h 50"/>
                  <a:gd name="T46" fmla="*/ 32 w 63"/>
                  <a:gd name="T47" fmla="*/ 37 h 50"/>
                  <a:gd name="T48" fmla="*/ 33 w 63"/>
                  <a:gd name="T49" fmla="*/ 38 h 50"/>
                  <a:gd name="T50" fmla="*/ 36 w 63"/>
                  <a:gd name="T51" fmla="*/ 38 h 50"/>
                  <a:gd name="T52" fmla="*/ 37 w 63"/>
                  <a:gd name="T53" fmla="*/ 37 h 50"/>
                  <a:gd name="T54" fmla="*/ 39 w 63"/>
                  <a:gd name="T55" fmla="*/ 40 h 50"/>
                  <a:gd name="T56" fmla="*/ 44 w 63"/>
                  <a:gd name="T57" fmla="*/ 42 h 50"/>
                  <a:gd name="T58" fmla="*/ 48 w 63"/>
                  <a:gd name="T59" fmla="*/ 40 h 50"/>
                  <a:gd name="T60" fmla="*/ 50 w 63"/>
                  <a:gd name="T61" fmla="*/ 37 h 50"/>
                  <a:gd name="T62" fmla="*/ 52 w 63"/>
                  <a:gd name="T63" fmla="*/ 40 h 50"/>
                  <a:gd name="T64" fmla="*/ 53 w 63"/>
                  <a:gd name="T65" fmla="*/ 44 h 50"/>
                  <a:gd name="T66" fmla="*/ 56 w 63"/>
                  <a:gd name="T67" fmla="*/ 47 h 50"/>
                  <a:gd name="T68" fmla="*/ 60 w 63"/>
                  <a:gd name="T69" fmla="*/ 50 h 50"/>
                  <a:gd name="T70" fmla="*/ 63 w 63"/>
                  <a:gd name="T71" fmla="*/ 40 h 50"/>
                  <a:gd name="T72" fmla="*/ 62 w 63"/>
                  <a:gd name="T73" fmla="*/ 30 h 50"/>
                  <a:gd name="T74" fmla="*/ 58 w 63"/>
                  <a:gd name="T75" fmla="*/ 20 h 50"/>
                  <a:gd name="T76" fmla="*/ 56 w 63"/>
                  <a:gd name="T77" fmla="*/ 12 h 50"/>
                  <a:gd name="T78" fmla="*/ 52 w 63"/>
                  <a:gd name="T79" fmla="*/ 12 h 50"/>
                  <a:gd name="T80" fmla="*/ 50 w 63"/>
                  <a:gd name="T81" fmla="*/ 16 h 50"/>
                  <a:gd name="T82" fmla="*/ 46 w 63"/>
                  <a:gd name="T83" fmla="*/ 10 h 50"/>
                  <a:gd name="T84" fmla="*/ 44 w 63"/>
                  <a:gd name="T85" fmla="*/ 4 h 50"/>
                  <a:gd name="T86" fmla="*/ 40 w 63"/>
                  <a:gd name="T87" fmla="*/ 1 h 50"/>
                  <a:gd name="T88" fmla="*/ 36 w 63"/>
                  <a:gd name="T89" fmla="*/ 0 h 50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63"/>
                  <a:gd name="T136" fmla="*/ 0 h 50"/>
                  <a:gd name="T137" fmla="*/ 63 w 63"/>
                  <a:gd name="T138" fmla="*/ 50 h 50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63" h="50">
                    <a:moveTo>
                      <a:pt x="36" y="0"/>
                    </a:moveTo>
                    <a:lnTo>
                      <a:pt x="37" y="8"/>
                    </a:lnTo>
                    <a:lnTo>
                      <a:pt x="40" y="16"/>
                    </a:lnTo>
                    <a:lnTo>
                      <a:pt x="43" y="23"/>
                    </a:lnTo>
                    <a:lnTo>
                      <a:pt x="40" y="32"/>
                    </a:lnTo>
                    <a:lnTo>
                      <a:pt x="36" y="23"/>
                    </a:lnTo>
                    <a:lnTo>
                      <a:pt x="31" y="16"/>
                    </a:lnTo>
                    <a:lnTo>
                      <a:pt x="22" y="0"/>
                    </a:lnTo>
                    <a:lnTo>
                      <a:pt x="19" y="1"/>
                    </a:lnTo>
                    <a:cubicBezTo>
                      <a:pt x="18" y="8"/>
                      <a:pt x="21" y="6"/>
                      <a:pt x="20" y="15"/>
                    </a:cubicBezTo>
                    <a:lnTo>
                      <a:pt x="16" y="12"/>
                    </a:lnTo>
                    <a:lnTo>
                      <a:pt x="13" y="7"/>
                    </a:lnTo>
                    <a:lnTo>
                      <a:pt x="8" y="3"/>
                    </a:lnTo>
                    <a:lnTo>
                      <a:pt x="3" y="2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3" y="15"/>
                    </a:lnTo>
                    <a:lnTo>
                      <a:pt x="7" y="20"/>
                    </a:lnTo>
                    <a:lnTo>
                      <a:pt x="9" y="25"/>
                    </a:lnTo>
                    <a:lnTo>
                      <a:pt x="16" y="34"/>
                    </a:lnTo>
                    <a:lnTo>
                      <a:pt x="20" y="38"/>
                    </a:lnTo>
                    <a:lnTo>
                      <a:pt x="23" y="39"/>
                    </a:lnTo>
                    <a:lnTo>
                      <a:pt x="30" y="37"/>
                    </a:lnTo>
                    <a:lnTo>
                      <a:pt x="32" y="37"/>
                    </a:lnTo>
                    <a:lnTo>
                      <a:pt x="33" y="38"/>
                    </a:lnTo>
                    <a:lnTo>
                      <a:pt x="36" y="38"/>
                    </a:lnTo>
                    <a:lnTo>
                      <a:pt x="37" y="37"/>
                    </a:lnTo>
                    <a:lnTo>
                      <a:pt x="39" y="40"/>
                    </a:lnTo>
                    <a:lnTo>
                      <a:pt x="44" y="42"/>
                    </a:lnTo>
                    <a:lnTo>
                      <a:pt x="48" y="40"/>
                    </a:lnTo>
                    <a:lnTo>
                      <a:pt x="50" y="37"/>
                    </a:lnTo>
                    <a:lnTo>
                      <a:pt x="52" y="40"/>
                    </a:lnTo>
                    <a:lnTo>
                      <a:pt x="53" y="44"/>
                    </a:lnTo>
                    <a:lnTo>
                      <a:pt x="56" y="47"/>
                    </a:lnTo>
                    <a:lnTo>
                      <a:pt x="60" y="50"/>
                    </a:lnTo>
                    <a:lnTo>
                      <a:pt x="63" y="40"/>
                    </a:lnTo>
                    <a:lnTo>
                      <a:pt x="62" y="30"/>
                    </a:lnTo>
                    <a:lnTo>
                      <a:pt x="58" y="20"/>
                    </a:lnTo>
                    <a:lnTo>
                      <a:pt x="56" y="12"/>
                    </a:lnTo>
                    <a:lnTo>
                      <a:pt x="52" y="12"/>
                    </a:lnTo>
                    <a:lnTo>
                      <a:pt x="50" y="16"/>
                    </a:lnTo>
                    <a:lnTo>
                      <a:pt x="46" y="10"/>
                    </a:lnTo>
                    <a:lnTo>
                      <a:pt x="44" y="4"/>
                    </a:lnTo>
                    <a:lnTo>
                      <a:pt x="40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4" name="Freeform 175">
                <a:extLst>
                  <a:ext uri="{FF2B5EF4-FFF2-40B4-BE49-F238E27FC236}">
                    <a16:creationId xmlns:a16="http://schemas.microsoft.com/office/drawing/2014/main" id="{E1C74298-EE02-4E8F-B3FC-C0C2D07C32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9" y="2370"/>
                <a:ext cx="7" cy="11"/>
              </a:xfrm>
              <a:custGeom>
                <a:avLst/>
                <a:gdLst>
                  <a:gd name="T0" fmla="*/ 3 w 19"/>
                  <a:gd name="T1" fmla="*/ 3 h 26"/>
                  <a:gd name="T2" fmla="*/ 3 w 19"/>
                  <a:gd name="T3" fmla="*/ 10 h 26"/>
                  <a:gd name="T4" fmla="*/ 1 w 19"/>
                  <a:gd name="T5" fmla="*/ 16 h 26"/>
                  <a:gd name="T6" fmla="*/ 0 w 19"/>
                  <a:gd name="T7" fmla="*/ 21 h 26"/>
                  <a:gd name="T8" fmla="*/ 5 w 19"/>
                  <a:gd name="T9" fmla="*/ 26 h 26"/>
                  <a:gd name="T10" fmla="*/ 9 w 19"/>
                  <a:gd name="T11" fmla="*/ 22 h 26"/>
                  <a:gd name="T12" fmla="*/ 14 w 19"/>
                  <a:gd name="T13" fmla="*/ 20 h 26"/>
                  <a:gd name="T14" fmla="*/ 18 w 19"/>
                  <a:gd name="T15" fmla="*/ 17 h 26"/>
                  <a:gd name="T16" fmla="*/ 19 w 19"/>
                  <a:gd name="T17" fmla="*/ 13 h 26"/>
                  <a:gd name="T18" fmla="*/ 19 w 19"/>
                  <a:gd name="T19" fmla="*/ 9 h 26"/>
                  <a:gd name="T20" fmla="*/ 16 w 19"/>
                  <a:gd name="T21" fmla="*/ 6 h 26"/>
                  <a:gd name="T22" fmla="*/ 14 w 19"/>
                  <a:gd name="T23" fmla="*/ 3 h 26"/>
                  <a:gd name="T24" fmla="*/ 13 w 19"/>
                  <a:gd name="T25" fmla="*/ 0 h 26"/>
                  <a:gd name="T26" fmla="*/ 9 w 19"/>
                  <a:gd name="T27" fmla="*/ 0 h 26"/>
                  <a:gd name="T28" fmla="*/ 7 w 19"/>
                  <a:gd name="T29" fmla="*/ 1 h 26"/>
                  <a:gd name="T30" fmla="*/ 5 w 19"/>
                  <a:gd name="T31" fmla="*/ 3 h 26"/>
                  <a:gd name="T32" fmla="*/ 3 w 19"/>
                  <a:gd name="T33" fmla="*/ 3 h 2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9"/>
                  <a:gd name="T52" fmla="*/ 0 h 26"/>
                  <a:gd name="T53" fmla="*/ 19 w 19"/>
                  <a:gd name="T54" fmla="*/ 26 h 2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9" h="26">
                    <a:moveTo>
                      <a:pt x="3" y="3"/>
                    </a:moveTo>
                    <a:lnTo>
                      <a:pt x="3" y="10"/>
                    </a:lnTo>
                    <a:lnTo>
                      <a:pt x="1" y="16"/>
                    </a:lnTo>
                    <a:lnTo>
                      <a:pt x="0" y="21"/>
                    </a:lnTo>
                    <a:lnTo>
                      <a:pt x="5" y="26"/>
                    </a:lnTo>
                    <a:lnTo>
                      <a:pt x="9" y="22"/>
                    </a:lnTo>
                    <a:lnTo>
                      <a:pt x="14" y="20"/>
                    </a:lnTo>
                    <a:lnTo>
                      <a:pt x="18" y="17"/>
                    </a:lnTo>
                    <a:lnTo>
                      <a:pt x="19" y="13"/>
                    </a:lnTo>
                    <a:lnTo>
                      <a:pt x="19" y="9"/>
                    </a:lnTo>
                    <a:lnTo>
                      <a:pt x="16" y="6"/>
                    </a:lnTo>
                    <a:lnTo>
                      <a:pt x="14" y="3"/>
                    </a:lnTo>
                    <a:lnTo>
                      <a:pt x="13" y="0"/>
                    </a:lnTo>
                    <a:lnTo>
                      <a:pt x="9" y="0"/>
                    </a:lnTo>
                    <a:lnTo>
                      <a:pt x="7" y="1"/>
                    </a:lnTo>
                    <a:lnTo>
                      <a:pt x="5" y="3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5" name="Freeform 176">
                <a:extLst>
                  <a:ext uri="{FF2B5EF4-FFF2-40B4-BE49-F238E27FC236}">
                    <a16:creationId xmlns:a16="http://schemas.microsoft.com/office/drawing/2014/main" id="{BEDE65E2-098D-4C21-93A1-357DD6EC73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0" y="2372"/>
                <a:ext cx="26" cy="15"/>
              </a:xfrm>
              <a:custGeom>
                <a:avLst/>
                <a:gdLst>
                  <a:gd name="T0" fmla="*/ 31 w 64"/>
                  <a:gd name="T1" fmla="*/ 3 h 37"/>
                  <a:gd name="T2" fmla="*/ 26 w 64"/>
                  <a:gd name="T3" fmla="*/ 3 h 37"/>
                  <a:gd name="T4" fmla="*/ 24 w 64"/>
                  <a:gd name="T5" fmla="*/ 4 h 37"/>
                  <a:gd name="T6" fmla="*/ 20 w 64"/>
                  <a:gd name="T7" fmla="*/ 7 h 37"/>
                  <a:gd name="T8" fmla="*/ 20 w 64"/>
                  <a:gd name="T9" fmla="*/ 9 h 37"/>
                  <a:gd name="T10" fmla="*/ 24 w 64"/>
                  <a:gd name="T11" fmla="*/ 9 h 37"/>
                  <a:gd name="T12" fmla="*/ 28 w 64"/>
                  <a:gd name="T13" fmla="*/ 11 h 37"/>
                  <a:gd name="T14" fmla="*/ 25 w 64"/>
                  <a:gd name="T15" fmla="*/ 13 h 37"/>
                  <a:gd name="T16" fmla="*/ 20 w 64"/>
                  <a:gd name="T17" fmla="*/ 13 h 37"/>
                  <a:gd name="T18" fmla="*/ 18 w 64"/>
                  <a:gd name="T19" fmla="*/ 14 h 37"/>
                  <a:gd name="T20" fmla="*/ 13 w 64"/>
                  <a:gd name="T21" fmla="*/ 15 h 37"/>
                  <a:gd name="T22" fmla="*/ 9 w 64"/>
                  <a:gd name="T23" fmla="*/ 16 h 37"/>
                  <a:gd name="T24" fmla="*/ 6 w 64"/>
                  <a:gd name="T25" fmla="*/ 16 h 37"/>
                  <a:gd name="T26" fmla="*/ 2 w 64"/>
                  <a:gd name="T27" fmla="*/ 19 h 37"/>
                  <a:gd name="T28" fmla="*/ 0 w 64"/>
                  <a:gd name="T29" fmla="*/ 20 h 37"/>
                  <a:gd name="T30" fmla="*/ 1 w 64"/>
                  <a:gd name="T31" fmla="*/ 23 h 37"/>
                  <a:gd name="T32" fmla="*/ 24 w 64"/>
                  <a:gd name="T33" fmla="*/ 32 h 37"/>
                  <a:gd name="T34" fmla="*/ 52 w 64"/>
                  <a:gd name="T35" fmla="*/ 30 h 37"/>
                  <a:gd name="T36" fmla="*/ 54 w 64"/>
                  <a:gd name="T37" fmla="*/ 27 h 37"/>
                  <a:gd name="T38" fmla="*/ 56 w 64"/>
                  <a:gd name="T39" fmla="*/ 26 h 37"/>
                  <a:gd name="T40" fmla="*/ 56 w 64"/>
                  <a:gd name="T41" fmla="*/ 23 h 37"/>
                  <a:gd name="T42" fmla="*/ 55 w 64"/>
                  <a:gd name="T43" fmla="*/ 23 h 37"/>
                  <a:gd name="T44" fmla="*/ 54 w 64"/>
                  <a:gd name="T45" fmla="*/ 21 h 37"/>
                  <a:gd name="T46" fmla="*/ 52 w 64"/>
                  <a:gd name="T47" fmla="*/ 20 h 37"/>
                  <a:gd name="T48" fmla="*/ 50 w 64"/>
                  <a:gd name="T49" fmla="*/ 20 h 37"/>
                  <a:gd name="T50" fmla="*/ 48 w 64"/>
                  <a:gd name="T51" fmla="*/ 19 h 37"/>
                  <a:gd name="T52" fmla="*/ 46 w 64"/>
                  <a:gd name="T53" fmla="*/ 16 h 37"/>
                  <a:gd name="T54" fmla="*/ 44 w 64"/>
                  <a:gd name="T55" fmla="*/ 16 h 37"/>
                  <a:gd name="T56" fmla="*/ 48 w 64"/>
                  <a:gd name="T57" fmla="*/ 11 h 37"/>
                  <a:gd name="T58" fmla="*/ 54 w 64"/>
                  <a:gd name="T59" fmla="*/ 9 h 37"/>
                  <a:gd name="T60" fmla="*/ 60 w 64"/>
                  <a:gd name="T61" fmla="*/ 9 h 37"/>
                  <a:gd name="T62" fmla="*/ 64 w 64"/>
                  <a:gd name="T63" fmla="*/ 6 h 37"/>
                  <a:gd name="T64" fmla="*/ 62 w 64"/>
                  <a:gd name="T65" fmla="*/ 2 h 37"/>
                  <a:gd name="T66" fmla="*/ 58 w 64"/>
                  <a:gd name="T67" fmla="*/ 1 h 37"/>
                  <a:gd name="T68" fmla="*/ 54 w 64"/>
                  <a:gd name="T69" fmla="*/ 1 h 37"/>
                  <a:gd name="T70" fmla="*/ 51 w 64"/>
                  <a:gd name="T71" fmla="*/ 0 h 37"/>
                  <a:gd name="T72" fmla="*/ 46 w 64"/>
                  <a:gd name="T73" fmla="*/ 2 h 37"/>
                  <a:gd name="T74" fmla="*/ 37 w 64"/>
                  <a:gd name="T75" fmla="*/ 2 h 37"/>
                  <a:gd name="T76" fmla="*/ 31 w 64"/>
                  <a:gd name="T77" fmla="*/ 3 h 3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64"/>
                  <a:gd name="T118" fmla="*/ 0 h 37"/>
                  <a:gd name="T119" fmla="*/ 64 w 64"/>
                  <a:gd name="T120" fmla="*/ 37 h 3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64" h="37">
                    <a:moveTo>
                      <a:pt x="31" y="3"/>
                    </a:moveTo>
                    <a:lnTo>
                      <a:pt x="26" y="3"/>
                    </a:lnTo>
                    <a:lnTo>
                      <a:pt x="24" y="4"/>
                    </a:lnTo>
                    <a:lnTo>
                      <a:pt x="20" y="7"/>
                    </a:lnTo>
                    <a:lnTo>
                      <a:pt x="20" y="9"/>
                    </a:lnTo>
                    <a:lnTo>
                      <a:pt x="24" y="9"/>
                    </a:lnTo>
                    <a:lnTo>
                      <a:pt x="28" y="11"/>
                    </a:lnTo>
                    <a:lnTo>
                      <a:pt x="25" y="13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3" y="15"/>
                    </a:lnTo>
                    <a:lnTo>
                      <a:pt x="9" y="16"/>
                    </a:lnTo>
                    <a:lnTo>
                      <a:pt x="6" y="16"/>
                    </a:lnTo>
                    <a:lnTo>
                      <a:pt x="2" y="19"/>
                    </a:lnTo>
                    <a:lnTo>
                      <a:pt x="0" y="20"/>
                    </a:lnTo>
                    <a:lnTo>
                      <a:pt x="1" y="23"/>
                    </a:lnTo>
                    <a:cubicBezTo>
                      <a:pt x="10" y="26"/>
                      <a:pt x="14" y="30"/>
                      <a:pt x="24" y="32"/>
                    </a:cubicBezTo>
                    <a:cubicBezTo>
                      <a:pt x="42" y="37"/>
                      <a:pt x="43" y="29"/>
                      <a:pt x="52" y="30"/>
                    </a:cubicBezTo>
                    <a:lnTo>
                      <a:pt x="54" y="27"/>
                    </a:lnTo>
                    <a:lnTo>
                      <a:pt x="56" y="26"/>
                    </a:lnTo>
                    <a:lnTo>
                      <a:pt x="56" y="23"/>
                    </a:lnTo>
                    <a:lnTo>
                      <a:pt x="55" y="23"/>
                    </a:lnTo>
                    <a:lnTo>
                      <a:pt x="54" y="21"/>
                    </a:lnTo>
                    <a:lnTo>
                      <a:pt x="52" y="20"/>
                    </a:lnTo>
                    <a:lnTo>
                      <a:pt x="50" y="20"/>
                    </a:lnTo>
                    <a:lnTo>
                      <a:pt x="48" y="19"/>
                    </a:lnTo>
                    <a:lnTo>
                      <a:pt x="46" y="16"/>
                    </a:lnTo>
                    <a:lnTo>
                      <a:pt x="44" y="16"/>
                    </a:lnTo>
                    <a:lnTo>
                      <a:pt x="48" y="11"/>
                    </a:lnTo>
                    <a:lnTo>
                      <a:pt x="54" y="9"/>
                    </a:lnTo>
                    <a:lnTo>
                      <a:pt x="60" y="9"/>
                    </a:lnTo>
                    <a:lnTo>
                      <a:pt x="64" y="6"/>
                    </a:lnTo>
                    <a:lnTo>
                      <a:pt x="62" y="2"/>
                    </a:lnTo>
                    <a:lnTo>
                      <a:pt x="58" y="1"/>
                    </a:lnTo>
                    <a:lnTo>
                      <a:pt x="54" y="1"/>
                    </a:lnTo>
                    <a:lnTo>
                      <a:pt x="51" y="0"/>
                    </a:lnTo>
                    <a:lnTo>
                      <a:pt x="46" y="2"/>
                    </a:lnTo>
                    <a:lnTo>
                      <a:pt x="37" y="2"/>
                    </a:lnTo>
                    <a:lnTo>
                      <a:pt x="31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6" name="Freeform 177">
                <a:extLst>
                  <a:ext uri="{FF2B5EF4-FFF2-40B4-BE49-F238E27FC236}">
                    <a16:creationId xmlns:a16="http://schemas.microsoft.com/office/drawing/2014/main" id="{05C1B9BF-A5BC-4FA1-A503-3718735290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9" y="2373"/>
                <a:ext cx="4" cy="6"/>
              </a:xfrm>
              <a:custGeom>
                <a:avLst/>
                <a:gdLst>
                  <a:gd name="T0" fmla="*/ 0 w 10"/>
                  <a:gd name="T1" fmla="*/ 13 h 15"/>
                  <a:gd name="T2" fmla="*/ 2 w 10"/>
                  <a:gd name="T3" fmla="*/ 15 h 15"/>
                  <a:gd name="T4" fmla="*/ 4 w 10"/>
                  <a:gd name="T5" fmla="*/ 15 h 15"/>
                  <a:gd name="T6" fmla="*/ 6 w 10"/>
                  <a:gd name="T7" fmla="*/ 13 h 15"/>
                  <a:gd name="T8" fmla="*/ 8 w 10"/>
                  <a:gd name="T9" fmla="*/ 13 h 15"/>
                  <a:gd name="T10" fmla="*/ 10 w 10"/>
                  <a:gd name="T11" fmla="*/ 5 h 15"/>
                  <a:gd name="T12" fmla="*/ 9 w 10"/>
                  <a:gd name="T13" fmla="*/ 2 h 15"/>
                  <a:gd name="T14" fmla="*/ 6 w 10"/>
                  <a:gd name="T15" fmla="*/ 0 h 15"/>
                  <a:gd name="T16" fmla="*/ 2 w 10"/>
                  <a:gd name="T17" fmla="*/ 1 h 15"/>
                  <a:gd name="T18" fmla="*/ 1 w 10"/>
                  <a:gd name="T19" fmla="*/ 4 h 15"/>
                  <a:gd name="T20" fmla="*/ 1 w 10"/>
                  <a:gd name="T21" fmla="*/ 9 h 15"/>
                  <a:gd name="T22" fmla="*/ 0 w 10"/>
                  <a:gd name="T23" fmla="*/ 13 h 1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0"/>
                  <a:gd name="T37" fmla="*/ 0 h 15"/>
                  <a:gd name="T38" fmla="*/ 10 w 10"/>
                  <a:gd name="T39" fmla="*/ 15 h 15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0" h="15">
                    <a:moveTo>
                      <a:pt x="0" y="13"/>
                    </a:moveTo>
                    <a:lnTo>
                      <a:pt x="2" y="15"/>
                    </a:lnTo>
                    <a:lnTo>
                      <a:pt x="4" y="15"/>
                    </a:lnTo>
                    <a:lnTo>
                      <a:pt x="6" y="13"/>
                    </a:lnTo>
                    <a:lnTo>
                      <a:pt x="8" y="13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1" y="4"/>
                    </a:lnTo>
                    <a:lnTo>
                      <a:pt x="1" y="9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7" name="Freeform 178">
                <a:extLst>
                  <a:ext uri="{FF2B5EF4-FFF2-40B4-BE49-F238E27FC236}">
                    <a16:creationId xmlns:a16="http://schemas.microsoft.com/office/drawing/2014/main" id="{2DEC2DC3-BB4A-44E2-9922-DC975B719B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7" y="2390"/>
                <a:ext cx="33" cy="35"/>
              </a:xfrm>
              <a:custGeom>
                <a:avLst/>
                <a:gdLst>
                  <a:gd name="T0" fmla="*/ 27 w 83"/>
                  <a:gd name="T1" fmla="*/ 7 h 89"/>
                  <a:gd name="T2" fmla="*/ 30 w 83"/>
                  <a:gd name="T3" fmla="*/ 20 h 89"/>
                  <a:gd name="T4" fmla="*/ 30 w 83"/>
                  <a:gd name="T5" fmla="*/ 63 h 89"/>
                  <a:gd name="T6" fmla="*/ 23 w 83"/>
                  <a:gd name="T7" fmla="*/ 64 h 89"/>
                  <a:gd name="T8" fmla="*/ 16 w 83"/>
                  <a:gd name="T9" fmla="*/ 68 h 89"/>
                  <a:gd name="T10" fmla="*/ 10 w 83"/>
                  <a:gd name="T11" fmla="*/ 73 h 89"/>
                  <a:gd name="T12" fmla="*/ 5 w 83"/>
                  <a:gd name="T13" fmla="*/ 79 h 89"/>
                  <a:gd name="T14" fmla="*/ 1 w 83"/>
                  <a:gd name="T15" fmla="*/ 81 h 89"/>
                  <a:gd name="T16" fmla="*/ 0 w 83"/>
                  <a:gd name="T17" fmla="*/ 84 h 89"/>
                  <a:gd name="T18" fmla="*/ 0 w 83"/>
                  <a:gd name="T19" fmla="*/ 87 h 89"/>
                  <a:gd name="T20" fmla="*/ 3 w 83"/>
                  <a:gd name="T21" fmla="*/ 87 h 89"/>
                  <a:gd name="T22" fmla="*/ 7 w 83"/>
                  <a:gd name="T23" fmla="*/ 86 h 89"/>
                  <a:gd name="T24" fmla="*/ 14 w 83"/>
                  <a:gd name="T25" fmla="*/ 81 h 89"/>
                  <a:gd name="T26" fmla="*/ 38 w 83"/>
                  <a:gd name="T27" fmla="*/ 81 h 89"/>
                  <a:gd name="T28" fmla="*/ 83 w 83"/>
                  <a:gd name="T29" fmla="*/ 88 h 89"/>
                  <a:gd name="T30" fmla="*/ 83 w 83"/>
                  <a:gd name="T31" fmla="*/ 81 h 89"/>
                  <a:gd name="T32" fmla="*/ 79 w 83"/>
                  <a:gd name="T33" fmla="*/ 78 h 89"/>
                  <a:gd name="T34" fmla="*/ 67 w 83"/>
                  <a:gd name="T35" fmla="*/ 70 h 89"/>
                  <a:gd name="T36" fmla="*/ 41 w 83"/>
                  <a:gd name="T37" fmla="*/ 64 h 89"/>
                  <a:gd name="T38" fmla="*/ 39 w 83"/>
                  <a:gd name="T39" fmla="*/ 50 h 89"/>
                  <a:gd name="T40" fmla="*/ 37 w 83"/>
                  <a:gd name="T41" fmla="*/ 16 h 89"/>
                  <a:gd name="T42" fmla="*/ 33 w 83"/>
                  <a:gd name="T43" fmla="*/ 0 h 89"/>
                  <a:gd name="T44" fmla="*/ 30 w 83"/>
                  <a:gd name="T45" fmla="*/ 0 h 89"/>
                  <a:gd name="T46" fmla="*/ 30 w 83"/>
                  <a:gd name="T47" fmla="*/ 2 h 89"/>
                  <a:gd name="T48" fmla="*/ 27 w 83"/>
                  <a:gd name="T49" fmla="*/ 7 h 89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83"/>
                  <a:gd name="T76" fmla="*/ 0 h 89"/>
                  <a:gd name="T77" fmla="*/ 83 w 83"/>
                  <a:gd name="T78" fmla="*/ 89 h 89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83" h="89">
                    <a:moveTo>
                      <a:pt x="27" y="7"/>
                    </a:moveTo>
                    <a:lnTo>
                      <a:pt x="30" y="20"/>
                    </a:lnTo>
                    <a:lnTo>
                      <a:pt x="30" y="63"/>
                    </a:lnTo>
                    <a:lnTo>
                      <a:pt x="23" y="64"/>
                    </a:lnTo>
                    <a:lnTo>
                      <a:pt x="16" y="68"/>
                    </a:lnTo>
                    <a:lnTo>
                      <a:pt x="10" y="73"/>
                    </a:lnTo>
                    <a:lnTo>
                      <a:pt x="5" y="79"/>
                    </a:lnTo>
                    <a:lnTo>
                      <a:pt x="1" y="81"/>
                    </a:lnTo>
                    <a:lnTo>
                      <a:pt x="0" y="84"/>
                    </a:lnTo>
                    <a:lnTo>
                      <a:pt x="0" y="87"/>
                    </a:lnTo>
                    <a:lnTo>
                      <a:pt x="3" y="87"/>
                    </a:lnTo>
                    <a:lnTo>
                      <a:pt x="7" y="86"/>
                    </a:lnTo>
                    <a:lnTo>
                      <a:pt x="14" y="81"/>
                    </a:lnTo>
                    <a:lnTo>
                      <a:pt x="38" y="81"/>
                    </a:lnTo>
                    <a:cubicBezTo>
                      <a:pt x="51" y="79"/>
                      <a:pt x="73" y="89"/>
                      <a:pt x="83" y="88"/>
                    </a:cubicBezTo>
                    <a:lnTo>
                      <a:pt x="83" y="81"/>
                    </a:lnTo>
                    <a:lnTo>
                      <a:pt x="79" y="78"/>
                    </a:lnTo>
                    <a:lnTo>
                      <a:pt x="67" y="70"/>
                    </a:lnTo>
                    <a:lnTo>
                      <a:pt x="41" y="64"/>
                    </a:lnTo>
                    <a:lnTo>
                      <a:pt x="39" y="50"/>
                    </a:lnTo>
                    <a:lnTo>
                      <a:pt x="37" y="16"/>
                    </a:lnTo>
                    <a:lnTo>
                      <a:pt x="33" y="0"/>
                    </a:lnTo>
                    <a:lnTo>
                      <a:pt x="30" y="0"/>
                    </a:lnTo>
                    <a:lnTo>
                      <a:pt x="30" y="2"/>
                    </a:lnTo>
                    <a:lnTo>
                      <a:pt x="27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8" name="Freeform 179">
                <a:extLst>
                  <a:ext uri="{FF2B5EF4-FFF2-40B4-BE49-F238E27FC236}">
                    <a16:creationId xmlns:a16="http://schemas.microsoft.com/office/drawing/2014/main" id="{532F0248-2B0F-4448-B643-F1443FB46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7" y="2374"/>
                <a:ext cx="9" cy="3"/>
              </a:xfrm>
              <a:custGeom>
                <a:avLst/>
                <a:gdLst>
                  <a:gd name="T0" fmla="*/ 0 w 21"/>
                  <a:gd name="T1" fmla="*/ 5 h 5"/>
                  <a:gd name="T2" fmla="*/ 6 w 21"/>
                  <a:gd name="T3" fmla="*/ 5 h 5"/>
                  <a:gd name="T4" fmla="*/ 10 w 21"/>
                  <a:gd name="T5" fmla="*/ 4 h 5"/>
                  <a:gd name="T6" fmla="*/ 16 w 21"/>
                  <a:gd name="T7" fmla="*/ 3 h 5"/>
                  <a:gd name="T8" fmla="*/ 21 w 21"/>
                  <a:gd name="T9" fmla="*/ 3 h 5"/>
                  <a:gd name="T10" fmla="*/ 19 w 21"/>
                  <a:gd name="T11" fmla="*/ 0 h 5"/>
                  <a:gd name="T12" fmla="*/ 13 w 21"/>
                  <a:gd name="T13" fmla="*/ 0 h 5"/>
                  <a:gd name="T14" fmla="*/ 6 w 21"/>
                  <a:gd name="T15" fmla="*/ 1 h 5"/>
                  <a:gd name="T16" fmla="*/ 0 w 21"/>
                  <a:gd name="T17" fmla="*/ 2 h 5"/>
                  <a:gd name="T18" fmla="*/ 0 w 21"/>
                  <a:gd name="T19" fmla="*/ 5 h 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1"/>
                  <a:gd name="T31" fmla="*/ 0 h 5"/>
                  <a:gd name="T32" fmla="*/ 21 w 21"/>
                  <a:gd name="T33" fmla="*/ 5 h 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1" h="5">
                    <a:moveTo>
                      <a:pt x="0" y="5"/>
                    </a:moveTo>
                    <a:lnTo>
                      <a:pt x="6" y="5"/>
                    </a:lnTo>
                    <a:lnTo>
                      <a:pt x="10" y="4"/>
                    </a:lnTo>
                    <a:lnTo>
                      <a:pt x="16" y="3"/>
                    </a:lnTo>
                    <a:lnTo>
                      <a:pt x="21" y="3"/>
                    </a:lnTo>
                    <a:lnTo>
                      <a:pt x="19" y="0"/>
                    </a:lnTo>
                    <a:lnTo>
                      <a:pt x="13" y="0"/>
                    </a:lnTo>
                    <a:lnTo>
                      <a:pt x="6" y="1"/>
                    </a:lnTo>
                    <a:lnTo>
                      <a:pt x="0" y="2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99" name="Freeform 180">
                <a:extLst>
                  <a:ext uri="{FF2B5EF4-FFF2-40B4-BE49-F238E27FC236}">
                    <a16:creationId xmlns:a16="http://schemas.microsoft.com/office/drawing/2014/main" id="{7FFCA071-3C22-45FF-9F08-F283D0BA70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5" y="2378"/>
                <a:ext cx="14" cy="5"/>
              </a:xfrm>
              <a:custGeom>
                <a:avLst/>
                <a:gdLst>
                  <a:gd name="T0" fmla="*/ 0 w 33"/>
                  <a:gd name="T1" fmla="*/ 6 h 12"/>
                  <a:gd name="T2" fmla="*/ 3 w 33"/>
                  <a:gd name="T3" fmla="*/ 10 h 12"/>
                  <a:gd name="T4" fmla="*/ 8 w 33"/>
                  <a:gd name="T5" fmla="*/ 12 h 12"/>
                  <a:gd name="T6" fmla="*/ 20 w 33"/>
                  <a:gd name="T7" fmla="*/ 9 h 12"/>
                  <a:gd name="T8" fmla="*/ 23 w 33"/>
                  <a:gd name="T9" fmla="*/ 8 h 12"/>
                  <a:gd name="T10" fmla="*/ 31 w 33"/>
                  <a:gd name="T11" fmla="*/ 8 h 12"/>
                  <a:gd name="T12" fmla="*/ 33 w 33"/>
                  <a:gd name="T13" fmla="*/ 4 h 12"/>
                  <a:gd name="T14" fmla="*/ 31 w 33"/>
                  <a:gd name="T15" fmla="*/ 2 h 12"/>
                  <a:gd name="T16" fmla="*/ 28 w 33"/>
                  <a:gd name="T17" fmla="*/ 1 h 12"/>
                  <a:gd name="T18" fmla="*/ 26 w 33"/>
                  <a:gd name="T19" fmla="*/ 0 h 12"/>
                  <a:gd name="T20" fmla="*/ 23 w 33"/>
                  <a:gd name="T21" fmla="*/ 1 h 12"/>
                  <a:gd name="T22" fmla="*/ 22 w 33"/>
                  <a:gd name="T23" fmla="*/ 0 h 12"/>
                  <a:gd name="T24" fmla="*/ 16 w 33"/>
                  <a:gd name="T25" fmla="*/ 1 h 12"/>
                  <a:gd name="T26" fmla="*/ 10 w 33"/>
                  <a:gd name="T27" fmla="*/ 1 h 12"/>
                  <a:gd name="T28" fmla="*/ 5 w 33"/>
                  <a:gd name="T29" fmla="*/ 3 h 12"/>
                  <a:gd name="T30" fmla="*/ 0 w 33"/>
                  <a:gd name="T31" fmla="*/ 6 h 1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33"/>
                  <a:gd name="T49" fmla="*/ 0 h 12"/>
                  <a:gd name="T50" fmla="*/ 33 w 33"/>
                  <a:gd name="T51" fmla="*/ 12 h 1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33" h="12">
                    <a:moveTo>
                      <a:pt x="0" y="6"/>
                    </a:moveTo>
                    <a:lnTo>
                      <a:pt x="3" y="10"/>
                    </a:lnTo>
                    <a:lnTo>
                      <a:pt x="8" y="12"/>
                    </a:lnTo>
                    <a:lnTo>
                      <a:pt x="20" y="9"/>
                    </a:lnTo>
                    <a:lnTo>
                      <a:pt x="23" y="8"/>
                    </a:lnTo>
                    <a:lnTo>
                      <a:pt x="31" y="8"/>
                    </a:lnTo>
                    <a:lnTo>
                      <a:pt x="33" y="4"/>
                    </a:lnTo>
                    <a:lnTo>
                      <a:pt x="31" y="2"/>
                    </a:lnTo>
                    <a:lnTo>
                      <a:pt x="28" y="1"/>
                    </a:lnTo>
                    <a:lnTo>
                      <a:pt x="26" y="0"/>
                    </a:lnTo>
                    <a:lnTo>
                      <a:pt x="23" y="1"/>
                    </a:lnTo>
                    <a:lnTo>
                      <a:pt x="22" y="0"/>
                    </a:lnTo>
                    <a:lnTo>
                      <a:pt x="16" y="1"/>
                    </a:lnTo>
                    <a:lnTo>
                      <a:pt x="10" y="1"/>
                    </a:lnTo>
                    <a:lnTo>
                      <a:pt x="5" y="3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0" name="Freeform 181">
                <a:extLst>
                  <a:ext uri="{FF2B5EF4-FFF2-40B4-BE49-F238E27FC236}">
                    <a16:creationId xmlns:a16="http://schemas.microsoft.com/office/drawing/2014/main" id="{AABFEDA6-749C-42E8-9E23-FD3D00E9C5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3" y="2403"/>
                <a:ext cx="13" cy="26"/>
              </a:xfrm>
              <a:custGeom>
                <a:avLst/>
                <a:gdLst>
                  <a:gd name="T0" fmla="*/ 0 w 32"/>
                  <a:gd name="T1" fmla="*/ 3 h 63"/>
                  <a:gd name="T2" fmla="*/ 19 w 32"/>
                  <a:gd name="T3" fmla="*/ 27 h 63"/>
                  <a:gd name="T4" fmla="*/ 14 w 32"/>
                  <a:gd name="T5" fmla="*/ 30 h 63"/>
                  <a:gd name="T6" fmla="*/ 13 w 32"/>
                  <a:gd name="T7" fmla="*/ 36 h 63"/>
                  <a:gd name="T8" fmla="*/ 11 w 32"/>
                  <a:gd name="T9" fmla="*/ 40 h 63"/>
                  <a:gd name="T10" fmla="*/ 11 w 32"/>
                  <a:gd name="T11" fmla="*/ 46 h 63"/>
                  <a:gd name="T12" fmla="*/ 13 w 32"/>
                  <a:gd name="T13" fmla="*/ 51 h 63"/>
                  <a:gd name="T14" fmla="*/ 15 w 32"/>
                  <a:gd name="T15" fmla="*/ 56 h 63"/>
                  <a:gd name="T16" fmla="*/ 19 w 32"/>
                  <a:gd name="T17" fmla="*/ 60 h 63"/>
                  <a:gd name="T18" fmla="*/ 23 w 32"/>
                  <a:gd name="T19" fmla="*/ 63 h 63"/>
                  <a:gd name="T20" fmla="*/ 27 w 32"/>
                  <a:gd name="T21" fmla="*/ 63 h 63"/>
                  <a:gd name="T22" fmla="*/ 27 w 32"/>
                  <a:gd name="T23" fmla="*/ 60 h 63"/>
                  <a:gd name="T24" fmla="*/ 25 w 32"/>
                  <a:gd name="T25" fmla="*/ 55 h 63"/>
                  <a:gd name="T26" fmla="*/ 22 w 32"/>
                  <a:gd name="T27" fmla="*/ 53 h 63"/>
                  <a:gd name="T28" fmla="*/ 22 w 32"/>
                  <a:gd name="T29" fmla="*/ 48 h 63"/>
                  <a:gd name="T30" fmla="*/ 21 w 32"/>
                  <a:gd name="T31" fmla="*/ 44 h 63"/>
                  <a:gd name="T32" fmla="*/ 21 w 32"/>
                  <a:gd name="T33" fmla="*/ 38 h 63"/>
                  <a:gd name="T34" fmla="*/ 22 w 32"/>
                  <a:gd name="T35" fmla="*/ 33 h 63"/>
                  <a:gd name="T36" fmla="*/ 26 w 32"/>
                  <a:gd name="T37" fmla="*/ 33 h 63"/>
                  <a:gd name="T38" fmla="*/ 27 w 32"/>
                  <a:gd name="T39" fmla="*/ 36 h 63"/>
                  <a:gd name="T40" fmla="*/ 30 w 32"/>
                  <a:gd name="T41" fmla="*/ 37 h 63"/>
                  <a:gd name="T42" fmla="*/ 32 w 32"/>
                  <a:gd name="T43" fmla="*/ 37 h 63"/>
                  <a:gd name="T44" fmla="*/ 32 w 32"/>
                  <a:gd name="T45" fmla="*/ 31 h 63"/>
                  <a:gd name="T46" fmla="*/ 30 w 32"/>
                  <a:gd name="T47" fmla="*/ 27 h 63"/>
                  <a:gd name="T48" fmla="*/ 27 w 32"/>
                  <a:gd name="T49" fmla="*/ 21 h 63"/>
                  <a:gd name="T50" fmla="*/ 26 w 32"/>
                  <a:gd name="T51" fmla="*/ 16 h 63"/>
                  <a:gd name="T52" fmla="*/ 23 w 32"/>
                  <a:gd name="T53" fmla="*/ 14 h 63"/>
                  <a:gd name="T54" fmla="*/ 21 w 32"/>
                  <a:gd name="T55" fmla="*/ 9 h 63"/>
                  <a:gd name="T56" fmla="*/ 19 w 32"/>
                  <a:gd name="T57" fmla="*/ 7 h 63"/>
                  <a:gd name="T58" fmla="*/ 15 w 32"/>
                  <a:gd name="T59" fmla="*/ 2 h 63"/>
                  <a:gd name="T60" fmla="*/ 9 w 32"/>
                  <a:gd name="T61" fmla="*/ 0 h 63"/>
                  <a:gd name="T62" fmla="*/ 4 w 32"/>
                  <a:gd name="T63" fmla="*/ 0 h 63"/>
                  <a:gd name="T64" fmla="*/ 0 w 32"/>
                  <a:gd name="T65" fmla="*/ 3 h 63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32"/>
                  <a:gd name="T100" fmla="*/ 0 h 63"/>
                  <a:gd name="T101" fmla="*/ 32 w 32"/>
                  <a:gd name="T102" fmla="*/ 63 h 63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32" h="63">
                    <a:moveTo>
                      <a:pt x="0" y="3"/>
                    </a:moveTo>
                    <a:cubicBezTo>
                      <a:pt x="14" y="16"/>
                      <a:pt x="11" y="9"/>
                      <a:pt x="19" y="27"/>
                    </a:cubicBezTo>
                    <a:lnTo>
                      <a:pt x="14" y="30"/>
                    </a:lnTo>
                    <a:lnTo>
                      <a:pt x="13" y="36"/>
                    </a:lnTo>
                    <a:lnTo>
                      <a:pt x="11" y="40"/>
                    </a:lnTo>
                    <a:lnTo>
                      <a:pt x="11" y="46"/>
                    </a:lnTo>
                    <a:lnTo>
                      <a:pt x="13" y="51"/>
                    </a:lnTo>
                    <a:lnTo>
                      <a:pt x="15" y="56"/>
                    </a:lnTo>
                    <a:lnTo>
                      <a:pt x="19" y="60"/>
                    </a:lnTo>
                    <a:lnTo>
                      <a:pt x="23" y="63"/>
                    </a:lnTo>
                    <a:lnTo>
                      <a:pt x="27" y="63"/>
                    </a:lnTo>
                    <a:lnTo>
                      <a:pt x="27" y="60"/>
                    </a:lnTo>
                    <a:lnTo>
                      <a:pt x="25" y="55"/>
                    </a:lnTo>
                    <a:lnTo>
                      <a:pt x="22" y="53"/>
                    </a:lnTo>
                    <a:lnTo>
                      <a:pt x="22" y="48"/>
                    </a:lnTo>
                    <a:lnTo>
                      <a:pt x="21" y="44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6" y="33"/>
                    </a:lnTo>
                    <a:lnTo>
                      <a:pt x="27" y="36"/>
                    </a:lnTo>
                    <a:lnTo>
                      <a:pt x="30" y="37"/>
                    </a:lnTo>
                    <a:lnTo>
                      <a:pt x="32" y="37"/>
                    </a:lnTo>
                    <a:lnTo>
                      <a:pt x="32" y="31"/>
                    </a:lnTo>
                    <a:lnTo>
                      <a:pt x="30" y="27"/>
                    </a:lnTo>
                    <a:lnTo>
                      <a:pt x="27" y="21"/>
                    </a:lnTo>
                    <a:lnTo>
                      <a:pt x="26" y="16"/>
                    </a:lnTo>
                    <a:lnTo>
                      <a:pt x="23" y="14"/>
                    </a:lnTo>
                    <a:lnTo>
                      <a:pt x="21" y="9"/>
                    </a:lnTo>
                    <a:lnTo>
                      <a:pt x="19" y="7"/>
                    </a:lnTo>
                    <a:lnTo>
                      <a:pt x="15" y="2"/>
                    </a:lnTo>
                    <a:lnTo>
                      <a:pt x="9" y="0"/>
                    </a:lnTo>
                    <a:lnTo>
                      <a:pt x="4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1" name="Freeform 182">
                <a:extLst>
                  <a:ext uri="{FF2B5EF4-FFF2-40B4-BE49-F238E27FC236}">
                    <a16:creationId xmlns:a16="http://schemas.microsoft.com/office/drawing/2014/main" id="{DF2420D4-41B3-4329-93C2-D98AF757D0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3" y="2386"/>
                <a:ext cx="27" cy="38"/>
              </a:xfrm>
              <a:custGeom>
                <a:avLst/>
                <a:gdLst>
                  <a:gd name="T0" fmla="*/ 13 w 68"/>
                  <a:gd name="T1" fmla="*/ 58 h 95"/>
                  <a:gd name="T2" fmla="*/ 10 w 68"/>
                  <a:gd name="T3" fmla="*/ 68 h 95"/>
                  <a:gd name="T4" fmla="*/ 5 w 68"/>
                  <a:gd name="T5" fmla="*/ 76 h 95"/>
                  <a:gd name="T6" fmla="*/ 2 w 68"/>
                  <a:gd name="T7" fmla="*/ 86 h 95"/>
                  <a:gd name="T8" fmla="*/ 0 w 68"/>
                  <a:gd name="T9" fmla="*/ 95 h 95"/>
                  <a:gd name="T10" fmla="*/ 5 w 68"/>
                  <a:gd name="T11" fmla="*/ 95 h 95"/>
                  <a:gd name="T12" fmla="*/ 35 w 68"/>
                  <a:gd name="T13" fmla="*/ 50 h 95"/>
                  <a:gd name="T14" fmla="*/ 48 w 68"/>
                  <a:gd name="T15" fmla="*/ 35 h 95"/>
                  <a:gd name="T16" fmla="*/ 53 w 68"/>
                  <a:gd name="T17" fmla="*/ 27 h 95"/>
                  <a:gd name="T18" fmla="*/ 62 w 68"/>
                  <a:gd name="T19" fmla="*/ 19 h 95"/>
                  <a:gd name="T20" fmla="*/ 68 w 68"/>
                  <a:gd name="T21" fmla="*/ 10 h 95"/>
                  <a:gd name="T22" fmla="*/ 68 w 68"/>
                  <a:gd name="T23" fmla="*/ 0 h 95"/>
                  <a:gd name="T24" fmla="*/ 13 w 68"/>
                  <a:gd name="T25" fmla="*/ 58 h 9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68"/>
                  <a:gd name="T40" fmla="*/ 0 h 95"/>
                  <a:gd name="T41" fmla="*/ 68 w 68"/>
                  <a:gd name="T42" fmla="*/ 95 h 9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68" h="95">
                    <a:moveTo>
                      <a:pt x="13" y="58"/>
                    </a:moveTo>
                    <a:lnTo>
                      <a:pt x="10" y="68"/>
                    </a:lnTo>
                    <a:lnTo>
                      <a:pt x="5" y="76"/>
                    </a:lnTo>
                    <a:lnTo>
                      <a:pt x="2" y="86"/>
                    </a:lnTo>
                    <a:lnTo>
                      <a:pt x="0" y="95"/>
                    </a:lnTo>
                    <a:lnTo>
                      <a:pt x="5" y="95"/>
                    </a:lnTo>
                    <a:cubicBezTo>
                      <a:pt x="15" y="79"/>
                      <a:pt x="23" y="64"/>
                      <a:pt x="35" y="50"/>
                    </a:cubicBezTo>
                    <a:lnTo>
                      <a:pt x="48" y="35"/>
                    </a:lnTo>
                    <a:lnTo>
                      <a:pt x="53" y="27"/>
                    </a:lnTo>
                    <a:lnTo>
                      <a:pt x="62" y="19"/>
                    </a:lnTo>
                    <a:lnTo>
                      <a:pt x="68" y="10"/>
                    </a:lnTo>
                    <a:lnTo>
                      <a:pt x="68" y="0"/>
                    </a:lnTo>
                    <a:cubicBezTo>
                      <a:pt x="40" y="11"/>
                      <a:pt x="28" y="35"/>
                      <a:pt x="13" y="5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2" name="Freeform 183">
                <a:extLst>
                  <a:ext uri="{FF2B5EF4-FFF2-40B4-BE49-F238E27FC236}">
                    <a16:creationId xmlns:a16="http://schemas.microsoft.com/office/drawing/2014/main" id="{195D06F1-C4DF-43EA-8125-4A9BE4FE48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4" y="2392"/>
                <a:ext cx="25" cy="33"/>
              </a:xfrm>
              <a:custGeom>
                <a:avLst/>
                <a:gdLst>
                  <a:gd name="T0" fmla="*/ 18 w 63"/>
                  <a:gd name="T1" fmla="*/ 40 h 82"/>
                  <a:gd name="T2" fmla="*/ 10 w 63"/>
                  <a:gd name="T3" fmla="*/ 50 h 82"/>
                  <a:gd name="T4" fmla="*/ 4 w 63"/>
                  <a:gd name="T5" fmla="*/ 60 h 82"/>
                  <a:gd name="T6" fmla="*/ 0 w 63"/>
                  <a:gd name="T7" fmla="*/ 72 h 82"/>
                  <a:gd name="T8" fmla="*/ 0 w 63"/>
                  <a:gd name="T9" fmla="*/ 82 h 82"/>
                  <a:gd name="T10" fmla="*/ 8 w 63"/>
                  <a:gd name="T11" fmla="*/ 79 h 82"/>
                  <a:gd name="T12" fmla="*/ 14 w 63"/>
                  <a:gd name="T13" fmla="*/ 73 h 82"/>
                  <a:gd name="T14" fmla="*/ 19 w 63"/>
                  <a:gd name="T15" fmla="*/ 63 h 82"/>
                  <a:gd name="T16" fmla="*/ 25 w 63"/>
                  <a:gd name="T17" fmla="*/ 56 h 82"/>
                  <a:gd name="T18" fmla="*/ 30 w 63"/>
                  <a:gd name="T19" fmla="*/ 51 h 82"/>
                  <a:gd name="T20" fmla="*/ 32 w 63"/>
                  <a:gd name="T21" fmla="*/ 45 h 82"/>
                  <a:gd name="T22" fmla="*/ 36 w 63"/>
                  <a:gd name="T23" fmla="*/ 39 h 82"/>
                  <a:gd name="T24" fmla="*/ 39 w 63"/>
                  <a:gd name="T25" fmla="*/ 32 h 82"/>
                  <a:gd name="T26" fmla="*/ 44 w 63"/>
                  <a:gd name="T27" fmla="*/ 27 h 82"/>
                  <a:gd name="T28" fmla="*/ 48 w 63"/>
                  <a:gd name="T29" fmla="*/ 21 h 82"/>
                  <a:gd name="T30" fmla="*/ 52 w 63"/>
                  <a:gd name="T31" fmla="*/ 16 h 82"/>
                  <a:gd name="T32" fmla="*/ 60 w 63"/>
                  <a:gd name="T33" fmla="*/ 13 h 82"/>
                  <a:gd name="T34" fmla="*/ 63 w 63"/>
                  <a:gd name="T35" fmla="*/ 2 h 82"/>
                  <a:gd name="T36" fmla="*/ 62 w 63"/>
                  <a:gd name="T37" fmla="*/ 0 h 82"/>
                  <a:gd name="T38" fmla="*/ 55 w 63"/>
                  <a:gd name="T39" fmla="*/ 2 h 82"/>
                  <a:gd name="T40" fmla="*/ 49 w 63"/>
                  <a:gd name="T41" fmla="*/ 6 h 82"/>
                  <a:gd name="T42" fmla="*/ 43 w 63"/>
                  <a:gd name="T43" fmla="*/ 12 h 82"/>
                  <a:gd name="T44" fmla="*/ 39 w 63"/>
                  <a:gd name="T45" fmla="*/ 18 h 82"/>
                  <a:gd name="T46" fmla="*/ 33 w 63"/>
                  <a:gd name="T47" fmla="*/ 23 h 82"/>
                  <a:gd name="T48" fmla="*/ 30 w 63"/>
                  <a:gd name="T49" fmla="*/ 30 h 82"/>
                  <a:gd name="T50" fmla="*/ 23 w 63"/>
                  <a:gd name="T51" fmla="*/ 36 h 82"/>
                  <a:gd name="T52" fmla="*/ 18 w 63"/>
                  <a:gd name="T53" fmla="*/ 40 h 82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63"/>
                  <a:gd name="T82" fmla="*/ 0 h 82"/>
                  <a:gd name="T83" fmla="*/ 63 w 63"/>
                  <a:gd name="T84" fmla="*/ 82 h 82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63" h="82">
                    <a:moveTo>
                      <a:pt x="18" y="40"/>
                    </a:moveTo>
                    <a:lnTo>
                      <a:pt x="10" y="50"/>
                    </a:lnTo>
                    <a:lnTo>
                      <a:pt x="4" y="60"/>
                    </a:lnTo>
                    <a:lnTo>
                      <a:pt x="0" y="72"/>
                    </a:lnTo>
                    <a:lnTo>
                      <a:pt x="0" y="82"/>
                    </a:lnTo>
                    <a:lnTo>
                      <a:pt x="8" y="79"/>
                    </a:lnTo>
                    <a:lnTo>
                      <a:pt x="14" y="73"/>
                    </a:lnTo>
                    <a:lnTo>
                      <a:pt x="19" y="63"/>
                    </a:lnTo>
                    <a:lnTo>
                      <a:pt x="25" y="56"/>
                    </a:lnTo>
                    <a:lnTo>
                      <a:pt x="30" y="51"/>
                    </a:lnTo>
                    <a:lnTo>
                      <a:pt x="32" y="45"/>
                    </a:lnTo>
                    <a:lnTo>
                      <a:pt x="36" y="39"/>
                    </a:lnTo>
                    <a:lnTo>
                      <a:pt x="39" y="32"/>
                    </a:lnTo>
                    <a:lnTo>
                      <a:pt x="44" y="27"/>
                    </a:lnTo>
                    <a:lnTo>
                      <a:pt x="48" y="21"/>
                    </a:lnTo>
                    <a:lnTo>
                      <a:pt x="52" y="16"/>
                    </a:lnTo>
                    <a:lnTo>
                      <a:pt x="60" y="13"/>
                    </a:lnTo>
                    <a:lnTo>
                      <a:pt x="63" y="2"/>
                    </a:lnTo>
                    <a:lnTo>
                      <a:pt x="62" y="0"/>
                    </a:lnTo>
                    <a:lnTo>
                      <a:pt x="55" y="2"/>
                    </a:lnTo>
                    <a:lnTo>
                      <a:pt x="49" y="6"/>
                    </a:lnTo>
                    <a:lnTo>
                      <a:pt x="43" y="12"/>
                    </a:lnTo>
                    <a:lnTo>
                      <a:pt x="39" y="18"/>
                    </a:lnTo>
                    <a:lnTo>
                      <a:pt x="33" y="23"/>
                    </a:lnTo>
                    <a:lnTo>
                      <a:pt x="30" y="30"/>
                    </a:lnTo>
                    <a:lnTo>
                      <a:pt x="23" y="36"/>
                    </a:lnTo>
                    <a:lnTo>
                      <a:pt x="18" y="4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3" name="Freeform 184">
                <a:extLst>
                  <a:ext uri="{FF2B5EF4-FFF2-40B4-BE49-F238E27FC236}">
                    <a16:creationId xmlns:a16="http://schemas.microsoft.com/office/drawing/2014/main" id="{D863FA75-3CD8-4372-94B3-B25ACB1B70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8" y="2397"/>
                <a:ext cx="19" cy="29"/>
              </a:xfrm>
              <a:custGeom>
                <a:avLst/>
                <a:gdLst>
                  <a:gd name="T0" fmla="*/ 0 w 47"/>
                  <a:gd name="T1" fmla="*/ 71 h 73"/>
                  <a:gd name="T2" fmla="*/ 6 w 47"/>
                  <a:gd name="T3" fmla="*/ 73 h 73"/>
                  <a:gd name="T4" fmla="*/ 11 w 47"/>
                  <a:gd name="T5" fmla="*/ 69 h 73"/>
                  <a:gd name="T6" fmla="*/ 13 w 47"/>
                  <a:gd name="T7" fmla="*/ 63 h 73"/>
                  <a:gd name="T8" fmla="*/ 17 w 47"/>
                  <a:gd name="T9" fmla="*/ 58 h 73"/>
                  <a:gd name="T10" fmla="*/ 24 w 47"/>
                  <a:gd name="T11" fmla="*/ 44 h 73"/>
                  <a:gd name="T12" fmla="*/ 47 w 47"/>
                  <a:gd name="T13" fmla="*/ 3 h 73"/>
                  <a:gd name="T14" fmla="*/ 41 w 47"/>
                  <a:gd name="T15" fmla="*/ 0 h 73"/>
                  <a:gd name="T16" fmla="*/ 0 w 47"/>
                  <a:gd name="T17" fmla="*/ 71 h 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7"/>
                  <a:gd name="T28" fmla="*/ 0 h 73"/>
                  <a:gd name="T29" fmla="*/ 47 w 47"/>
                  <a:gd name="T30" fmla="*/ 73 h 7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7" h="73">
                    <a:moveTo>
                      <a:pt x="0" y="71"/>
                    </a:moveTo>
                    <a:lnTo>
                      <a:pt x="6" y="73"/>
                    </a:lnTo>
                    <a:lnTo>
                      <a:pt x="11" y="69"/>
                    </a:lnTo>
                    <a:lnTo>
                      <a:pt x="13" y="63"/>
                    </a:lnTo>
                    <a:lnTo>
                      <a:pt x="17" y="58"/>
                    </a:lnTo>
                    <a:lnTo>
                      <a:pt x="24" y="44"/>
                    </a:lnTo>
                    <a:cubicBezTo>
                      <a:pt x="30" y="30"/>
                      <a:pt x="43" y="20"/>
                      <a:pt x="47" y="3"/>
                    </a:cubicBezTo>
                    <a:lnTo>
                      <a:pt x="41" y="0"/>
                    </a:lnTo>
                    <a:cubicBezTo>
                      <a:pt x="24" y="17"/>
                      <a:pt x="0" y="46"/>
                      <a:pt x="0" y="7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4" name="Freeform 185">
                <a:extLst>
                  <a:ext uri="{FF2B5EF4-FFF2-40B4-BE49-F238E27FC236}">
                    <a16:creationId xmlns:a16="http://schemas.microsoft.com/office/drawing/2014/main" id="{0C0F3C20-D1EE-4298-B7E2-7780D0A7E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0" y="2405"/>
                <a:ext cx="13" cy="25"/>
              </a:xfrm>
              <a:custGeom>
                <a:avLst/>
                <a:gdLst>
                  <a:gd name="T0" fmla="*/ 0 w 33"/>
                  <a:gd name="T1" fmla="*/ 60 h 62"/>
                  <a:gd name="T2" fmla="*/ 2 w 33"/>
                  <a:gd name="T3" fmla="*/ 62 h 62"/>
                  <a:gd name="T4" fmla="*/ 7 w 33"/>
                  <a:gd name="T5" fmla="*/ 61 h 62"/>
                  <a:gd name="T6" fmla="*/ 10 w 33"/>
                  <a:gd name="T7" fmla="*/ 60 h 62"/>
                  <a:gd name="T8" fmla="*/ 13 w 33"/>
                  <a:gd name="T9" fmla="*/ 58 h 62"/>
                  <a:gd name="T10" fmla="*/ 15 w 33"/>
                  <a:gd name="T11" fmla="*/ 49 h 62"/>
                  <a:gd name="T12" fmla="*/ 19 w 33"/>
                  <a:gd name="T13" fmla="*/ 40 h 62"/>
                  <a:gd name="T14" fmla="*/ 33 w 33"/>
                  <a:gd name="T15" fmla="*/ 0 h 62"/>
                  <a:gd name="T16" fmla="*/ 0 w 33"/>
                  <a:gd name="T17" fmla="*/ 60 h 6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33"/>
                  <a:gd name="T28" fmla="*/ 0 h 62"/>
                  <a:gd name="T29" fmla="*/ 33 w 33"/>
                  <a:gd name="T30" fmla="*/ 62 h 6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33" h="62">
                    <a:moveTo>
                      <a:pt x="0" y="60"/>
                    </a:moveTo>
                    <a:lnTo>
                      <a:pt x="2" y="62"/>
                    </a:lnTo>
                    <a:lnTo>
                      <a:pt x="7" y="61"/>
                    </a:lnTo>
                    <a:lnTo>
                      <a:pt x="10" y="60"/>
                    </a:lnTo>
                    <a:lnTo>
                      <a:pt x="13" y="58"/>
                    </a:lnTo>
                    <a:lnTo>
                      <a:pt x="15" y="49"/>
                    </a:lnTo>
                    <a:lnTo>
                      <a:pt x="19" y="40"/>
                    </a:lnTo>
                    <a:cubicBezTo>
                      <a:pt x="23" y="28"/>
                      <a:pt x="33" y="13"/>
                      <a:pt x="33" y="0"/>
                    </a:cubicBezTo>
                    <a:cubicBezTo>
                      <a:pt x="13" y="13"/>
                      <a:pt x="3" y="36"/>
                      <a:pt x="0" y="6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5" name="Freeform 186">
                <a:extLst>
                  <a:ext uri="{FF2B5EF4-FFF2-40B4-BE49-F238E27FC236}">
                    <a16:creationId xmlns:a16="http://schemas.microsoft.com/office/drawing/2014/main" id="{62034603-840A-462A-B348-E74D4644AC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8" y="2429"/>
                <a:ext cx="2" cy="7"/>
              </a:xfrm>
              <a:custGeom>
                <a:avLst/>
                <a:gdLst>
                  <a:gd name="T0" fmla="*/ 0 w 5"/>
                  <a:gd name="T1" fmla="*/ 0 h 15"/>
                  <a:gd name="T2" fmla="*/ 1 w 5"/>
                  <a:gd name="T3" fmla="*/ 4 h 15"/>
                  <a:gd name="T4" fmla="*/ 0 w 5"/>
                  <a:gd name="T5" fmla="*/ 8 h 15"/>
                  <a:gd name="T6" fmla="*/ 0 w 5"/>
                  <a:gd name="T7" fmla="*/ 13 h 15"/>
                  <a:gd name="T8" fmla="*/ 2 w 5"/>
                  <a:gd name="T9" fmla="*/ 15 h 15"/>
                  <a:gd name="T10" fmla="*/ 4 w 5"/>
                  <a:gd name="T11" fmla="*/ 12 h 15"/>
                  <a:gd name="T12" fmla="*/ 5 w 5"/>
                  <a:gd name="T13" fmla="*/ 8 h 15"/>
                  <a:gd name="T14" fmla="*/ 5 w 5"/>
                  <a:gd name="T15" fmla="*/ 3 h 15"/>
                  <a:gd name="T16" fmla="*/ 3 w 5"/>
                  <a:gd name="T17" fmla="*/ 0 h 15"/>
                  <a:gd name="T18" fmla="*/ 0 w 5"/>
                  <a:gd name="T19" fmla="*/ 0 h 1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"/>
                  <a:gd name="T31" fmla="*/ 0 h 15"/>
                  <a:gd name="T32" fmla="*/ 5 w 5"/>
                  <a:gd name="T33" fmla="*/ 15 h 1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" h="15">
                    <a:moveTo>
                      <a:pt x="0" y="0"/>
                    </a:moveTo>
                    <a:lnTo>
                      <a:pt x="1" y="4"/>
                    </a:lnTo>
                    <a:lnTo>
                      <a:pt x="0" y="8"/>
                    </a:lnTo>
                    <a:lnTo>
                      <a:pt x="0" y="13"/>
                    </a:lnTo>
                    <a:lnTo>
                      <a:pt x="2" y="15"/>
                    </a:lnTo>
                    <a:lnTo>
                      <a:pt x="4" y="12"/>
                    </a:lnTo>
                    <a:lnTo>
                      <a:pt x="5" y="8"/>
                    </a:lnTo>
                    <a:lnTo>
                      <a:pt x="5" y="3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6" name="Freeform 187">
                <a:extLst>
                  <a:ext uri="{FF2B5EF4-FFF2-40B4-BE49-F238E27FC236}">
                    <a16:creationId xmlns:a16="http://schemas.microsoft.com/office/drawing/2014/main" id="{B14C6F74-9AC7-4103-AB0B-F1F03AE0E1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3" y="2412"/>
                <a:ext cx="7" cy="13"/>
              </a:xfrm>
              <a:custGeom>
                <a:avLst/>
                <a:gdLst>
                  <a:gd name="T0" fmla="*/ 1 w 16"/>
                  <a:gd name="T1" fmla="*/ 32 h 32"/>
                  <a:gd name="T2" fmla="*/ 4 w 16"/>
                  <a:gd name="T3" fmla="*/ 31 h 32"/>
                  <a:gd name="T4" fmla="*/ 9 w 16"/>
                  <a:gd name="T5" fmla="*/ 28 h 32"/>
                  <a:gd name="T6" fmla="*/ 12 w 16"/>
                  <a:gd name="T7" fmla="*/ 25 h 32"/>
                  <a:gd name="T8" fmla="*/ 13 w 16"/>
                  <a:gd name="T9" fmla="*/ 20 h 32"/>
                  <a:gd name="T10" fmla="*/ 13 w 16"/>
                  <a:gd name="T11" fmla="*/ 15 h 32"/>
                  <a:gd name="T12" fmla="*/ 14 w 16"/>
                  <a:gd name="T13" fmla="*/ 9 h 32"/>
                  <a:gd name="T14" fmla="*/ 16 w 16"/>
                  <a:gd name="T15" fmla="*/ 4 h 32"/>
                  <a:gd name="T16" fmla="*/ 15 w 16"/>
                  <a:gd name="T17" fmla="*/ 0 h 32"/>
                  <a:gd name="T18" fmla="*/ 9 w 16"/>
                  <a:gd name="T19" fmla="*/ 6 h 32"/>
                  <a:gd name="T20" fmla="*/ 3 w 16"/>
                  <a:gd name="T21" fmla="*/ 15 h 32"/>
                  <a:gd name="T22" fmla="*/ 0 w 16"/>
                  <a:gd name="T23" fmla="*/ 24 h 32"/>
                  <a:gd name="T24" fmla="*/ 1 w 16"/>
                  <a:gd name="T25" fmla="*/ 32 h 3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6"/>
                  <a:gd name="T40" fmla="*/ 0 h 32"/>
                  <a:gd name="T41" fmla="*/ 16 w 16"/>
                  <a:gd name="T42" fmla="*/ 32 h 3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6" h="32">
                    <a:moveTo>
                      <a:pt x="1" y="32"/>
                    </a:moveTo>
                    <a:lnTo>
                      <a:pt x="4" y="31"/>
                    </a:lnTo>
                    <a:lnTo>
                      <a:pt x="9" y="28"/>
                    </a:lnTo>
                    <a:lnTo>
                      <a:pt x="12" y="25"/>
                    </a:lnTo>
                    <a:lnTo>
                      <a:pt x="13" y="20"/>
                    </a:lnTo>
                    <a:lnTo>
                      <a:pt x="13" y="15"/>
                    </a:lnTo>
                    <a:lnTo>
                      <a:pt x="14" y="9"/>
                    </a:lnTo>
                    <a:lnTo>
                      <a:pt x="16" y="4"/>
                    </a:lnTo>
                    <a:lnTo>
                      <a:pt x="15" y="0"/>
                    </a:lnTo>
                    <a:lnTo>
                      <a:pt x="9" y="6"/>
                    </a:lnTo>
                    <a:lnTo>
                      <a:pt x="3" y="15"/>
                    </a:lnTo>
                    <a:lnTo>
                      <a:pt x="0" y="24"/>
                    </a:lnTo>
                    <a:lnTo>
                      <a:pt x="1" y="3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7" name="Freeform 188">
                <a:extLst>
                  <a:ext uri="{FF2B5EF4-FFF2-40B4-BE49-F238E27FC236}">
                    <a16:creationId xmlns:a16="http://schemas.microsoft.com/office/drawing/2014/main" id="{7136AF17-E253-45D1-B420-A855A0118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4" y="2431"/>
                <a:ext cx="17" cy="9"/>
              </a:xfrm>
              <a:custGeom>
                <a:avLst/>
                <a:gdLst>
                  <a:gd name="T0" fmla="*/ 0 w 44"/>
                  <a:gd name="T1" fmla="*/ 4 h 22"/>
                  <a:gd name="T2" fmla="*/ 40 w 44"/>
                  <a:gd name="T3" fmla="*/ 15 h 22"/>
                  <a:gd name="T4" fmla="*/ 40 w 44"/>
                  <a:gd name="T5" fmla="*/ 14 h 22"/>
                  <a:gd name="T6" fmla="*/ 43 w 44"/>
                  <a:gd name="T7" fmla="*/ 13 h 22"/>
                  <a:gd name="T8" fmla="*/ 44 w 44"/>
                  <a:gd name="T9" fmla="*/ 11 h 22"/>
                  <a:gd name="T10" fmla="*/ 44 w 44"/>
                  <a:gd name="T11" fmla="*/ 9 h 22"/>
                  <a:gd name="T12" fmla="*/ 41 w 44"/>
                  <a:gd name="T13" fmla="*/ 7 h 22"/>
                  <a:gd name="T14" fmla="*/ 40 w 44"/>
                  <a:gd name="T15" fmla="*/ 4 h 22"/>
                  <a:gd name="T16" fmla="*/ 37 w 44"/>
                  <a:gd name="T17" fmla="*/ 4 h 22"/>
                  <a:gd name="T18" fmla="*/ 33 w 44"/>
                  <a:gd name="T19" fmla="*/ 6 h 22"/>
                  <a:gd name="T20" fmla="*/ 32 w 44"/>
                  <a:gd name="T21" fmla="*/ 8 h 22"/>
                  <a:gd name="T22" fmla="*/ 3 w 44"/>
                  <a:gd name="T23" fmla="*/ 0 h 22"/>
                  <a:gd name="T24" fmla="*/ 1 w 44"/>
                  <a:gd name="T25" fmla="*/ 2 h 22"/>
                  <a:gd name="T26" fmla="*/ 0 w 44"/>
                  <a:gd name="T27" fmla="*/ 3 h 22"/>
                  <a:gd name="T28" fmla="*/ 0 w 44"/>
                  <a:gd name="T29" fmla="*/ 4 h 2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44"/>
                  <a:gd name="T46" fmla="*/ 0 h 22"/>
                  <a:gd name="T47" fmla="*/ 44 w 44"/>
                  <a:gd name="T48" fmla="*/ 22 h 22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44" h="22">
                    <a:moveTo>
                      <a:pt x="0" y="4"/>
                    </a:moveTo>
                    <a:cubicBezTo>
                      <a:pt x="9" y="13"/>
                      <a:pt x="28" y="22"/>
                      <a:pt x="40" y="15"/>
                    </a:cubicBezTo>
                    <a:lnTo>
                      <a:pt x="40" y="14"/>
                    </a:lnTo>
                    <a:lnTo>
                      <a:pt x="43" y="13"/>
                    </a:lnTo>
                    <a:lnTo>
                      <a:pt x="44" y="11"/>
                    </a:lnTo>
                    <a:lnTo>
                      <a:pt x="44" y="9"/>
                    </a:lnTo>
                    <a:lnTo>
                      <a:pt x="41" y="7"/>
                    </a:lnTo>
                    <a:lnTo>
                      <a:pt x="40" y="4"/>
                    </a:lnTo>
                    <a:lnTo>
                      <a:pt x="37" y="4"/>
                    </a:lnTo>
                    <a:lnTo>
                      <a:pt x="33" y="6"/>
                    </a:lnTo>
                    <a:lnTo>
                      <a:pt x="32" y="8"/>
                    </a:lnTo>
                    <a:cubicBezTo>
                      <a:pt x="22" y="6"/>
                      <a:pt x="12" y="4"/>
                      <a:pt x="3" y="0"/>
                    </a:cubicBezTo>
                    <a:lnTo>
                      <a:pt x="1" y="2"/>
                    </a:lnTo>
                    <a:lnTo>
                      <a:pt x="0" y="3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8" name="Freeform 189">
                <a:extLst>
                  <a:ext uri="{FF2B5EF4-FFF2-40B4-BE49-F238E27FC236}">
                    <a16:creationId xmlns:a16="http://schemas.microsoft.com/office/drawing/2014/main" id="{95932C16-4E59-40F8-8E17-5D664D124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4" y="2431"/>
                <a:ext cx="5" cy="28"/>
              </a:xfrm>
              <a:custGeom>
                <a:avLst/>
                <a:gdLst>
                  <a:gd name="T0" fmla="*/ 0 w 10"/>
                  <a:gd name="T1" fmla="*/ 7 h 70"/>
                  <a:gd name="T2" fmla="*/ 0 w 10"/>
                  <a:gd name="T3" fmla="*/ 38 h 70"/>
                  <a:gd name="T4" fmla="*/ 2 w 10"/>
                  <a:gd name="T5" fmla="*/ 55 h 70"/>
                  <a:gd name="T6" fmla="*/ 4 w 10"/>
                  <a:gd name="T7" fmla="*/ 70 h 70"/>
                  <a:gd name="T8" fmla="*/ 7 w 10"/>
                  <a:gd name="T9" fmla="*/ 70 h 70"/>
                  <a:gd name="T10" fmla="*/ 8 w 10"/>
                  <a:gd name="T11" fmla="*/ 68 h 70"/>
                  <a:gd name="T12" fmla="*/ 9 w 10"/>
                  <a:gd name="T13" fmla="*/ 67 h 70"/>
                  <a:gd name="T14" fmla="*/ 10 w 10"/>
                  <a:gd name="T15" fmla="*/ 64 h 70"/>
                  <a:gd name="T16" fmla="*/ 8 w 10"/>
                  <a:gd name="T17" fmla="*/ 50 h 70"/>
                  <a:gd name="T18" fmla="*/ 7 w 10"/>
                  <a:gd name="T19" fmla="*/ 34 h 70"/>
                  <a:gd name="T20" fmla="*/ 7 w 10"/>
                  <a:gd name="T21" fmla="*/ 17 h 70"/>
                  <a:gd name="T22" fmla="*/ 8 w 10"/>
                  <a:gd name="T23" fmla="*/ 3 h 70"/>
                  <a:gd name="T24" fmla="*/ 7 w 10"/>
                  <a:gd name="T25" fmla="*/ 0 h 70"/>
                  <a:gd name="T26" fmla="*/ 3 w 10"/>
                  <a:gd name="T27" fmla="*/ 1 h 70"/>
                  <a:gd name="T28" fmla="*/ 1 w 10"/>
                  <a:gd name="T29" fmla="*/ 3 h 70"/>
                  <a:gd name="T30" fmla="*/ 0 w 10"/>
                  <a:gd name="T31" fmla="*/ 7 h 7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0"/>
                  <a:gd name="T49" fmla="*/ 0 h 70"/>
                  <a:gd name="T50" fmla="*/ 10 w 10"/>
                  <a:gd name="T51" fmla="*/ 70 h 70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0" h="70">
                    <a:moveTo>
                      <a:pt x="0" y="7"/>
                    </a:moveTo>
                    <a:lnTo>
                      <a:pt x="0" y="38"/>
                    </a:lnTo>
                    <a:lnTo>
                      <a:pt x="2" y="55"/>
                    </a:lnTo>
                    <a:lnTo>
                      <a:pt x="4" y="70"/>
                    </a:lnTo>
                    <a:lnTo>
                      <a:pt x="7" y="70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10" y="64"/>
                    </a:lnTo>
                    <a:lnTo>
                      <a:pt x="8" y="50"/>
                    </a:lnTo>
                    <a:lnTo>
                      <a:pt x="7" y="34"/>
                    </a:lnTo>
                    <a:lnTo>
                      <a:pt x="7" y="17"/>
                    </a:lnTo>
                    <a:lnTo>
                      <a:pt x="8" y="3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1" y="3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09" name="Freeform 190">
                <a:extLst>
                  <a:ext uri="{FF2B5EF4-FFF2-40B4-BE49-F238E27FC236}">
                    <a16:creationId xmlns:a16="http://schemas.microsoft.com/office/drawing/2014/main" id="{1C7F1242-1000-4007-946B-7473818308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8" y="2433"/>
                <a:ext cx="11" cy="50"/>
              </a:xfrm>
              <a:custGeom>
                <a:avLst/>
                <a:gdLst>
                  <a:gd name="T0" fmla="*/ 9 w 28"/>
                  <a:gd name="T1" fmla="*/ 52 h 123"/>
                  <a:gd name="T2" fmla="*/ 3 w 28"/>
                  <a:gd name="T3" fmla="*/ 68 h 123"/>
                  <a:gd name="T4" fmla="*/ 0 w 28"/>
                  <a:gd name="T5" fmla="*/ 83 h 123"/>
                  <a:gd name="T6" fmla="*/ 0 w 28"/>
                  <a:gd name="T7" fmla="*/ 100 h 123"/>
                  <a:gd name="T8" fmla="*/ 6 w 28"/>
                  <a:gd name="T9" fmla="*/ 116 h 123"/>
                  <a:gd name="T10" fmla="*/ 6 w 28"/>
                  <a:gd name="T11" fmla="*/ 118 h 123"/>
                  <a:gd name="T12" fmla="*/ 7 w 28"/>
                  <a:gd name="T13" fmla="*/ 121 h 123"/>
                  <a:gd name="T14" fmla="*/ 9 w 28"/>
                  <a:gd name="T15" fmla="*/ 123 h 123"/>
                  <a:gd name="T16" fmla="*/ 11 w 28"/>
                  <a:gd name="T17" fmla="*/ 118 h 123"/>
                  <a:gd name="T18" fmla="*/ 11 w 28"/>
                  <a:gd name="T19" fmla="*/ 113 h 123"/>
                  <a:gd name="T20" fmla="*/ 10 w 28"/>
                  <a:gd name="T21" fmla="*/ 109 h 123"/>
                  <a:gd name="T22" fmla="*/ 9 w 28"/>
                  <a:gd name="T23" fmla="*/ 103 h 123"/>
                  <a:gd name="T24" fmla="*/ 10 w 28"/>
                  <a:gd name="T25" fmla="*/ 93 h 123"/>
                  <a:gd name="T26" fmla="*/ 10 w 28"/>
                  <a:gd name="T27" fmla="*/ 82 h 123"/>
                  <a:gd name="T28" fmla="*/ 11 w 28"/>
                  <a:gd name="T29" fmla="*/ 71 h 123"/>
                  <a:gd name="T30" fmla="*/ 16 w 28"/>
                  <a:gd name="T31" fmla="*/ 63 h 123"/>
                  <a:gd name="T32" fmla="*/ 19 w 28"/>
                  <a:gd name="T33" fmla="*/ 58 h 123"/>
                  <a:gd name="T34" fmla="*/ 20 w 28"/>
                  <a:gd name="T35" fmla="*/ 55 h 123"/>
                  <a:gd name="T36" fmla="*/ 22 w 28"/>
                  <a:gd name="T37" fmla="*/ 51 h 123"/>
                  <a:gd name="T38" fmla="*/ 24 w 28"/>
                  <a:gd name="T39" fmla="*/ 47 h 123"/>
                  <a:gd name="T40" fmla="*/ 26 w 28"/>
                  <a:gd name="T41" fmla="*/ 0 h 123"/>
                  <a:gd name="T42" fmla="*/ 16 w 28"/>
                  <a:gd name="T43" fmla="*/ 10 h 123"/>
                  <a:gd name="T44" fmla="*/ 10 w 28"/>
                  <a:gd name="T45" fmla="*/ 23 h 123"/>
                  <a:gd name="T46" fmla="*/ 8 w 28"/>
                  <a:gd name="T47" fmla="*/ 38 h 123"/>
                  <a:gd name="T48" fmla="*/ 9 w 28"/>
                  <a:gd name="T49" fmla="*/ 52 h 123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8"/>
                  <a:gd name="T76" fmla="*/ 0 h 123"/>
                  <a:gd name="T77" fmla="*/ 28 w 28"/>
                  <a:gd name="T78" fmla="*/ 123 h 123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8" h="123">
                    <a:moveTo>
                      <a:pt x="9" y="52"/>
                    </a:moveTo>
                    <a:lnTo>
                      <a:pt x="3" y="68"/>
                    </a:lnTo>
                    <a:lnTo>
                      <a:pt x="0" y="83"/>
                    </a:lnTo>
                    <a:lnTo>
                      <a:pt x="0" y="100"/>
                    </a:lnTo>
                    <a:lnTo>
                      <a:pt x="6" y="116"/>
                    </a:lnTo>
                    <a:lnTo>
                      <a:pt x="6" y="118"/>
                    </a:lnTo>
                    <a:lnTo>
                      <a:pt x="7" y="121"/>
                    </a:lnTo>
                    <a:lnTo>
                      <a:pt x="9" y="123"/>
                    </a:lnTo>
                    <a:lnTo>
                      <a:pt x="11" y="118"/>
                    </a:lnTo>
                    <a:lnTo>
                      <a:pt x="11" y="113"/>
                    </a:lnTo>
                    <a:lnTo>
                      <a:pt x="10" y="109"/>
                    </a:lnTo>
                    <a:lnTo>
                      <a:pt x="9" y="103"/>
                    </a:lnTo>
                    <a:lnTo>
                      <a:pt x="10" y="93"/>
                    </a:lnTo>
                    <a:lnTo>
                      <a:pt x="10" y="82"/>
                    </a:lnTo>
                    <a:lnTo>
                      <a:pt x="11" y="71"/>
                    </a:lnTo>
                    <a:lnTo>
                      <a:pt x="16" y="63"/>
                    </a:lnTo>
                    <a:lnTo>
                      <a:pt x="19" y="58"/>
                    </a:lnTo>
                    <a:lnTo>
                      <a:pt x="20" y="55"/>
                    </a:lnTo>
                    <a:lnTo>
                      <a:pt x="22" y="51"/>
                    </a:lnTo>
                    <a:lnTo>
                      <a:pt x="24" y="47"/>
                    </a:lnTo>
                    <a:cubicBezTo>
                      <a:pt x="12" y="23"/>
                      <a:pt x="28" y="14"/>
                      <a:pt x="26" y="0"/>
                    </a:cubicBezTo>
                    <a:lnTo>
                      <a:pt x="16" y="10"/>
                    </a:lnTo>
                    <a:lnTo>
                      <a:pt x="10" y="23"/>
                    </a:lnTo>
                    <a:lnTo>
                      <a:pt x="8" y="38"/>
                    </a:lnTo>
                    <a:lnTo>
                      <a:pt x="9" y="5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0" name="Freeform 191">
                <a:extLst>
                  <a:ext uri="{FF2B5EF4-FFF2-40B4-BE49-F238E27FC236}">
                    <a16:creationId xmlns:a16="http://schemas.microsoft.com/office/drawing/2014/main" id="{7D7E405C-0CB7-4225-BE2A-C6CB334C5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4" y="2428"/>
                <a:ext cx="29" cy="11"/>
              </a:xfrm>
              <a:custGeom>
                <a:avLst/>
                <a:gdLst>
                  <a:gd name="T0" fmla="*/ 0 w 73"/>
                  <a:gd name="T1" fmla="*/ 6 h 28"/>
                  <a:gd name="T2" fmla="*/ 36 w 73"/>
                  <a:gd name="T3" fmla="*/ 13 h 28"/>
                  <a:gd name="T4" fmla="*/ 41 w 73"/>
                  <a:gd name="T5" fmla="*/ 15 h 28"/>
                  <a:gd name="T6" fmla="*/ 48 w 73"/>
                  <a:gd name="T7" fmla="*/ 15 h 28"/>
                  <a:gd name="T8" fmla="*/ 53 w 73"/>
                  <a:gd name="T9" fmla="*/ 19 h 28"/>
                  <a:gd name="T10" fmla="*/ 60 w 73"/>
                  <a:gd name="T11" fmla="*/ 23 h 28"/>
                  <a:gd name="T12" fmla="*/ 67 w 73"/>
                  <a:gd name="T13" fmla="*/ 28 h 28"/>
                  <a:gd name="T14" fmla="*/ 73 w 73"/>
                  <a:gd name="T15" fmla="*/ 28 h 28"/>
                  <a:gd name="T16" fmla="*/ 73 w 73"/>
                  <a:gd name="T17" fmla="*/ 23 h 28"/>
                  <a:gd name="T18" fmla="*/ 70 w 73"/>
                  <a:gd name="T19" fmla="*/ 19 h 28"/>
                  <a:gd name="T20" fmla="*/ 67 w 73"/>
                  <a:gd name="T21" fmla="*/ 15 h 28"/>
                  <a:gd name="T22" fmla="*/ 63 w 73"/>
                  <a:gd name="T23" fmla="*/ 13 h 28"/>
                  <a:gd name="T24" fmla="*/ 57 w 73"/>
                  <a:gd name="T25" fmla="*/ 10 h 28"/>
                  <a:gd name="T26" fmla="*/ 52 w 73"/>
                  <a:gd name="T27" fmla="*/ 9 h 28"/>
                  <a:gd name="T28" fmla="*/ 48 w 73"/>
                  <a:gd name="T29" fmla="*/ 6 h 28"/>
                  <a:gd name="T30" fmla="*/ 38 w 73"/>
                  <a:gd name="T31" fmla="*/ 3 h 28"/>
                  <a:gd name="T32" fmla="*/ 32 w 73"/>
                  <a:gd name="T33" fmla="*/ 2 h 28"/>
                  <a:gd name="T34" fmla="*/ 26 w 73"/>
                  <a:gd name="T35" fmla="*/ 2 h 28"/>
                  <a:gd name="T36" fmla="*/ 19 w 73"/>
                  <a:gd name="T37" fmla="*/ 1 h 28"/>
                  <a:gd name="T38" fmla="*/ 13 w 73"/>
                  <a:gd name="T39" fmla="*/ 0 h 28"/>
                  <a:gd name="T40" fmla="*/ 3 w 73"/>
                  <a:gd name="T41" fmla="*/ 2 h 28"/>
                  <a:gd name="T42" fmla="*/ 0 w 73"/>
                  <a:gd name="T43" fmla="*/ 6 h 2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73"/>
                  <a:gd name="T67" fmla="*/ 0 h 28"/>
                  <a:gd name="T68" fmla="*/ 73 w 73"/>
                  <a:gd name="T69" fmla="*/ 28 h 28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73" h="28">
                    <a:moveTo>
                      <a:pt x="0" y="6"/>
                    </a:moveTo>
                    <a:cubicBezTo>
                      <a:pt x="11" y="10"/>
                      <a:pt x="23" y="11"/>
                      <a:pt x="36" y="13"/>
                    </a:cubicBezTo>
                    <a:lnTo>
                      <a:pt x="41" y="15"/>
                    </a:lnTo>
                    <a:lnTo>
                      <a:pt x="48" y="15"/>
                    </a:lnTo>
                    <a:lnTo>
                      <a:pt x="53" y="19"/>
                    </a:lnTo>
                    <a:lnTo>
                      <a:pt x="60" y="23"/>
                    </a:lnTo>
                    <a:lnTo>
                      <a:pt x="67" y="28"/>
                    </a:lnTo>
                    <a:lnTo>
                      <a:pt x="73" y="28"/>
                    </a:lnTo>
                    <a:lnTo>
                      <a:pt x="73" y="23"/>
                    </a:lnTo>
                    <a:lnTo>
                      <a:pt x="70" y="19"/>
                    </a:lnTo>
                    <a:lnTo>
                      <a:pt x="67" y="15"/>
                    </a:lnTo>
                    <a:lnTo>
                      <a:pt x="63" y="13"/>
                    </a:lnTo>
                    <a:lnTo>
                      <a:pt x="57" y="10"/>
                    </a:lnTo>
                    <a:lnTo>
                      <a:pt x="52" y="9"/>
                    </a:lnTo>
                    <a:lnTo>
                      <a:pt x="48" y="6"/>
                    </a:lnTo>
                    <a:lnTo>
                      <a:pt x="38" y="3"/>
                    </a:lnTo>
                    <a:lnTo>
                      <a:pt x="32" y="2"/>
                    </a:lnTo>
                    <a:lnTo>
                      <a:pt x="26" y="2"/>
                    </a:lnTo>
                    <a:lnTo>
                      <a:pt x="19" y="1"/>
                    </a:lnTo>
                    <a:lnTo>
                      <a:pt x="13" y="0"/>
                    </a:lnTo>
                    <a:lnTo>
                      <a:pt x="3" y="2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1" name="Freeform 192">
                <a:extLst>
                  <a:ext uri="{FF2B5EF4-FFF2-40B4-BE49-F238E27FC236}">
                    <a16:creationId xmlns:a16="http://schemas.microsoft.com/office/drawing/2014/main" id="{C0796E90-E2F8-433E-8232-0357D07035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0" y="2445"/>
                <a:ext cx="5" cy="24"/>
              </a:xfrm>
              <a:custGeom>
                <a:avLst/>
                <a:gdLst>
                  <a:gd name="T0" fmla="*/ 0 w 11"/>
                  <a:gd name="T1" fmla="*/ 49 h 60"/>
                  <a:gd name="T2" fmla="*/ 0 w 11"/>
                  <a:gd name="T3" fmla="*/ 60 h 60"/>
                  <a:gd name="T4" fmla="*/ 3 w 11"/>
                  <a:gd name="T5" fmla="*/ 60 h 60"/>
                  <a:gd name="T6" fmla="*/ 7 w 11"/>
                  <a:gd name="T7" fmla="*/ 45 h 60"/>
                  <a:gd name="T8" fmla="*/ 10 w 11"/>
                  <a:gd name="T9" fmla="*/ 30 h 60"/>
                  <a:gd name="T10" fmla="*/ 11 w 11"/>
                  <a:gd name="T11" fmla="*/ 15 h 60"/>
                  <a:gd name="T12" fmla="*/ 10 w 11"/>
                  <a:gd name="T13" fmla="*/ 0 h 60"/>
                  <a:gd name="T14" fmla="*/ 7 w 11"/>
                  <a:gd name="T15" fmla="*/ 13 h 60"/>
                  <a:gd name="T16" fmla="*/ 4 w 11"/>
                  <a:gd name="T17" fmla="*/ 25 h 60"/>
                  <a:gd name="T18" fmla="*/ 3 w 11"/>
                  <a:gd name="T19" fmla="*/ 37 h 60"/>
                  <a:gd name="T20" fmla="*/ 0 w 11"/>
                  <a:gd name="T21" fmla="*/ 4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1"/>
                  <a:gd name="T34" fmla="*/ 0 h 60"/>
                  <a:gd name="T35" fmla="*/ 11 w 11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1" h="60">
                    <a:moveTo>
                      <a:pt x="0" y="49"/>
                    </a:moveTo>
                    <a:lnTo>
                      <a:pt x="0" y="60"/>
                    </a:lnTo>
                    <a:lnTo>
                      <a:pt x="3" y="60"/>
                    </a:lnTo>
                    <a:lnTo>
                      <a:pt x="7" y="45"/>
                    </a:lnTo>
                    <a:lnTo>
                      <a:pt x="10" y="30"/>
                    </a:lnTo>
                    <a:lnTo>
                      <a:pt x="11" y="15"/>
                    </a:lnTo>
                    <a:lnTo>
                      <a:pt x="10" y="0"/>
                    </a:lnTo>
                    <a:lnTo>
                      <a:pt x="7" y="13"/>
                    </a:lnTo>
                    <a:lnTo>
                      <a:pt x="4" y="25"/>
                    </a:lnTo>
                    <a:lnTo>
                      <a:pt x="3" y="37"/>
                    </a:lnTo>
                    <a:lnTo>
                      <a:pt x="0" y="4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2" name="Freeform 193">
                <a:extLst>
                  <a:ext uri="{FF2B5EF4-FFF2-40B4-BE49-F238E27FC236}">
                    <a16:creationId xmlns:a16="http://schemas.microsoft.com/office/drawing/2014/main" id="{C8B9938B-D2C4-4E2D-8ACF-F6E97A8058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1" y="2447"/>
                <a:ext cx="17" cy="6"/>
              </a:xfrm>
              <a:custGeom>
                <a:avLst/>
                <a:gdLst>
                  <a:gd name="T0" fmla="*/ 2 w 40"/>
                  <a:gd name="T1" fmla="*/ 0 h 15"/>
                  <a:gd name="T2" fmla="*/ 0 w 40"/>
                  <a:gd name="T3" fmla="*/ 3 h 15"/>
                  <a:gd name="T4" fmla="*/ 20 w 40"/>
                  <a:gd name="T5" fmla="*/ 13 h 15"/>
                  <a:gd name="T6" fmla="*/ 40 w 40"/>
                  <a:gd name="T7" fmla="*/ 5 h 15"/>
                  <a:gd name="T8" fmla="*/ 39 w 40"/>
                  <a:gd name="T9" fmla="*/ 1 h 15"/>
                  <a:gd name="T10" fmla="*/ 40 w 40"/>
                  <a:gd name="T11" fmla="*/ 0 h 15"/>
                  <a:gd name="T12" fmla="*/ 2 w 40"/>
                  <a:gd name="T13" fmla="*/ 0 h 1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0"/>
                  <a:gd name="T22" fmla="*/ 0 h 15"/>
                  <a:gd name="T23" fmla="*/ 40 w 40"/>
                  <a:gd name="T24" fmla="*/ 15 h 1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0" h="15">
                    <a:moveTo>
                      <a:pt x="2" y="0"/>
                    </a:moveTo>
                    <a:lnTo>
                      <a:pt x="0" y="3"/>
                    </a:lnTo>
                    <a:cubicBezTo>
                      <a:pt x="3" y="11"/>
                      <a:pt x="12" y="12"/>
                      <a:pt x="20" y="13"/>
                    </a:cubicBezTo>
                    <a:cubicBezTo>
                      <a:pt x="40" y="15"/>
                      <a:pt x="32" y="9"/>
                      <a:pt x="40" y="5"/>
                    </a:cubicBezTo>
                    <a:lnTo>
                      <a:pt x="39" y="1"/>
                    </a:lnTo>
                    <a:lnTo>
                      <a:pt x="40" y="0"/>
                    </a:lnTo>
                    <a:cubicBezTo>
                      <a:pt x="27" y="0"/>
                      <a:pt x="15" y="1"/>
                      <a:pt x="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3" name="Freeform 194">
                <a:extLst>
                  <a:ext uri="{FF2B5EF4-FFF2-40B4-BE49-F238E27FC236}">
                    <a16:creationId xmlns:a16="http://schemas.microsoft.com/office/drawing/2014/main" id="{14021DD0-EBB4-4617-BCD6-977B2D8297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7" y="2451"/>
                <a:ext cx="10" cy="15"/>
              </a:xfrm>
              <a:custGeom>
                <a:avLst/>
                <a:gdLst>
                  <a:gd name="T0" fmla="*/ 0 w 23"/>
                  <a:gd name="T1" fmla="*/ 22 h 38"/>
                  <a:gd name="T2" fmla="*/ 8 w 23"/>
                  <a:gd name="T3" fmla="*/ 27 h 38"/>
                  <a:gd name="T4" fmla="*/ 7 w 23"/>
                  <a:gd name="T5" fmla="*/ 30 h 38"/>
                  <a:gd name="T6" fmla="*/ 4 w 23"/>
                  <a:gd name="T7" fmla="*/ 31 h 38"/>
                  <a:gd name="T8" fmla="*/ 3 w 23"/>
                  <a:gd name="T9" fmla="*/ 33 h 38"/>
                  <a:gd name="T10" fmla="*/ 3 w 23"/>
                  <a:gd name="T11" fmla="*/ 36 h 38"/>
                  <a:gd name="T12" fmla="*/ 7 w 23"/>
                  <a:gd name="T13" fmla="*/ 38 h 38"/>
                  <a:gd name="T14" fmla="*/ 9 w 23"/>
                  <a:gd name="T15" fmla="*/ 33 h 38"/>
                  <a:gd name="T16" fmla="*/ 13 w 23"/>
                  <a:gd name="T17" fmla="*/ 31 h 38"/>
                  <a:gd name="T18" fmla="*/ 10 w 23"/>
                  <a:gd name="T19" fmla="*/ 23 h 38"/>
                  <a:gd name="T20" fmla="*/ 14 w 23"/>
                  <a:gd name="T21" fmla="*/ 16 h 38"/>
                  <a:gd name="T22" fmla="*/ 20 w 23"/>
                  <a:gd name="T23" fmla="*/ 10 h 38"/>
                  <a:gd name="T24" fmla="*/ 23 w 23"/>
                  <a:gd name="T25" fmla="*/ 3 h 38"/>
                  <a:gd name="T26" fmla="*/ 21 w 23"/>
                  <a:gd name="T27" fmla="*/ 0 h 38"/>
                  <a:gd name="T28" fmla="*/ 16 w 23"/>
                  <a:gd name="T29" fmla="*/ 6 h 38"/>
                  <a:gd name="T30" fmla="*/ 9 w 23"/>
                  <a:gd name="T31" fmla="*/ 10 h 38"/>
                  <a:gd name="T32" fmla="*/ 4 w 23"/>
                  <a:gd name="T33" fmla="*/ 15 h 38"/>
                  <a:gd name="T34" fmla="*/ 0 w 23"/>
                  <a:gd name="T35" fmla="*/ 22 h 3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23"/>
                  <a:gd name="T55" fmla="*/ 0 h 38"/>
                  <a:gd name="T56" fmla="*/ 23 w 23"/>
                  <a:gd name="T57" fmla="*/ 38 h 3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23" h="38">
                    <a:moveTo>
                      <a:pt x="0" y="22"/>
                    </a:moveTo>
                    <a:lnTo>
                      <a:pt x="8" y="27"/>
                    </a:lnTo>
                    <a:lnTo>
                      <a:pt x="7" y="30"/>
                    </a:lnTo>
                    <a:lnTo>
                      <a:pt x="4" y="31"/>
                    </a:lnTo>
                    <a:lnTo>
                      <a:pt x="3" y="33"/>
                    </a:lnTo>
                    <a:lnTo>
                      <a:pt x="3" y="36"/>
                    </a:lnTo>
                    <a:lnTo>
                      <a:pt x="7" y="38"/>
                    </a:lnTo>
                    <a:lnTo>
                      <a:pt x="9" y="33"/>
                    </a:lnTo>
                    <a:lnTo>
                      <a:pt x="13" y="31"/>
                    </a:lnTo>
                    <a:lnTo>
                      <a:pt x="10" y="23"/>
                    </a:lnTo>
                    <a:lnTo>
                      <a:pt x="14" y="16"/>
                    </a:lnTo>
                    <a:lnTo>
                      <a:pt x="20" y="10"/>
                    </a:lnTo>
                    <a:lnTo>
                      <a:pt x="23" y="3"/>
                    </a:lnTo>
                    <a:lnTo>
                      <a:pt x="21" y="0"/>
                    </a:lnTo>
                    <a:lnTo>
                      <a:pt x="16" y="6"/>
                    </a:lnTo>
                    <a:lnTo>
                      <a:pt x="9" y="10"/>
                    </a:lnTo>
                    <a:lnTo>
                      <a:pt x="4" y="15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4" name="Freeform 195">
                <a:extLst>
                  <a:ext uri="{FF2B5EF4-FFF2-40B4-BE49-F238E27FC236}">
                    <a16:creationId xmlns:a16="http://schemas.microsoft.com/office/drawing/2014/main" id="{36072ED2-7FF4-4FE3-B855-2D5A7A5F52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0" y="2453"/>
                <a:ext cx="10" cy="24"/>
              </a:xfrm>
              <a:custGeom>
                <a:avLst/>
                <a:gdLst>
                  <a:gd name="T0" fmla="*/ 9 w 23"/>
                  <a:gd name="T1" fmla="*/ 31 h 60"/>
                  <a:gd name="T2" fmla="*/ 7 w 23"/>
                  <a:gd name="T3" fmla="*/ 38 h 60"/>
                  <a:gd name="T4" fmla="*/ 0 w 23"/>
                  <a:gd name="T5" fmla="*/ 52 h 60"/>
                  <a:gd name="T6" fmla="*/ 0 w 23"/>
                  <a:gd name="T7" fmla="*/ 60 h 60"/>
                  <a:gd name="T8" fmla="*/ 3 w 23"/>
                  <a:gd name="T9" fmla="*/ 60 h 60"/>
                  <a:gd name="T10" fmla="*/ 13 w 23"/>
                  <a:gd name="T11" fmla="*/ 46 h 60"/>
                  <a:gd name="T12" fmla="*/ 17 w 23"/>
                  <a:gd name="T13" fmla="*/ 33 h 60"/>
                  <a:gd name="T14" fmla="*/ 20 w 23"/>
                  <a:gd name="T15" fmla="*/ 16 h 60"/>
                  <a:gd name="T16" fmla="*/ 23 w 23"/>
                  <a:gd name="T17" fmla="*/ 2 h 60"/>
                  <a:gd name="T18" fmla="*/ 21 w 23"/>
                  <a:gd name="T19" fmla="*/ 0 h 60"/>
                  <a:gd name="T20" fmla="*/ 19 w 23"/>
                  <a:gd name="T21" fmla="*/ 1 h 60"/>
                  <a:gd name="T22" fmla="*/ 16 w 23"/>
                  <a:gd name="T23" fmla="*/ 3 h 60"/>
                  <a:gd name="T24" fmla="*/ 16 w 23"/>
                  <a:gd name="T25" fmla="*/ 4 h 60"/>
                  <a:gd name="T26" fmla="*/ 9 w 23"/>
                  <a:gd name="T27" fmla="*/ 31 h 6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3"/>
                  <a:gd name="T43" fmla="*/ 0 h 60"/>
                  <a:gd name="T44" fmla="*/ 23 w 23"/>
                  <a:gd name="T45" fmla="*/ 60 h 6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3" h="60">
                    <a:moveTo>
                      <a:pt x="9" y="31"/>
                    </a:moveTo>
                    <a:lnTo>
                      <a:pt x="7" y="38"/>
                    </a:lnTo>
                    <a:lnTo>
                      <a:pt x="0" y="52"/>
                    </a:lnTo>
                    <a:lnTo>
                      <a:pt x="0" y="60"/>
                    </a:lnTo>
                    <a:lnTo>
                      <a:pt x="3" y="60"/>
                    </a:lnTo>
                    <a:lnTo>
                      <a:pt x="13" y="46"/>
                    </a:lnTo>
                    <a:lnTo>
                      <a:pt x="17" y="33"/>
                    </a:lnTo>
                    <a:lnTo>
                      <a:pt x="20" y="16"/>
                    </a:lnTo>
                    <a:lnTo>
                      <a:pt x="23" y="2"/>
                    </a:lnTo>
                    <a:lnTo>
                      <a:pt x="21" y="0"/>
                    </a:lnTo>
                    <a:lnTo>
                      <a:pt x="19" y="1"/>
                    </a:lnTo>
                    <a:lnTo>
                      <a:pt x="16" y="3"/>
                    </a:lnTo>
                    <a:lnTo>
                      <a:pt x="16" y="4"/>
                    </a:lnTo>
                    <a:lnTo>
                      <a:pt x="9" y="3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5" name="Freeform 196">
                <a:extLst>
                  <a:ext uri="{FF2B5EF4-FFF2-40B4-BE49-F238E27FC236}">
                    <a16:creationId xmlns:a16="http://schemas.microsoft.com/office/drawing/2014/main" id="{FD2C926F-41AB-4D57-A60A-94AA499BF4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9" y="2455"/>
                <a:ext cx="29" cy="71"/>
              </a:xfrm>
              <a:custGeom>
                <a:avLst/>
                <a:gdLst>
                  <a:gd name="T0" fmla="*/ 9 w 70"/>
                  <a:gd name="T1" fmla="*/ 20 h 176"/>
                  <a:gd name="T2" fmla="*/ 7 w 70"/>
                  <a:gd name="T3" fmla="*/ 20 h 176"/>
                  <a:gd name="T4" fmla="*/ 3 w 70"/>
                  <a:gd name="T5" fmla="*/ 16 h 176"/>
                  <a:gd name="T6" fmla="*/ 2 w 70"/>
                  <a:gd name="T7" fmla="*/ 16 h 176"/>
                  <a:gd name="T8" fmla="*/ 1 w 70"/>
                  <a:gd name="T9" fmla="*/ 25 h 176"/>
                  <a:gd name="T10" fmla="*/ 3 w 70"/>
                  <a:gd name="T11" fmla="*/ 32 h 176"/>
                  <a:gd name="T12" fmla="*/ 7 w 70"/>
                  <a:gd name="T13" fmla="*/ 39 h 176"/>
                  <a:gd name="T14" fmla="*/ 12 w 70"/>
                  <a:gd name="T15" fmla="*/ 46 h 176"/>
                  <a:gd name="T16" fmla="*/ 10 w 70"/>
                  <a:gd name="T17" fmla="*/ 43 h 176"/>
                  <a:gd name="T18" fmla="*/ 9 w 70"/>
                  <a:gd name="T19" fmla="*/ 38 h 176"/>
                  <a:gd name="T20" fmla="*/ 9 w 70"/>
                  <a:gd name="T21" fmla="*/ 34 h 176"/>
                  <a:gd name="T22" fmla="*/ 13 w 70"/>
                  <a:gd name="T23" fmla="*/ 32 h 176"/>
                  <a:gd name="T24" fmla="*/ 23 w 70"/>
                  <a:gd name="T25" fmla="*/ 41 h 176"/>
                  <a:gd name="T26" fmla="*/ 30 w 70"/>
                  <a:gd name="T27" fmla="*/ 55 h 176"/>
                  <a:gd name="T28" fmla="*/ 32 w 70"/>
                  <a:gd name="T29" fmla="*/ 70 h 176"/>
                  <a:gd name="T30" fmla="*/ 36 w 70"/>
                  <a:gd name="T31" fmla="*/ 83 h 176"/>
                  <a:gd name="T32" fmla="*/ 34 w 70"/>
                  <a:gd name="T33" fmla="*/ 98 h 176"/>
                  <a:gd name="T34" fmla="*/ 37 w 70"/>
                  <a:gd name="T35" fmla="*/ 112 h 176"/>
                  <a:gd name="T36" fmla="*/ 38 w 70"/>
                  <a:gd name="T37" fmla="*/ 127 h 176"/>
                  <a:gd name="T38" fmla="*/ 38 w 70"/>
                  <a:gd name="T39" fmla="*/ 142 h 176"/>
                  <a:gd name="T40" fmla="*/ 39 w 70"/>
                  <a:gd name="T41" fmla="*/ 140 h 176"/>
                  <a:gd name="T42" fmla="*/ 39 w 70"/>
                  <a:gd name="T43" fmla="*/ 136 h 176"/>
                  <a:gd name="T44" fmla="*/ 40 w 70"/>
                  <a:gd name="T45" fmla="*/ 133 h 176"/>
                  <a:gd name="T46" fmla="*/ 44 w 70"/>
                  <a:gd name="T47" fmla="*/ 131 h 176"/>
                  <a:gd name="T48" fmla="*/ 43 w 70"/>
                  <a:gd name="T49" fmla="*/ 110 h 176"/>
                  <a:gd name="T50" fmla="*/ 40 w 70"/>
                  <a:gd name="T51" fmla="*/ 91 h 176"/>
                  <a:gd name="T52" fmla="*/ 37 w 70"/>
                  <a:gd name="T53" fmla="*/ 70 h 176"/>
                  <a:gd name="T54" fmla="*/ 34 w 70"/>
                  <a:gd name="T55" fmla="*/ 50 h 176"/>
                  <a:gd name="T56" fmla="*/ 39 w 70"/>
                  <a:gd name="T57" fmla="*/ 52 h 176"/>
                  <a:gd name="T58" fmla="*/ 42 w 70"/>
                  <a:gd name="T59" fmla="*/ 56 h 176"/>
                  <a:gd name="T60" fmla="*/ 44 w 70"/>
                  <a:gd name="T61" fmla="*/ 62 h 176"/>
                  <a:gd name="T62" fmla="*/ 45 w 70"/>
                  <a:gd name="T63" fmla="*/ 67 h 176"/>
                  <a:gd name="T64" fmla="*/ 50 w 70"/>
                  <a:gd name="T65" fmla="*/ 81 h 176"/>
                  <a:gd name="T66" fmla="*/ 51 w 70"/>
                  <a:gd name="T67" fmla="*/ 97 h 176"/>
                  <a:gd name="T68" fmla="*/ 60 w 70"/>
                  <a:gd name="T69" fmla="*/ 171 h 176"/>
                  <a:gd name="T70" fmla="*/ 70 w 70"/>
                  <a:gd name="T71" fmla="*/ 176 h 176"/>
                  <a:gd name="T72" fmla="*/ 0 w 70"/>
                  <a:gd name="T73" fmla="*/ 0 h 176"/>
                  <a:gd name="T74" fmla="*/ 1 w 70"/>
                  <a:gd name="T75" fmla="*/ 4 h 176"/>
                  <a:gd name="T76" fmla="*/ 10 w 70"/>
                  <a:gd name="T77" fmla="*/ 14 h 176"/>
                  <a:gd name="T78" fmla="*/ 9 w 70"/>
                  <a:gd name="T79" fmla="*/ 20 h 17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70"/>
                  <a:gd name="T121" fmla="*/ 0 h 176"/>
                  <a:gd name="T122" fmla="*/ 70 w 70"/>
                  <a:gd name="T123" fmla="*/ 176 h 17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70" h="176">
                    <a:moveTo>
                      <a:pt x="9" y="20"/>
                    </a:moveTo>
                    <a:lnTo>
                      <a:pt x="7" y="20"/>
                    </a:lnTo>
                    <a:lnTo>
                      <a:pt x="3" y="16"/>
                    </a:lnTo>
                    <a:lnTo>
                      <a:pt x="2" y="16"/>
                    </a:lnTo>
                    <a:lnTo>
                      <a:pt x="1" y="25"/>
                    </a:lnTo>
                    <a:lnTo>
                      <a:pt x="3" y="32"/>
                    </a:lnTo>
                    <a:lnTo>
                      <a:pt x="7" y="39"/>
                    </a:lnTo>
                    <a:lnTo>
                      <a:pt x="12" y="46"/>
                    </a:lnTo>
                    <a:lnTo>
                      <a:pt x="10" y="43"/>
                    </a:lnTo>
                    <a:lnTo>
                      <a:pt x="9" y="38"/>
                    </a:lnTo>
                    <a:lnTo>
                      <a:pt x="9" y="34"/>
                    </a:lnTo>
                    <a:lnTo>
                      <a:pt x="13" y="32"/>
                    </a:lnTo>
                    <a:lnTo>
                      <a:pt x="23" y="41"/>
                    </a:lnTo>
                    <a:lnTo>
                      <a:pt x="30" y="55"/>
                    </a:lnTo>
                    <a:lnTo>
                      <a:pt x="32" y="70"/>
                    </a:lnTo>
                    <a:lnTo>
                      <a:pt x="36" y="83"/>
                    </a:lnTo>
                    <a:lnTo>
                      <a:pt x="34" y="98"/>
                    </a:lnTo>
                    <a:lnTo>
                      <a:pt x="37" y="112"/>
                    </a:lnTo>
                    <a:lnTo>
                      <a:pt x="38" y="127"/>
                    </a:lnTo>
                    <a:lnTo>
                      <a:pt x="38" y="142"/>
                    </a:lnTo>
                    <a:lnTo>
                      <a:pt x="39" y="140"/>
                    </a:lnTo>
                    <a:lnTo>
                      <a:pt x="39" y="136"/>
                    </a:lnTo>
                    <a:lnTo>
                      <a:pt x="40" y="133"/>
                    </a:lnTo>
                    <a:lnTo>
                      <a:pt x="44" y="131"/>
                    </a:lnTo>
                    <a:lnTo>
                      <a:pt x="43" y="110"/>
                    </a:lnTo>
                    <a:lnTo>
                      <a:pt x="40" y="91"/>
                    </a:lnTo>
                    <a:lnTo>
                      <a:pt x="37" y="70"/>
                    </a:lnTo>
                    <a:lnTo>
                      <a:pt x="34" y="50"/>
                    </a:lnTo>
                    <a:lnTo>
                      <a:pt x="39" y="52"/>
                    </a:lnTo>
                    <a:lnTo>
                      <a:pt x="42" y="56"/>
                    </a:lnTo>
                    <a:lnTo>
                      <a:pt x="44" y="62"/>
                    </a:lnTo>
                    <a:lnTo>
                      <a:pt x="45" y="67"/>
                    </a:lnTo>
                    <a:lnTo>
                      <a:pt x="50" y="81"/>
                    </a:lnTo>
                    <a:lnTo>
                      <a:pt x="51" y="97"/>
                    </a:lnTo>
                    <a:cubicBezTo>
                      <a:pt x="57" y="121"/>
                      <a:pt x="65" y="146"/>
                      <a:pt x="60" y="171"/>
                    </a:cubicBezTo>
                    <a:lnTo>
                      <a:pt x="70" y="176"/>
                    </a:lnTo>
                    <a:cubicBezTo>
                      <a:pt x="57" y="118"/>
                      <a:pt x="63" y="29"/>
                      <a:pt x="0" y="0"/>
                    </a:cubicBezTo>
                    <a:lnTo>
                      <a:pt x="1" y="4"/>
                    </a:lnTo>
                    <a:lnTo>
                      <a:pt x="10" y="14"/>
                    </a:lnTo>
                    <a:lnTo>
                      <a:pt x="9" y="20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6" name="Freeform 197">
                <a:extLst>
                  <a:ext uri="{FF2B5EF4-FFF2-40B4-BE49-F238E27FC236}">
                    <a16:creationId xmlns:a16="http://schemas.microsoft.com/office/drawing/2014/main" id="{CABB6E5A-CB63-42D4-9436-757616141C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8" y="2469"/>
                <a:ext cx="22" cy="8"/>
              </a:xfrm>
              <a:custGeom>
                <a:avLst/>
                <a:gdLst>
                  <a:gd name="T0" fmla="*/ 56 w 56"/>
                  <a:gd name="T1" fmla="*/ 16 h 20"/>
                  <a:gd name="T2" fmla="*/ 0 w 56"/>
                  <a:gd name="T3" fmla="*/ 0 h 20"/>
                  <a:gd name="T4" fmla="*/ 1 w 56"/>
                  <a:gd name="T5" fmla="*/ 6 h 20"/>
                  <a:gd name="T6" fmla="*/ 6 w 56"/>
                  <a:gd name="T7" fmla="*/ 10 h 20"/>
                  <a:gd name="T8" fmla="*/ 11 w 56"/>
                  <a:gd name="T9" fmla="*/ 15 h 20"/>
                  <a:gd name="T10" fmla="*/ 19 w 56"/>
                  <a:gd name="T11" fmla="*/ 17 h 20"/>
                  <a:gd name="T12" fmla="*/ 27 w 56"/>
                  <a:gd name="T13" fmla="*/ 20 h 20"/>
                  <a:gd name="T14" fmla="*/ 46 w 56"/>
                  <a:gd name="T15" fmla="*/ 20 h 20"/>
                  <a:gd name="T16" fmla="*/ 56 w 56"/>
                  <a:gd name="T17" fmla="*/ 16 h 2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56"/>
                  <a:gd name="T28" fmla="*/ 0 h 20"/>
                  <a:gd name="T29" fmla="*/ 56 w 56"/>
                  <a:gd name="T30" fmla="*/ 20 h 2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56" h="20">
                    <a:moveTo>
                      <a:pt x="56" y="16"/>
                    </a:moveTo>
                    <a:cubicBezTo>
                      <a:pt x="38" y="11"/>
                      <a:pt x="17" y="7"/>
                      <a:pt x="0" y="0"/>
                    </a:cubicBezTo>
                    <a:lnTo>
                      <a:pt x="1" y="6"/>
                    </a:lnTo>
                    <a:lnTo>
                      <a:pt x="6" y="10"/>
                    </a:lnTo>
                    <a:lnTo>
                      <a:pt x="11" y="15"/>
                    </a:lnTo>
                    <a:lnTo>
                      <a:pt x="19" y="17"/>
                    </a:lnTo>
                    <a:lnTo>
                      <a:pt x="27" y="20"/>
                    </a:lnTo>
                    <a:lnTo>
                      <a:pt x="46" y="20"/>
                    </a:lnTo>
                    <a:lnTo>
                      <a:pt x="56" y="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7" name="Freeform 198">
                <a:extLst>
                  <a:ext uri="{FF2B5EF4-FFF2-40B4-BE49-F238E27FC236}">
                    <a16:creationId xmlns:a16="http://schemas.microsoft.com/office/drawing/2014/main" id="{059F0B80-1231-4474-8881-59C582EC21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5" y="2472"/>
                <a:ext cx="48" cy="59"/>
              </a:xfrm>
              <a:custGeom>
                <a:avLst/>
                <a:gdLst>
                  <a:gd name="T0" fmla="*/ 0 w 117"/>
                  <a:gd name="T1" fmla="*/ 13 h 148"/>
                  <a:gd name="T2" fmla="*/ 66 w 117"/>
                  <a:gd name="T3" fmla="*/ 148 h 148"/>
                  <a:gd name="T4" fmla="*/ 68 w 117"/>
                  <a:gd name="T5" fmla="*/ 148 h 148"/>
                  <a:gd name="T6" fmla="*/ 72 w 117"/>
                  <a:gd name="T7" fmla="*/ 146 h 148"/>
                  <a:gd name="T8" fmla="*/ 73 w 117"/>
                  <a:gd name="T9" fmla="*/ 144 h 148"/>
                  <a:gd name="T10" fmla="*/ 81 w 117"/>
                  <a:gd name="T11" fmla="*/ 135 h 148"/>
                  <a:gd name="T12" fmla="*/ 88 w 117"/>
                  <a:gd name="T13" fmla="*/ 129 h 148"/>
                  <a:gd name="T14" fmla="*/ 117 w 117"/>
                  <a:gd name="T15" fmla="*/ 91 h 148"/>
                  <a:gd name="T16" fmla="*/ 49 w 117"/>
                  <a:gd name="T17" fmla="*/ 39 h 148"/>
                  <a:gd name="T18" fmla="*/ 12 w 117"/>
                  <a:gd name="T19" fmla="*/ 0 h 148"/>
                  <a:gd name="T20" fmla="*/ 9 w 117"/>
                  <a:gd name="T21" fmla="*/ 2 h 148"/>
                  <a:gd name="T22" fmla="*/ 7 w 117"/>
                  <a:gd name="T23" fmla="*/ 7 h 148"/>
                  <a:gd name="T24" fmla="*/ 4 w 117"/>
                  <a:gd name="T25" fmla="*/ 10 h 148"/>
                  <a:gd name="T26" fmla="*/ 0 w 117"/>
                  <a:gd name="T27" fmla="*/ 13 h 14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17"/>
                  <a:gd name="T43" fmla="*/ 0 h 148"/>
                  <a:gd name="T44" fmla="*/ 117 w 117"/>
                  <a:gd name="T45" fmla="*/ 148 h 14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17" h="148">
                    <a:moveTo>
                      <a:pt x="0" y="13"/>
                    </a:moveTo>
                    <a:cubicBezTo>
                      <a:pt x="5" y="63"/>
                      <a:pt x="46" y="101"/>
                      <a:pt x="66" y="148"/>
                    </a:cubicBezTo>
                    <a:lnTo>
                      <a:pt x="68" y="148"/>
                    </a:lnTo>
                    <a:lnTo>
                      <a:pt x="72" y="146"/>
                    </a:lnTo>
                    <a:lnTo>
                      <a:pt x="73" y="144"/>
                    </a:lnTo>
                    <a:lnTo>
                      <a:pt x="81" y="135"/>
                    </a:lnTo>
                    <a:lnTo>
                      <a:pt x="88" y="129"/>
                    </a:lnTo>
                    <a:cubicBezTo>
                      <a:pt x="98" y="116"/>
                      <a:pt x="108" y="104"/>
                      <a:pt x="117" y="91"/>
                    </a:cubicBezTo>
                    <a:cubicBezTo>
                      <a:pt x="89" y="82"/>
                      <a:pt x="70" y="58"/>
                      <a:pt x="49" y="39"/>
                    </a:cubicBezTo>
                    <a:cubicBezTo>
                      <a:pt x="34" y="26"/>
                      <a:pt x="23" y="16"/>
                      <a:pt x="12" y="0"/>
                    </a:cubicBezTo>
                    <a:lnTo>
                      <a:pt x="9" y="2"/>
                    </a:lnTo>
                    <a:lnTo>
                      <a:pt x="7" y="7"/>
                    </a:lnTo>
                    <a:lnTo>
                      <a:pt x="4" y="1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8" name="Freeform 199">
                <a:extLst>
                  <a:ext uri="{FF2B5EF4-FFF2-40B4-BE49-F238E27FC236}">
                    <a16:creationId xmlns:a16="http://schemas.microsoft.com/office/drawing/2014/main" id="{EC34752B-618A-4B52-8860-D8FCD2C987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6" y="2480"/>
                <a:ext cx="19" cy="7"/>
              </a:xfrm>
              <a:custGeom>
                <a:avLst/>
                <a:gdLst>
                  <a:gd name="T0" fmla="*/ 0 w 46"/>
                  <a:gd name="T1" fmla="*/ 1 h 19"/>
                  <a:gd name="T2" fmla="*/ 28 w 46"/>
                  <a:gd name="T3" fmla="*/ 11 h 19"/>
                  <a:gd name="T4" fmla="*/ 25 w 46"/>
                  <a:gd name="T5" fmla="*/ 13 h 19"/>
                  <a:gd name="T6" fmla="*/ 21 w 46"/>
                  <a:gd name="T7" fmla="*/ 11 h 19"/>
                  <a:gd name="T8" fmla="*/ 18 w 46"/>
                  <a:gd name="T9" fmla="*/ 13 h 19"/>
                  <a:gd name="T10" fmla="*/ 16 w 46"/>
                  <a:gd name="T11" fmla="*/ 16 h 19"/>
                  <a:gd name="T12" fmla="*/ 21 w 46"/>
                  <a:gd name="T13" fmla="*/ 17 h 19"/>
                  <a:gd name="T14" fmla="*/ 25 w 46"/>
                  <a:gd name="T15" fmla="*/ 19 h 19"/>
                  <a:gd name="T16" fmla="*/ 28 w 46"/>
                  <a:gd name="T17" fmla="*/ 19 h 19"/>
                  <a:gd name="T18" fmla="*/ 33 w 46"/>
                  <a:gd name="T19" fmla="*/ 17 h 19"/>
                  <a:gd name="T20" fmla="*/ 34 w 46"/>
                  <a:gd name="T21" fmla="*/ 16 h 19"/>
                  <a:gd name="T22" fmla="*/ 34 w 46"/>
                  <a:gd name="T23" fmla="*/ 13 h 19"/>
                  <a:gd name="T24" fmla="*/ 32 w 46"/>
                  <a:gd name="T25" fmla="*/ 11 h 19"/>
                  <a:gd name="T26" fmla="*/ 36 w 46"/>
                  <a:gd name="T27" fmla="*/ 11 h 19"/>
                  <a:gd name="T28" fmla="*/ 40 w 46"/>
                  <a:gd name="T29" fmla="*/ 10 h 19"/>
                  <a:gd name="T30" fmla="*/ 44 w 46"/>
                  <a:gd name="T31" fmla="*/ 9 h 19"/>
                  <a:gd name="T32" fmla="*/ 46 w 46"/>
                  <a:gd name="T33" fmla="*/ 6 h 19"/>
                  <a:gd name="T34" fmla="*/ 46 w 46"/>
                  <a:gd name="T35" fmla="*/ 2 h 19"/>
                  <a:gd name="T36" fmla="*/ 14 w 46"/>
                  <a:gd name="T37" fmla="*/ 2 h 19"/>
                  <a:gd name="T38" fmla="*/ 10 w 46"/>
                  <a:gd name="T39" fmla="*/ 1 h 19"/>
                  <a:gd name="T40" fmla="*/ 3 w 46"/>
                  <a:gd name="T41" fmla="*/ 0 h 19"/>
                  <a:gd name="T42" fmla="*/ 1 w 46"/>
                  <a:gd name="T43" fmla="*/ 0 h 19"/>
                  <a:gd name="T44" fmla="*/ 0 w 46"/>
                  <a:gd name="T45" fmla="*/ 1 h 19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46"/>
                  <a:gd name="T70" fmla="*/ 0 h 19"/>
                  <a:gd name="T71" fmla="*/ 46 w 46"/>
                  <a:gd name="T72" fmla="*/ 19 h 19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46" h="19">
                    <a:moveTo>
                      <a:pt x="0" y="1"/>
                    </a:moveTo>
                    <a:cubicBezTo>
                      <a:pt x="8" y="7"/>
                      <a:pt x="18" y="11"/>
                      <a:pt x="28" y="11"/>
                    </a:cubicBezTo>
                    <a:lnTo>
                      <a:pt x="25" y="13"/>
                    </a:lnTo>
                    <a:lnTo>
                      <a:pt x="21" y="11"/>
                    </a:lnTo>
                    <a:lnTo>
                      <a:pt x="18" y="13"/>
                    </a:lnTo>
                    <a:lnTo>
                      <a:pt x="16" y="16"/>
                    </a:lnTo>
                    <a:lnTo>
                      <a:pt x="21" y="17"/>
                    </a:lnTo>
                    <a:lnTo>
                      <a:pt x="25" y="19"/>
                    </a:lnTo>
                    <a:lnTo>
                      <a:pt x="28" y="19"/>
                    </a:lnTo>
                    <a:lnTo>
                      <a:pt x="33" y="17"/>
                    </a:lnTo>
                    <a:lnTo>
                      <a:pt x="34" y="16"/>
                    </a:lnTo>
                    <a:lnTo>
                      <a:pt x="34" y="13"/>
                    </a:lnTo>
                    <a:lnTo>
                      <a:pt x="32" y="11"/>
                    </a:lnTo>
                    <a:lnTo>
                      <a:pt x="36" y="11"/>
                    </a:lnTo>
                    <a:lnTo>
                      <a:pt x="40" y="10"/>
                    </a:lnTo>
                    <a:lnTo>
                      <a:pt x="44" y="9"/>
                    </a:lnTo>
                    <a:lnTo>
                      <a:pt x="46" y="6"/>
                    </a:lnTo>
                    <a:lnTo>
                      <a:pt x="46" y="2"/>
                    </a:lnTo>
                    <a:lnTo>
                      <a:pt x="14" y="2"/>
                    </a:lnTo>
                    <a:lnTo>
                      <a:pt x="10" y="1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19" name="Freeform 200">
                <a:extLst>
                  <a:ext uri="{FF2B5EF4-FFF2-40B4-BE49-F238E27FC236}">
                    <a16:creationId xmlns:a16="http://schemas.microsoft.com/office/drawing/2014/main" id="{3D58532C-839D-4D8F-80EA-E129BFE9CD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7" y="2471"/>
                <a:ext cx="13" cy="8"/>
              </a:xfrm>
              <a:custGeom>
                <a:avLst/>
                <a:gdLst>
                  <a:gd name="T0" fmla="*/ 0 w 32"/>
                  <a:gd name="T1" fmla="*/ 4 h 19"/>
                  <a:gd name="T2" fmla="*/ 3 w 32"/>
                  <a:gd name="T3" fmla="*/ 7 h 19"/>
                  <a:gd name="T4" fmla="*/ 8 w 32"/>
                  <a:gd name="T5" fmla="*/ 11 h 19"/>
                  <a:gd name="T6" fmla="*/ 17 w 32"/>
                  <a:gd name="T7" fmla="*/ 16 h 19"/>
                  <a:gd name="T8" fmla="*/ 19 w 32"/>
                  <a:gd name="T9" fmla="*/ 18 h 19"/>
                  <a:gd name="T10" fmla="*/ 20 w 32"/>
                  <a:gd name="T11" fmla="*/ 19 h 19"/>
                  <a:gd name="T12" fmla="*/ 25 w 32"/>
                  <a:gd name="T13" fmla="*/ 19 h 19"/>
                  <a:gd name="T14" fmla="*/ 27 w 32"/>
                  <a:gd name="T15" fmla="*/ 17 h 19"/>
                  <a:gd name="T16" fmla="*/ 28 w 32"/>
                  <a:gd name="T17" fmla="*/ 15 h 19"/>
                  <a:gd name="T18" fmla="*/ 30 w 32"/>
                  <a:gd name="T19" fmla="*/ 13 h 19"/>
                  <a:gd name="T20" fmla="*/ 32 w 32"/>
                  <a:gd name="T21" fmla="*/ 12 h 19"/>
                  <a:gd name="T22" fmla="*/ 0 w 32"/>
                  <a:gd name="T23" fmla="*/ 4 h 1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32"/>
                  <a:gd name="T37" fmla="*/ 0 h 19"/>
                  <a:gd name="T38" fmla="*/ 32 w 32"/>
                  <a:gd name="T39" fmla="*/ 19 h 19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32" h="19">
                    <a:moveTo>
                      <a:pt x="0" y="4"/>
                    </a:moveTo>
                    <a:lnTo>
                      <a:pt x="3" y="7"/>
                    </a:lnTo>
                    <a:lnTo>
                      <a:pt x="8" y="11"/>
                    </a:lnTo>
                    <a:lnTo>
                      <a:pt x="17" y="16"/>
                    </a:lnTo>
                    <a:lnTo>
                      <a:pt x="19" y="18"/>
                    </a:lnTo>
                    <a:lnTo>
                      <a:pt x="20" y="19"/>
                    </a:lnTo>
                    <a:lnTo>
                      <a:pt x="25" y="19"/>
                    </a:lnTo>
                    <a:lnTo>
                      <a:pt x="27" y="17"/>
                    </a:lnTo>
                    <a:lnTo>
                      <a:pt x="28" y="15"/>
                    </a:lnTo>
                    <a:lnTo>
                      <a:pt x="30" y="13"/>
                    </a:lnTo>
                    <a:lnTo>
                      <a:pt x="32" y="12"/>
                    </a:lnTo>
                    <a:cubicBezTo>
                      <a:pt x="23" y="5"/>
                      <a:pt x="11" y="0"/>
                      <a:pt x="0" y="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0" name="Freeform 201">
                <a:extLst>
                  <a:ext uri="{FF2B5EF4-FFF2-40B4-BE49-F238E27FC236}">
                    <a16:creationId xmlns:a16="http://schemas.microsoft.com/office/drawing/2014/main" id="{C49B7DAE-0310-4550-B12C-5D1CC80D31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485"/>
                <a:ext cx="24" cy="6"/>
              </a:xfrm>
              <a:custGeom>
                <a:avLst/>
                <a:gdLst>
                  <a:gd name="T0" fmla="*/ 0 w 61"/>
                  <a:gd name="T1" fmla="*/ 2 h 15"/>
                  <a:gd name="T2" fmla="*/ 2 w 61"/>
                  <a:gd name="T3" fmla="*/ 7 h 15"/>
                  <a:gd name="T4" fmla="*/ 5 w 61"/>
                  <a:gd name="T5" fmla="*/ 9 h 15"/>
                  <a:gd name="T6" fmla="*/ 10 w 61"/>
                  <a:gd name="T7" fmla="*/ 11 h 15"/>
                  <a:gd name="T8" fmla="*/ 15 w 61"/>
                  <a:gd name="T9" fmla="*/ 13 h 15"/>
                  <a:gd name="T10" fmla="*/ 19 w 61"/>
                  <a:gd name="T11" fmla="*/ 14 h 15"/>
                  <a:gd name="T12" fmla="*/ 25 w 61"/>
                  <a:gd name="T13" fmla="*/ 14 h 15"/>
                  <a:gd name="T14" fmla="*/ 28 w 61"/>
                  <a:gd name="T15" fmla="*/ 15 h 15"/>
                  <a:gd name="T16" fmla="*/ 34 w 61"/>
                  <a:gd name="T17" fmla="*/ 15 h 15"/>
                  <a:gd name="T18" fmla="*/ 61 w 61"/>
                  <a:gd name="T19" fmla="*/ 5 h 15"/>
                  <a:gd name="T20" fmla="*/ 0 w 61"/>
                  <a:gd name="T21" fmla="*/ 2 h 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1"/>
                  <a:gd name="T34" fmla="*/ 0 h 15"/>
                  <a:gd name="T35" fmla="*/ 61 w 61"/>
                  <a:gd name="T36" fmla="*/ 15 h 1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1" h="15">
                    <a:moveTo>
                      <a:pt x="0" y="2"/>
                    </a:moveTo>
                    <a:lnTo>
                      <a:pt x="2" y="7"/>
                    </a:lnTo>
                    <a:lnTo>
                      <a:pt x="5" y="9"/>
                    </a:lnTo>
                    <a:lnTo>
                      <a:pt x="10" y="11"/>
                    </a:lnTo>
                    <a:lnTo>
                      <a:pt x="15" y="13"/>
                    </a:lnTo>
                    <a:lnTo>
                      <a:pt x="19" y="14"/>
                    </a:lnTo>
                    <a:lnTo>
                      <a:pt x="25" y="14"/>
                    </a:lnTo>
                    <a:lnTo>
                      <a:pt x="28" y="15"/>
                    </a:lnTo>
                    <a:lnTo>
                      <a:pt x="34" y="15"/>
                    </a:lnTo>
                    <a:lnTo>
                      <a:pt x="61" y="5"/>
                    </a:lnTo>
                    <a:cubicBezTo>
                      <a:pt x="36" y="6"/>
                      <a:pt x="30" y="0"/>
                      <a:pt x="0" y="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1" name="Freeform 202">
                <a:extLst>
                  <a:ext uri="{FF2B5EF4-FFF2-40B4-BE49-F238E27FC236}">
                    <a16:creationId xmlns:a16="http://schemas.microsoft.com/office/drawing/2014/main" id="{3E4BE6F8-8151-433D-B77E-C9A90E8894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1" y="2504"/>
                <a:ext cx="20" cy="29"/>
              </a:xfrm>
              <a:custGeom>
                <a:avLst/>
                <a:gdLst>
                  <a:gd name="T0" fmla="*/ 0 w 50"/>
                  <a:gd name="T1" fmla="*/ 10 h 70"/>
                  <a:gd name="T2" fmla="*/ 7 w 50"/>
                  <a:gd name="T3" fmla="*/ 15 h 70"/>
                  <a:gd name="T4" fmla="*/ 13 w 50"/>
                  <a:gd name="T5" fmla="*/ 21 h 70"/>
                  <a:gd name="T6" fmla="*/ 19 w 50"/>
                  <a:gd name="T7" fmla="*/ 28 h 70"/>
                  <a:gd name="T8" fmla="*/ 24 w 50"/>
                  <a:gd name="T9" fmla="*/ 36 h 70"/>
                  <a:gd name="T10" fmla="*/ 50 w 50"/>
                  <a:gd name="T11" fmla="*/ 70 h 70"/>
                  <a:gd name="T12" fmla="*/ 50 w 50"/>
                  <a:gd name="T13" fmla="*/ 69 h 70"/>
                  <a:gd name="T14" fmla="*/ 48 w 50"/>
                  <a:gd name="T15" fmla="*/ 68 h 70"/>
                  <a:gd name="T16" fmla="*/ 48 w 50"/>
                  <a:gd name="T17" fmla="*/ 67 h 70"/>
                  <a:gd name="T18" fmla="*/ 43 w 50"/>
                  <a:gd name="T19" fmla="*/ 53 h 70"/>
                  <a:gd name="T20" fmla="*/ 40 w 50"/>
                  <a:gd name="T21" fmla="*/ 39 h 70"/>
                  <a:gd name="T22" fmla="*/ 40 w 50"/>
                  <a:gd name="T23" fmla="*/ 23 h 70"/>
                  <a:gd name="T24" fmla="*/ 39 w 50"/>
                  <a:gd name="T25" fmla="*/ 10 h 70"/>
                  <a:gd name="T26" fmla="*/ 36 w 50"/>
                  <a:gd name="T27" fmla="*/ 8 h 70"/>
                  <a:gd name="T28" fmla="*/ 13 w 50"/>
                  <a:gd name="T29" fmla="*/ 0 h 70"/>
                  <a:gd name="T30" fmla="*/ 10 w 50"/>
                  <a:gd name="T31" fmla="*/ 2 h 70"/>
                  <a:gd name="T32" fmla="*/ 3 w 50"/>
                  <a:gd name="T33" fmla="*/ 7 h 70"/>
                  <a:gd name="T34" fmla="*/ 0 w 50"/>
                  <a:gd name="T35" fmla="*/ 10 h 7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0"/>
                  <a:gd name="T55" fmla="*/ 0 h 70"/>
                  <a:gd name="T56" fmla="*/ 50 w 50"/>
                  <a:gd name="T57" fmla="*/ 70 h 70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0" h="70">
                    <a:moveTo>
                      <a:pt x="0" y="10"/>
                    </a:moveTo>
                    <a:lnTo>
                      <a:pt x="7" y="15"/>
                    </a:lnTo>
                    <a:lnTo>
                      <a:pt x="13" y="21"/>
                    </a:lnTo>
                    <a:lnTo>
                      <a:pt x="19" y="28"/>
                    </a:lnTo>
                    <a:lnTo>
                      <a:pt x="24" y="36"/>
                    </a:lnTo>
                    <a:cubicBezTo>
                      <a:pt x="36" y="49"/>
                      <a:pt x="36" y="65"/>
                      <a:pt x="50" y="70"/>
                    </a:cubicBezTo>
                    <a:lnTo>
                      <a:pt x="50" y="69"/>
                    </a:lnTo>
                    <a:lnTo>
                      <a:pt x="48" y="68"/>
                    </a:lnTo>
                    <a:lnTo>
                      <a:pt x="48" y="67"/>
                    </a:lnTo>
                    <a:lnTo>
                      <a:pt x="43" y="53"/>
                    </a:lnTo>
                    <a:lnTo>
                      <a:pt x="40" y="39"/>
                    </a:lnTo>
                    <a:lnTo>
                      <a:pt x="40" y="23"/>
                    </a:lnTo>
                    <a:lnTo>
                      <a:pt x="39" y="10"/>
                    </a:lnTo>
                    <a:lnTo>
                      <a:pt x="36" y="8"/>
                    </a:lnTo>
                    <a:cubicBezTo>
                      <a:pt x="25" y="2"/>
                      <a:pt x="24" y="2"/>
                      <a:pt x="13" y="0"/>
                    </a:cubicBezTo>
                    <a:lnTo>
                      <a:pt x="10" y="2"/>
                    </a:lnTo>
                    <a:lnTo>
                      <a:pt x="3" y="7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2" name="Freeform 203">
                <a:extLst>
                  <a:ext uri="{FF2B5EF4-FFF2-40B4-BE49-F238E27FC236}">
                    <a16:creationId xmlns:a16="http://schemas.microsoft.com/office/drawing/2014/main" id="{D3A99121-CF09-473A-97E2-504620EC70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7" y="2507"/>
                <a:ext cx="110" cy="80"/>
              </a:xfrm>
              <a:custGeom>
                <a:avLst/>
                <a:gdLst>
                  <a:gd name="T0" fmla="*/ 40 w 274"/>
                  <a:gd name="T1" fmla="*/ 68 h 200"/>
                  <a:gd name="T2" fmla="*/ 36 w 274"/>
                  <a:gd name="T3" fmla="*/ 69 h 200"/>
                  <a:gd name="T4" fmla="*/ 31 w 274"/>
                  <a:gd name="T5" fmla="*/ 71 h 200"/>
                  <a:gd name="T6" fmla="*/ 27 w 274"/>
                  <a:gd name="T7" fmla="*/ 71 h 200"/>
                  <a:gd name="T8" fmla="*/ 22 w 274"/>
                  <a:gd name="T9" fmla="*/ 69 h 200"/>
                  <a:gd name="T10" fmla="*/ 16 w 274"/>
                  <a:gd name="T11" fmla="*/ 65 h 200"/>
                  <a:gd name="T12" fmla="*/ 4 w 274"/>
                  <a:gd name="T13" fmla="*/ 56 h 200"/>
                  <a:gd name="T14" fmla="*/ 1 w 274"/>
                  <a:gd name="T15" fmla="*/ 50 h 200"/>
                  <a:gd name="T16" fmla="*/ 0 w 274"/>
                  <a:gd name="T17" fmla="*/ 56 h 200"/>
                  <a:gd name="T18" fmla="*/ 2 w 274"/>
                  <a:gd name="T19" fmla="*/ 62 h 200"/>
                  <a:gd name="T20" fmla="*/ 7 w 274"/>
                  <a:gd name="T21" fmla="*/ 68 h 200"/>
                  <a:gd name="T22" fmla="*/ 10 w 274"/>
                  <a:gd name="T23" fmla="*/ 75 h 200"/>
                  <a:gd name="T24" fmla="*/ 16 w 274"/>
                  <a:gd name="T25" fmla="*/ 86 h 200"/>
                  <a:gd name="T26" fmla="*/ 23 w 274"/>
                  <a:gd name="T27" fmla="*/ 97 h 200"/>
                  <a:gd name="T28" fmla="*/ 30 w 274"/>
                  <a:gd name="T29" fmla="*/ 106 h 200"/>
                  <a:gd name="T30" fmla="*/ 37 w 274"/>
                  <a:gd name="T31" fmla="*/ 116 h 200"/>
                  <a:gd name="T32" fmla="*/ 43 w 274"/>
                  <a:gd name="T33" fmla="*/ 125 h 200"/>
                  <a:gd name="T34" fmla="*/ 48 w 274"/>
                  <a:gd name="T35" fmla="*/ 136 h 200"/>
                  <a:gd name="T36" fmla="*/ 52 w 274"/>
                  <a:gd name="T37" fmla="*/ 150 h 200"/>
                  <a:gd name="T38" fmla="*/ 56 w 274"/>
                  <a:gd name="T39" fmla="*/ 163 h 200"/>
                  <a:gd name="T40" fmla="*/ 53 w 274"/>
                  <a:gd name="T41" fmla="*/ 171 h 200"/>
                  <a:gd name="T42" fmla="*/ 219 w 274"/>
                  <a:gd name="T43" fmla="*/ 195 h 200"/>
                  <a:gd name="T44" fmla="*/ 220 w 274"/>
                  <a:gd name="T45" fmla="*/ 188 h 200"/>
                  <a:gd name="T46" fmla="*/ 221 w 274"/>
                  <a:gd name="T47" fmla="*/ 180 h 200"/>
                  <a:gd name="T48" fmla="*/ 224 w 274"/>
                  <a:gd name="T49" fmla="*/ 172 h 200"/>
                  <a:gd name="T50" fmla="*/ 226 w 274"/>
                  <a:gd name="T51" fmla="*/ 164 h 200"/>
                  <a:gd name="T52" fmla="*/ 228 w 274"/>
                  <a:gd name="T53" fmla="*/ 163 h 200"/>
                  <a:gd name="T54" fmla="*/ 231 w 274"/>
                  <a:gd name="T55" fmla="*/ 163 h 200"/>
                  <a:gd name="T56" fmla="*/ 232 w 274"/>
                  <a:gd name="T57" fmla="*/ 171 h 200"/>
                  <a:gd name="T58" fmla="*/ 231 w 274"/>
                  <a:gd name="T59" fmla="*/ 180 h 200"/>
                  <a:gd name="T60" fmla="*/ 231 w 274"/>
                  <a:gd name="T61" fmla="*/ 187 h 200"/>
                  <a:gd name="T62" fmla="*/ 232 w 274"/>
                  <a:gd name="T63" fmla="*/ 195 h 200"/>
                  <a:gd name="T64" fmla="*/ 274 w 274"/>
                  <a:gd name="T65" fmla="*/ 199 h 200"/>
                  <a:gd name="T66" fmla="*/ 223 w 274"/>
                  <a:gd name="T67" fmla="*/ 141 h 200"/>
                  <a:gd name="T68" fmla="*/ 218 w 274"/>
                  <a:gd name="T69" fmla="*/ 133 h 200"/>
                  <a:gd name="T70" fmla="*/ 208 w 274"/>
                  <a:gd name="T71" fmla="*/ 125 h 200"/>
                  <a:gd name="T72" fmla="*/ 202 w 274"/>
                  <a:gd name="T73" fmla="*/ 117 h 200"/>
                  <a:gd name="T74" fmla="*/ 198 w 274"/>
                  <a:gd name="T75" fmla="*/ 106 h 200"/>
                  <a:gd name="T76" fmla="*/ 194 w 274"/>
                  <a:gd name="T77" fmla="*/ 97 h 200"/>
                  <a:gd name="T78" fmla="*/ 181 w 274"/>
                  <a:gd name="T79" fmla="*/ 83 h 200"/>
                  <a:gd name="T80" fmla="*/ 166 w 274"/>
                  <a:gd name="T81" fmla="*/ 71 h 200"/>
                  <a:gd name="T82" fmla="*/ 151 w 274"/>
                  <a:gd name="T83" fmla="*/ 61 h 200"/>
                  <a:gd name="T84" fmla="*/ 134 w 274"/>
                  <a:gd name="T85" fmla="*/ 51 h 200"/>
                  <a:gd name="T86" fmla="*/ 117 w 274"/>
                  <a:gd name="T87" fmla="*/ 43 h 200"/>
                  <a:gd name="T88" fmla="*/ 99 w 274"/>
                  <a:gd name="T89" fmla="*/ 33 h 200"/>
                  <a:gd name="T90" fmla="*/ 82 w 274"/>
                  <a:gd name="T91" fmla="*/ 23 h 200"/>
                  <a:gd name="T92" fmla="*/ 66 w 274"/>
                  <a:gd name="T93" fmla="*/ 13 h 200"/>
                  <a:gd name="T94" fmla="*/ 62 w 274"/>
                  <a:gd name="T95" fmla="*/ 13 h 200"/>
                  <a:gd name="T96" fmla="*/ 36 w 274"/>
                  <a:gd name="T97" fmla="*/ 0 h 200"/>
                  <a:gd name="T98" fmla="*/ 37 w 274"/>
                  <a:gd name="T99" fmla="*/ 16 h 200"/>
                  <a:gd name="T100" fmla="*/ 39 w 274"/>
                  <a:gd name="T101" fmla="*/ 33 h 200"/>
                  <a:gd name="T102" fmla="*/ 40 w 274"/>
                  <a:gd name="T103" fmla="*/ 50 h 200"/>
                  <a:gd name="T104" fmla="*/ 40 w 274"/>
                  <a:gd name="T105" fmla="*/ 68 h 200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274"/>
                  <a:gd name="T160" fmla="*/ 0 h 200"/>
                  <a:gd name="T161" fmla="*/ 274 w 274"/>
                  <a:gd name="T162" fmla="*/ 200 h 200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274" h="200">
                    <a:moveTo>
                      <a:pt x="40" y="68"/>
                    </a:moveTo>
                    <a:lnTo>
                      <a:pt x="36" y="69"/>
                    </a:lnTo>
                    <a:lnTo>
                      <a:pt x="31" y="71"/>
                    </a:lnTo>
                    <a:lnTo>
                      <a:pt x="27" y="71"/>
                    </a:lnTo>
                    <a:lnTo>
                      <a:pt x="22" y="69"/>
                    </a:lnTo>
                    <a:lnTo>
                      <a:pt x="16" y="65"/>
                    </a:lnTo>
                    <a:lnTo>
                      <a:pt x="4" y="56"/>
                    </a:lnTo>
                    <a:lnTo>
                      <a:pt x="1" y="50"/>
                    </a:lnTo>
                    <a:lnTo>
                      <a:pt x="0" y="56"/>
                    </a:lnTo>
                    <a:lnTo>
                      <a:pt x="2" y="62"/>
                    </a:lnTo>
                    <a:lnTo>
                      <a:pt x="7" y="68"/>
                    </a:lnTo>
                    <a:lnTo>
                      <a:pt x="10" y="75"/>
                    </a:lnTo>
                    <a:lnTo>
                      <a:pt x="16" y="86"/>
                    </a:lnTo>
                    <a:lnTo>
                      <a:pt x="23" y="97"/>
                    </a:lnTo>
                    <a:lnTo>
                      <a:pt x="30" y="106"/>
                    </a:lnTo>
                    <a:lnTo>
                      <a:pt x="37" y="116"/>
                    </a:lnTo>
                    <a:lnTo>
                      <a:pt x="43" y="125"/>
                    </a:lnTo>
                    <a:lnTo>
                      <a:pt x="48" y="136"/>
                    </a:lnTo>
                    <a:lnTo>
                      <a:pt x="52" y="150"/>
                    </a:lnTo>
                    <a:lnTo>
                      <a:pt x="56" y="163"/>
                    </a:lnTo>
                    <a:lnTo>
                      <a:pt x="53" y="171"/>
                    </a:lnTo>
                    <a:cubicBezTo>
                      <a:pt x="108" y="182"/>
                      <a:pt x="163" y="192"/>
                      <a:pt x="219" y="195"/>
                    </a:cubicBezTo>
                    <a:lnTo>
                      <a:pt x="220" y="188"/>
                    </a:lnTo>
                    <a:lnTo>
                      <a:pt x="221" y="180"/>
                    </a:lnTo>
                    <a:lnTo>
                      <a:pt x="224" y="172"/>
                    </a:lnTo>
                    <a:lnTo>
                      <a:pt x="226" y="164"/>
                    </a:lnTo>
                    <a:lnTo>
                      <a:pt x="228" y="163"/>
                    </a:lnTo>
                    <a:lnTo>
                      <a:pt x="231" y="163"/>
                    </a:lnTo>
                    <a:lnTo>
                      <a:pt x="232" y="171"/>
                    </a:lnTo>
                    <a:lnTo>
                      <a:pt x="231" y="180"/>
                    </a:lnTo>
                    <a:lnTo>
                      <a:pt x="231" y="187"/>
                    </a:lnTo>
                    <a:lnTo>
                      <a:pt x="232" y="195"/>
                    </a:lnTo>
                    <a:cubicBezTo>
                      <a:pt x="248" y="197"/>
                      <a:pt x="259" y="200"/>
                      <a:pt x="274" y="199"/>
                    </a:cubicBezTo>
                    <a:cubicBezTo>
                      <a:pt x="261" y="166"/>
                      <a:pt x="242" y="167"/>
                      <a:pt x="223" y="141"/>
                    </a:cubicBezTo>
                    <a:lnTo>
                      <a:pt x="218" y="133"/>
                    </a:lnTo>
                    <a:lnTo>
                      <a:pt x="208" y="125"/>
                    </a:lnTo>
                    <a:lnTo>
                      <a:pt x="202" y="117"/>
                    </a:lnTo>
                    <a:lnTo>
                      <a:pt x="198" y="106"/>
                    </a:lnTo>
                    <a:lnTo>
                      <a:pt x="194" y="97"/>
                    </a:lnTo>
                    <a:lnTo>
                      <a:pt x="181" y="83"/>
                    </a:lnTo>
                    <a:lnTo>
                      <a:pt x="166" y="71"/>
                    </a:lnTo>
                    <a:lnTo>
                      <a:pt x="151" y="61"/>
                    </a:lnTo>
                    <a:lnTo>
                      <a:pt x="134" y="51"/>
                    </a:lnTo>
                    <a:lnTo>
                      <a:pt x="117" y="43"/>
                    </a:lnTo>
                    <a:lnTo>
                      <a:pt x="99" y="33"/>
                    </a:lnTo>
                    <a:lnTo>
                      <a:pt x="82" y="23"/>
                    </a:lnTo>
                    <a:lnTo>
                      <a:pt x="66" y="13"/>
                    </a:lnTo>
                    <a:lnTo>
                      <a:pt x="62" y="13"/>
                    </a:lnTo>
                    <a:cubicBezTo>
                      <a:pt x="50" y="8"/>
                      <a:pt x="47" y="8"/>
                      <a:pt x="36" y="0"/>
                    </a:cubicBezTo>
                    <a:lnTo>
                      <a:pt x="37" y="16"/>
                    </a:lnTo>
                    <a:lnTo>
                      <a:pt x="39" y="33"/>
                    </a:lnTo>
                    <a:lnTo>
                      <a:pt x="40" y="50"/>
                    </a:lnTo>
                    <a:lnTo>
                      <a:pt x="40" y="68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3" name="Freeform 204">
                <a:extLst>
                  <a:ext uri="{FF2B5EF4-FFF2-40B4-BE49-F238E27FC236}">
                    <a16:creationId xmlns:a16="http://schemas.microsoft.com/office/drawing/2014/main" id="{98174BF0-AC3F-4FD8-B7F7-CE0154371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0" y="2495"/>
                <a:ext cx="11" cy="6"/>
              </a:xfrm>
              <a:custGeom>
                <a:avLst/>
                <a:gdLst>
                  <a:gd name="T0" fmla="*/ 0 w 26"/>
                  <a:gd name="T1" fmla="*/ 0 h 14"/>
                  <a:gd name="T2" fmla="*/ 4 w 26"/>
                  <a:gd name="T3" fmla="*/ 4 h 14"/>
                  <a:gd name="T4" fmla="*/ 9 w 26"/>
                  <a:gd name="T5" fmla="*/ 8 h 14"/>
                  <a:gd name="T6" fmla="*/ 15 w 26"/>
                  <a:gd name="T7" fmla="*/ 10 h 14"/>
                  <a:gd name="T8" fmla="*/ 20 w 26"/>
                  <a:gd name="T9" fmla="*/ 14 h 14"/>
                  <a:gd name="T10" fmla="*/ 25 w 26"/>
                  <a:gd name="T11" fmla="*/ 14 h 14"/>
                  <a:gd name="T12" fmla="*/ 26 w 26"/>
                  <a:gd name="T13" fmla="*/ 13 h 14"/>
                  <a:gd name="T14" fmla="*/ 25 w 26"/>
                  <a:gd name="T15" fmla="*/ 9 h 14"/>
                  <a:gd name="T16" fmla="*/ 20 w 26"/>
                  <a:gd name="T17" fmla="*/ 4 h 14"/>
                  <a:gd name="T18" fmla="*/ 13 w 26"/>
                  <a:gd name="T19" fmla="*/ 2 h 14"/>
                  <a:gd name="T20" fmla="*/ 8 w 26"/>
                  <a:gd name="T21" fmla="*/ 1 h 14"/>
                  <a:gd name="T22" fmla="*/ 4 w 26"/>
                  <a:gd name="T23" fmla="*/ 0 h 14"/>
                  <a:gd name="T24" fmla="*/ 0 w 26"/>
                  <a:gd name="T25" fmla="*/ 0 h 1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6"/>
                  <a:gd name="T40" fmla="*/ 0 h 14"/>
                  <a:gd name="T41" fmla="*/ 26 w 26"/>
                  <a:gd name="T42" fmla="*/ 14 h 1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6" h="14">
                    <a:moveTo>
                      <a:pt x="0" y="0"/>
                    </a:moveTo>
                    <a:lnTo>
                      <a:pt x="4" y="4"/>
                    </a:lnTo>
                    <a:lnTo>
                      <a:pt x="9" y="8"/>
                    </a:lnTo>
                    <a:lnTo>
                      <a:pt x="15" y="10"/>
                    </a:lnTo>
                    <a:lnTo>
                      <a:pt x="20" y="14"/>
                    </a:lnTo>
                    <a:lnTo>
                      <a:pt x="25" y="14"/>
                    </a:lnTo>
                    <a:lnTo>
                      <a:pt x="26" y="13"/>
                    </a:lnTo>
                    <a:lnTo>
                      <a:pt x="25" y="9"/>
                    </a:lnTo>
                    <a:lnTo>
                      <a:pt x="20" y="4"/>
                    </a:lnTo>
                    <a:lnTo>
                      <a:pt x="13" y="2"/>
                    </a:lnTo>
                    <a:lnTo>
                      <a:pt x="8" y="1"/>
                    </a:lnTo>
                    <a:lnTo>
                      <a:pt x="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4" name="Freeform 205">
                <a:extLst>
                  <a:ext uri="{FF2B5EF4-FFF2-40B4-BE49-F238E27FC236}">
                    <a16:creationId xmlns:a16="http://schemas.microsoft.com/office/drawing/2014/main" id="{C113CFBF-FE91-4CF7-AAB8-DABF650FC3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2" y="2509"/>
                <a:ext cx="34" cy="67"/>
              </a:xfrm>
              <a:custGeom>
                <a:avLst/>
                <a:gdLst>
                  <a:gd name="T0" fmla="*/ 9 w 86"/>
                  <a:gd name="T1" fmla="*/ 0 h 168"/>
                  <a:gd name="T2" fmla="*/ 0 w 86"/>
                  <a:gd name="T3" fmla="*/ 13 h 168"/>
                  <a:gd name="T4" fmla="*/ 7 w 86"/>
                  <a:gd name="T5" fmla="*/ 22 h 168"/>
                  <a:gd name="T6" fmla="*/ 13 w 86"/>
                  <a:gd name="T7" fmla="*/ 32 h 168"/>
                  <a:gd name="T8" fmla="*/ 16 w 86"/>
                  <a:gd name="T9" fmla="*/ 42 h 168"/>
                  <a:gd name="T10" fmla="*/ 15 w 86"/>
                  <a:gd name="T11" fmla="*/ 54 h 168"/>
                  <a:gd name="T12" fmla="*/ 11 w 86"/>
                  <a:gd name="T13" fmla="*/ 56 h 168"/>
                  <a:gd name="T14" fmla="*/ 10 w 86"/>
                  <a:gd name="T15" fmla="*/ 60 h 168"/>
                  <a:gd name="T16" fmla="*/ 10 w 86"/>
                  <a:gd name="T17" fmla="*/ 62 h 168"/>
                  <a:gd name="T18" fmla="*/ 8 w 86"/>
                  <a:gd name="T19" fmla="*/ 64 h 168"/>
                  <a:gd name="T20" fmla="*/ 7 w 86"/>
                  <a:gd name="T21" fmla="*/ 82 h 168"/>
                  <a:gd name="T22" fmla="*/ 11 w 86"/>
                  <a:gd name="T23" fmla="*/ 114 h 168"/>
                  <a:gd name="T24" fmla="*/ 11 w 86"/>
                  <a:gd name="T25" fmla="*/ 133 h 168"/>
                  <a:gd name="T26" fmla="*/ 13 w 86"/>
                  <a:gd name="T27" fmla="*/ 156 h 168"/>
                  <a:gd name="T28" fmla="*/ 86 w 86"/>
                  <a:gd name="T29" fmla="*/ 168 h 168"/>
                  <a:gd name="T30" fmla="*/ 40 w 86"/>
                  <a:gd name="T31" fmla="*/ 74 h 168"/>
                  <a:gd name="T32" fmla="*/ 34 w 86"/>
                  <a:gd name="T33" fmla="*/ 60 h 168"/>
                  <a:gd name="T34" fmla="*/ 32 w 86"/>
                  <a:gd name="T35" fmla="*/ 58 h 168"/>
                  <a:gd name="T36" fmla="*/ 30 w 86"/>
                  <a:gd name="T37" fmla="*/ 60 h 168"/>
                  <a:gd name="T38" fmla="*/ 16 w 86"/>
                  <a:gd name="T39" fmla="*/ 60 h 168"/>
                  <a:gd name="T40" fmla="*/ 15 w 86"/>
                  <a:gd name="T41" fmla="*/ 57 h 168"/>
                  <a:gd name="T42" fmla="*/ 16 w 86"/>
                  <a:gd name="T43" fmla="*/ 56 h 168"/>
                  <a:gd name="T44" fmla="*/ 16 w 86"/>
                  <a:gd name="T45" fmla="*/ 54 h 168"/>
                  <a:gd name="T46" fmla="*/ 19 w 86"/>
                  <a:gd name="T47" fmla="*/ 52 h 168"/>
                  <a:gd name="T48" fmla="*/ 20 w 86"/>
                  <a:gd name="T49" fmla="*/ 51 h 168"/>
                  <a:gd name="T50" fmla="*/ 23 w 86"/>
                  <a:gd name="T51" fmla="*/ 52 h 168"/>
                  <a:gd name="T52" fmla="*/ 26 w 86"/>
                  <a:gd name="T53" fmla="*/ 52 h 168"/>
                  <a:gd name="T54" fmla="*/ 28 w 86"/>
                  <a:gd name="T55" fmla="*/ 54 h 168"/>
                  <a:gd name="T56" fmla="*/ 31 w 86"/>
                  <a:gd name="T57" fmla="*/ 51 h 168"/>
                  <a:gd name="T58" fmla="*/ 32 w 86"/>
                  <a:gd name="T59" fmla="*/ 49 h 168"/>
                  <a:gd name="T60" fmla="*/ 31 w 86"/>
                  <a:gd name="T61" fmla="*/ 46 h 168"/>
                  <a:gd name="T62" fmla="*/ 30 w 86"/>
                  <a:gd name="T63" fmla="*/ 43 h 168"/>
                  <a:gd name="T64" fmla="*/ 31 w 86"/>
                  <a:gd name="T65" fmla="*/ 39 h 168"/>
                  <a:gd name="T66" fmla="*/ 31 w 86"/>
                  <a:gd name="T67" fmla="*/ 33 h 168"/>
                  <a:gd name="T68" fmla="*/ 33 w 86"/>
                  <a:gd name="T69" fmla="*/ 27 h 168"/>
                  <a:gd name="T70" fmla="*/ 32 w 86"/>
                  <a:gd name="T71" fmla="*/ 22 h 168"/>
                  <a:gd name="T72" fmla="*/ 27 w 86"/>
                  <a:gd name="T73" fmla="*/ 19 h 168"/>
                  <a:gd name="T74" fmla="*/ 26 w 86"/>
                  <a:gd name="T75" fmla="*/ 13 h 168"/>
                  <a:gd name="T76" fmla="*/ 22 w 86"/>
                  <a:gd name="T77" fmla="*/ 9 h 168"/>
                  <a:gd name="T78" fmla="*/ 20 w 86"/>
                  <a:gd name="T79" fmla="*/ 6 h 168"/>
                  <a:gd name="T80" fmla="*/ 20 w 86"/>
                  <a:gd name="T81" fmla="*/ 0 h 168"/>
                  <a:gd name="T82" fmla="*/ 17 w 86"/>
                  <a:gd name="T83" fmla="*/ 1 h 168"/>
                  <a:gd name="T84" fmla="*/ 13 w 86"/>
                  <a:gd name="T85" fmla="*/ 1 h 168"/>
                  <a:gd name="T86" fmla="*/ 9 w 86"/>
                  <a:gd name="T87" fmla="*/ 0 h 168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w 86"/>
                  <a:gd name="T133" fmla="*/ 0 h 168"/>
                  <a:gd name="T134" fmla="*/ 86 w 86"/>
                  <a:gd name="T135" fmla="*/ 168 h 168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T132" t="T133" r="T134" b="T135"/>
                <a:pathLst>
                  <a:path w="86" h="168">
                    <a:moveTo>
                      <a:pt x="9" y="0"/>
                    </a:moveTo>
                    <a:lnTo>
                      <a:pt x="0" y="13"/>
                    </a:lnTo>
                    <a:lnTo>
                      <a:pt x="7" y="22"/>
                    </a:lnTo>
                    <a:lnTo>
                      <a:pt x="13" y="32"/>
                    </a:lnTo>
                    <a:lnTo>
                      <a:pt x="16" y="42"/>
                    </a:lnTo>
                    <a:lnTo>
                      <a:pt x="15" y="54"/>
                    </a:lnTo>
                    <a:lnTo>
                      <a:pt x="11" y="56"/>
                    </a:lnTo>
                    <a:lnTo>
                      <a:pt x="10" y="60"/>
                    </a:lnTo>
                    <a:lnTo>
                      <a:pt x="10" y="62"/>
                    </a:lnTo>
                    <a:lnTo>
                      <a:pt x="8" y="64"/>
                    </a:lnTo>
                    <a:lnTo>
                      <a:pt x="7" y="82"/>
                    </a:lnTo>
                    <a:lnTo>
                      <a:pt x="11" y="114"/>
                    </a:lnTo>
                    <a:lnTo>
                      <a:pt x="11" y="133"/>
                    </a:lnTo>
                    <a:lnTo>
                      <a:pt x="13" y="156"/>
                    </a:lnTo>
                    <a:cubicBezTo>
                      <a:pt x="37" y="160"/>
                      <a:pt x="62" y="163"/>
                      <a:pt x="86" y="168"/>
                    </a:cubicBezTo>
                    <a:cubicBezTo>
                      <a:pt x="78" y="133"/>
                      <a:pt x="56" y="105"/>
                      <a:pt x="40" y="74"/>
                    </a:cubicBezTo>
                    <a:lnTo>
                      <a:pt x="34" y="60"/>
                    </a:lnTo>
                    <a:lnTo>
                      <a:pt x="32" y="58"/>
                    </a:lnTo>
                    <a:lnTo>
                      <a:pt x="30" y="60"/>
                    </a:lnTo>
                    <a:lnTo>
                      <a:pt x="16" y="60"/>
                    </a:lnTo>
                    <a:lnTo>
                      <a:pt x="15" y="57"/>
                    </a:lnTo>
                    <a:lnTo>
                      <a:pt x="16" y="56"/>
                    </a:lnTo>
                    <a:lnTo>
                      <a:pt x="16" y="54"/>
                    </a:lnTo>
                    <a:lnTo>
                      <a:pt x="19" y="52"/>
                    </a:lnTo>
                    <a:lnTo>
                      <a:pt x="20" y="51"/>
                    </a:lnTo>
                    <a:lnTo>
                      <a:pt x="23" y="52"/>
                    </a:lnTo>
                    <a:lnTo>
                      <a:pt x="26" y="52"/>
                    </a:lnTo>
                    <a:lnTo>
                      <a:pt x="28" y="54"/>
                    </a:lnTo>
                    <a:lnTo>
                      <a:pt x="31" y="51"/>
                    </a:lnTo>
                    <a:lnTo>
                      <a:pt x="32" y="49"/>
                    </a:lnTo>
                    <a:lnTo>
                      <a:pt x="31" y="46"/>
                    </a:lnTo>
                    <a:lnTo>
                      <a:pt x="30" y="43"/>
                    </a:lnTo>
                    <a:lnTo>
                      <a:pt x="31" y="39"/>
                    </a:lnTo>
                    <a:lnTo>
                      <a:pt x="31" y="33"/>
                    </a:lnTo>
                    <a:lnTo>
                      <a:pt x="33" y="27"/>
                    </a:lnTo>
                    <a:lnTo>
                      <a:pt x="32" y="22"/>
                    </a:lnTo>
                    <a:lnTo>
                      <a:pt x="27" y="19"/>
                    </a:lnTo>
                    <a:lnTo>
                      <a:pt x="26" y="13"/>
                    </a:lnTo>
                    <a:lnTo>
                      <a:pt x="22" y="9"/>
                    </a:lnTo>
                    <a:lnTo>
                      <a:pt x="20" y="6"/>
                    </a:lnTo>
                    <a:lnTo>
                      <a:pt x="20" y="0"/>
                    </a:lnTo>
                    <a:lnTo>
                      <a:pt x="17" y="1"/>
                    </a:lnTo>
                    <a:lnTo>
                      <a:pt x="13" y="1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5" name="Freeform 206">
                <a:extLst>
                  <a:ext uri="{FF2B5EF4-FFF2-40B4-BE49-F238E27FC236}">
                    <a16:creationId xmlns:a16="http://schemas.microsoft.com/office/drawing/2014/main" id="{7E65F1E6-1E1D-481F-8364-FCC9EF2265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4" y="2515"/>
                <a:ext cx="149" cy="228"/>
              </a:xfrm>
              <a:custGeom>
                <a:avLst/>
                <a:gdLst>
                  <a:gd name="T0" fmla="*/ 11 w 372"/>
                  <a:gd name="T1" fmla="*/ 118 h 571"/>
                  <a:gd name="T2" fmla="*/ 3 w 372"/>
                  <a:gd name="T3" fmla="*/ 158 h 571"/>
                  <a:gd name="T4" fmla="*/ 87 w 372"/>
                  <a:gd name="T5" fmla="*/ 180 h 571"/>
                  <a:gd name="T6" fmla="*/ 99 w 372"/>
                  <a:gd name="T7" fmla="*/ 183 h 571"/>
                  <a:gd name="T8" fmla="*/ 110 w 372"/>
                  <a:gd name="T9" fmla="*/ 190 h 571"/>
                  <a:gd name="T10" fmla="*/ 94 w 372"/>
                  <a:gd name="T11" fmla="*/ 396 h 571"/>
                  <a:gd name="T12" fmla="*/ 109 w 372"/>
                  <a:gd name="T13" fmla="*/ 405 h 571"/>
                  <a:gd name="T14" fmla="*/ 123 w 372"/>
                  <a:gd name="T15" fmla="*/ 404 h 571"/>
                  <a:gd name="T16" fmla="*/ 144 w 372"/>
                  <a:gd name="T17" fmla="*/ 382 h 571"/>
                  <a:gd name="T18" fmla="*/ 146 w 372"/>
                  <a:gd name="T19" fmla="*/ 362 h 571"/>
                  <a:gd name="T20" fmla="*/ 149 w 372"/>
                  <a:gd name="T21" fmla="*/ 332 h 571"/>
                  <a:gd name="T22" fmla="*/ 151 w 372"/>
                  <a:gd name="T23" fmla="*/ 300 h 571"/>
                  <a:gd name="T24" fmla="*/ 140 w 372"/>
                  <a:gd name="T25" fmla="*/ 266 h 571"/>
                  <a:gd name="T26" fmla="*/ 133 w 372"/>
                  <a:gd name="T27" fmla="*/ 244 h 571"/>
                  <a:gd name="T28" fmla="*/ 136 w 372"/>
                  <a:gd name="T29" fmla="*/ 242 h 571"/>
                  <a:gd name="T30" fmla="*/ 147 w 372"/>
                  <a:gd name="T31" fmla="*/ 243 h 571"/>
                  <a:gd name="T32" fmla="*/ 171 w 372"/>
                  <a:gd name="T33" fmla="*/ 266 h 571"/>
                  <a:gd name="T34" fmla="*/ 174 w 372"/>
                  <a:gd name="T35" fmla="*/ 343 h 571"/>
                  <a:gd name="T36" fmla="*/ 179 w 372"/>
                  <a:gd name="T37" fmla="*/ 366 h 571"/>
                  <a:gd name="T38" fmla="*/ 190 w 372"/>
                  <a:gd name="T39" fmla="*/ 411 h 571"/>
                  <a:gd name="T40" fmla="*/ 251 w 372"/>
                  <a:gd name="T41" fmla="*/ 410 h 571"/>
                  <a:gd name="T42" fmla="*/ 288 w 372"/>
                  <a:gd name="T43" fmla="*/ 420 h 571"/>
                  <a:gd name="T44" fmla="*/ 289 w 372"/>
                  <a:gd name="T45" fmla="*/ 423 h 571"/>
                  <a:gd name="T46" fmla="*/ 280 w 372"/>
                  <a:gd name="T47" fmla="*/ 426 h 571"/>
                  <a:gd name="T48" fmla="*/ 239 w 372"/>
                  <a:gd name="T49" fmla="*/ 428 h 571"/>
                  <a:gd name="T50" fmla="*/ 248 w 372"/>
                  <a:gd name="T51" fmla="*/ 429 h 571"/>
                  <a:gd name="T52" fmla="*/ 251 w 372"/>
                  <a:gd name="T53" fmla="*/ 429 h 571"/>
                  <a:gd name="T54" fmla="*/ 258 w 372"/>
                  <a:gd name="T55" fmla="*/ 428 h 571"/>
                  <a:gd name="T56" fmla="*/ 265 w 372"/>
                  <a:gd name="T57" fmla="*/ 429 h 571"/>
                  <a:gd name="T58" fmla="*/ 273 w 372"/>
                  <a:gd name="T59" fmla="*/ 431 h 571"/>
                  <a:gd name="T60" fmla="*/ 308 w 372"/>
                  <a:gd name="T61" fmla="*/ 456 h 571"/>
                  <a:gd name="T62" fmla="*/ 195 w 372"/>
                  <a:gd name="T63" fmla="*/ 439 h 571"/>
                  <a:gd name="T64" fmla="*/ 158 w 372"/>
                  <a:gd name="T65" fmla="*/ 429 h 571"/>
                  <a:gd name="T66" fmla="*/ 138 w 372"/>
                  <a:gd name="T67" fmla="*/ 457 h 571"/>
                  <a:gd name="T68" fmla="*/ 131 w 372"/>
                  <a:gd name="T69" fmla="*/ 510 h 571"/>
                  <a:gd name="T70" fmla="*/ 341 w 372"/>
                  <a:gd name="T71" fmla="*/ 568 h 571"/>
                  <a:gd name="T72" fmla="*/ 309 w 372"/>
                  <a:gd name="T73" fmla="*/ 373 h 571"/>
                  <a:gd name="T74" fmla="*/ 302 w 372"/>
                  <a:gd name="T75" fmla="*/ 351 h 571"/>
                  <a:gd name="T76" fmla="*/ 286 w 372"/>
                  <a:gd name="T77" fmla="*/ 287 h 571"/>
                  <a:gd name="T78" fmla="*/ 258 w 372"/>
                  <a:gd name="T79" fmla="*/ 229 h 571"/>
                  <a:gd name="T80" fmla="*/ 149 w 372"/>
                  <a:gd name="T81" fmla="*/ 63 h 571"/>
                  <a:gd name="T82" fmla="*/ 19 w 372"/>
                  <a:gd name="T83" fmla="*/ 23 h 571"/>
                  <a:gd name="T84" fmla="*/ 14 w 372"/>
                  <a:gd name="T85" fmla="*/ 98 h 57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372"/>
                  <a:gd name="T130" fmla="*/ 0 h 571"/>
                  <a:gd name="T131" fmla="*/ 372 w 372"/>
                  <a:gd name="T132" fmla="*/ 571 h 571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372" h="571">
                    <a:moveTo>
                      <a:pt x="14" y="98"/>
                    </a:moveTo>
                    <a:lnTo>
                      <a:pt x="11" y="118"/>
                    </a:lnTo>
                    <a:lnTo>
                      <a:pt x="8" y="137"/>
                    </a:lnTo>
                    <a:lnTo>
                      <a:pt x="3" y="158"/>
                    </a:lnTo>
                    <a:lnTo>
                      <a:pt x="0" y="177"/>
                    </a:lnTo>
                    <a:lnTo>
                      <a:pt x="87" y="180"/>
                    </a:lnTo>
                    <a:lnTo>
                      <a:pt x="93" y="181"/>
                    </a:lnTo>
                    <a:lnTo>
                      <a:pt x="99" y="183"/>
                    </a:lnTo>
                    <a:lnTo>
                      <a:pt x="105" y="187"/>
                    </a:lnTo>
                    <a:lnTo>
                      <a:pt x="110" y="190"/>
                    </a:lnTo>
                    <a:cubicBezTo>
                      <a:pt x="98" y="250"/>
                      <a:pt x="74" y="307"/>
                      <a:pt x="62" y="367"/>
                    </a:cubicBezTo>
                    <a:cubicBezTo>
                      <a:pt x="73" y="375"/>
                      <a:pt x="84" y="386"/>
                      <a:pt x="94" y="396"/>
                    </a:cubicBezTo>
                    <a:lnTo>
                      <a:pt x="101" y="401"/>
                    </a:lnTo>
                    <a:lnTo>
                      <a:pt x="109" y="405"/>
                    </a:lnTo>
                    <a:lnTo>
                      <a:pt x="117" y="407"/>
                    </a:lnTo>
                    <a:lnTo>
                      <a:pt x="123" y="404"/>
                    </a:lnTo>
                    <a:lnTo>
                      <a:pt x="129" y="404"/>
                    </a:lnTo>
                    <a:cubicBezTo>
                      <a:pt x="144" y="406"/>
                      <a:pt x="143" y="393"/>
                      <a:pt x="144" y="382"/>
                    </a:cubicBezTo>
                    <a:lnTo>
                      <a:pt x="146" y="377"/>
                    </a:lnTo>
                    <a:lnTo>
                      <a:pt x="146" y="362"/>
                    </a:lnTo>
                    <a:lnTo>
                      <a:pt x="147" y="346"/>
                    </a:lnTo>
                    <a:lnTo>
                      <a:pt x="149" y="332"/>
                    </a:lnTo>
                    <a:lnTo>
                      <a:pt x="153" y="316"/>
                    </a:lnTo>
                    <a:lnTo>
                      <a:pt x="151" y="300"/>
                    </a:lnTo>
                    <a:lnTo>
                      <a:pt x="146" y="283"/>
                    </a:lnTo>
                    <a:lnTo>
                      <a:pt x="140" y="266"/>
                    </a:lnTo>
                    <a:lnTo>
                      <a:pt x="133" y="249"/>
                    </a:lnTo>
                    <a:lnTo>
                      <a:pt x="133" y="244"/>
                    </a:lnTo>
                    <a:lnTo>
                      <a:pt x="134" y="243"/>
                    </a:lnTo>
                    <a:lnTo>
                      <a:pt x="136" y="242"/>
                    </a:lnTo>
                    <a:lnTo>
                      <a:pt x="142" y="242"/>
                    </a:lnTo>
                    <a:lnTo>
                      <a:pt x="147" y="243"/>
                    </a:lnTo>
                    <a:cubicBezTo>
                      <a:pt x="158" y="250"/>
                      <a:pt x="160" y="251"/>
                      <a:pt x="169" y="262"/>
                    </a:cubicBezTo>
                    <a:lnTo>
                      <a:pt x="171" y="266"/>
                    </a:lnTo>
                    <a:lnTo>
                      <a:pt x="171" y="317"/>
                    </a:lnTo>
                    <a:lnTo>
                      <a:pt x="174" y="343"/>
                    </a:lnTo>
                    <a:lnTo>
                      <a:pt x="178" y="367"/>
                    </a:lnTo>
                    <a:lnTo>
                      <a:pt x="179" y="366"/>
                    </a:lnTo>
                    <a:lnTo>
                      <a:pt x="183" y="380"/>
                    </a:lnTo>
                    <a:lnTo>
                      <a:pt x="190" y="411"/>
                    </a:lnTo>
                    <a:lnTo>
                      <a:pt x="193" y="426"/>
                    </a:lnTo>
                    <a:cubicBezTo>
                      <a:pt x="219" y="411"/>
                      <a:pt x="223" y="414"/>
                      <a:pt x="251" y="410"/>
                    </a:cubicBezTo>
                    <a:cubicBezTo>
                      <a:pt x="274" y="409"/>
                      <a:pt x="268" y="410"/>
                      <a:pt x="286" y="418"/>
                    </a:cubicBezTo>
                    <a:lnTo>
                      <a:pt x="288" y="420"/>
                    </a:lnTo>
                    <a:lnTo>
                      <a:pt x="289" y="422"/>
                    </a:lnTo>
                    <a:lnTo>
                      <a:pt x="289" y="423"/>
                    </a:lnTo>
                    <a:lnTo>
                      <a:pt x="286" y="426"/>
                    </a:lnTo>
                    <a:lnTo>
                      <a:pt x="280" y="426"/>
                    </a:lnTo>
                    <a:lnTo>
                      <a:pt x="274" y="423"/>
                    </a:lnTo>
                    <a:cubicBezTo>
                      <a:pt x="260" y="421"/>
                      <a:pt x="251" y="418"/>
                      <a:pt x="239" y="428"/>
                    </a:cubicBezTo>
                    <a:lnTo>
                      <a:pt x="245" y="428"/>
                    </a:lnTo>
                    <a:lnTo>
                      <a:pt x="248" y="429"/>
                    </a:lnTo>
                    <a:lnTo>
                      <a:pt x="250" y="426"/>
                    </a:lnTo>
                    <a:lnTo>
                      <a:pt x="251" y="429"/>
                    </a:lnTo>
                    <a:lnTo>
                      <a:pt x="254" y="429"/>
                    </a:lnTo>
                    <a:lnTo>
                      <a:pt x="258" y="428"/>
                    </a:lnTo>
                    <a:lnTo>
                      <a:pt x="260" y="429"/>
                    </a:lnTo>
                    <a:lnTo>
                      <a:pt x="265" y="429"/>
                    </a:lnTo>
                    <a:lnTo>
                      <a:pt x="269" y="430"/>
                    </a:lnTo>
                    <a:lnTo>
                      <a:pt x="273" y="431"/>
                    </a:lnTo>
                    <a:lnTo>
                      <a:pt x="279" y="433"/>
                    </a:lnTo>
                    <a:cubicBezTo>
                      <a:pt x="289" y="439"/>
                      <a:pt x="310" y="440"/>
                      <a:pt x="308" y="456"/>
                    </a:cubicBezTo>
                    <a:lnTo>
                      <a:pt x="304" y="458"/>
                    </a:lnTo>
                    <a:cubicBezTo>
                      <a:pt x="232" y="425"/>
                      <a:pt x="251" y="447"/>
                      <a:pt x="195" y="439"/>
                    </a:cubicBezTo>
                    <a:cubicBezTo>
                      <a:pt x="184" y="435"/>
                      <a:pt x="172" y="434"/>
                      <a:pt x="160" y="430"/>
                    </a:cubicBezTo>
                    <a:lnTo>
                      <a:pt x="158" y="429"/>
                    </a:lnTo>
                    <a:lnTo>
                      <a:pt x="140" y="429"/>
                    </a:lnTo>
                    <a:lnTo>
                      <a:pt x="138" y="457"/>
                    </a:lnTo>
                    <a:lnTo>
                      <a:pt x="135" y="483"/>
                    </a:lnTo>
                    <a:lnTo>
                      <a:pt x="131" y="510"/>
                    </a:lnTo>
                    <a:lnTo>
                      <a:pt x="125" y="537"/>
                    </a:lnTo>
                    <a:cubicBezTo>
                      <a:pt x="196" y="557"/>
                      <a:pt x="268" y="571"/>
                      <a:pt x="341" y="568"/>
                    </a:cubicBezTo>
                    <a:cubicBezTo>
                      <a:pt x="372" y="514"/>
                      <a:pt x="350" y="487"/>
                      <a:pt x="329" y="435"/>
                    </a:cubicBezTo>
                    <a:cubicBezTo>
                      <a:pt x="336" y="403"/>
                      <a:pt x="321" y="401"/>
                      <a:pt x="309" y="373"/>
                    </a:cubicBezTo>
                    <a:lnTo>
                      <a:pt x="304" y="363"/>
                    </a:lnTo>
                    <a:lnTo>
                      <a:pt x="302" y="351"/>
                    </a:lnTo>
                    <a:lnTo>
                      <a:pt x="297" y="319"/>
                    </a:lnTo>
                    <a:lnTo>
                      <a:pt x="286" y="287"/>
                    </a:lnTo>
                    <a:lnTo>
                      <a:pt x="273" y="257"/>
                    </a:lnTo>
                    <a:lnTo>
                      <a:pt x="258" y="229"/>
                    </a:lnTo>
                    <a:cubicBezTo>
                      <a:pt x="238" y="192"/>
                      <a:pt x="202" y="145"/>
                      <a:pt x="187" y="107"/>
                    </a:cubicBezTo>
                    <a:cubicBezTo>
                      <a:pt x="184" y="87"/>
                      <a:pt x="167" y="73"/>
                      <a:pt x="149" y="63"/>
                    </a:cubicBezTo>
                    <a:cubicBezTo>
                      <a:pt x="104" y="45"/>
                      <a:pt x="58" y="26"/>
                      <a:pt x="16" y="0"/>
                    </a:cubicBezTo>
                    <a:lnTo>
                      <a:pt x="19" y="23"/>
                    </a:lnTo>
                    <a:lnTo>
                      <a:pt x="16" y="74"/>
                    </a:lnTo>
                    <a:lnTo>
                      <a:pt x="14" y="98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6" name="Freeform 207">
                <a:extLst>
                  <a:ext uri="{FF2B5EF4-FFF2-40B4-BE49-F238E27FC236}">
                    <a16:creationId xmlns:a16="http://schemas.microsoft.com/office/drawing/2014/main" id="{2B5C8393-74CE-4B2E-9545-687C9D8E8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6" y="2533"/>
                <a:ext cx="9" cy="19"/>
              </a:xfrm>
              <a:custGeom>
                <a:avLst/>
                <a:gdLst>
                  <a:gd name="T0" fmla="*/ 2 w 20"/>
                  <a:gd name="T1" fmla="*/ 12 h 49"/>
                  <a:gd name="T2" fmla="*/ 5 w 20"/>
                  <a:gd name="T3" fmla="*/ 21 h 49"/>
                  <a:gd name="T4" fmla="*/ 8 w 20"/>
                  <a:gd name="T5" fmla="*/ 31 h 49"/>
                  <a:gd name="T6" fmla="*/ 11 w 20"/>
                  <a:gd name="T7" fmla="*/ 40 h 49"/>
                  <a:gd name="T8" fmla="*/ 18 w 20"/>
                  <a:gd name="T9" fmla="*/ 49 h 49"/>
                  <a:gd name="T10" fmla="*/ 20 w 20"/>
                  <a:gd name="T11" fmla="*/ 49 h 49"/>
                  <a:gd name="T12" fmla="*/ 20 w 20"/>
                  <a:gd name="T13" fmla="*/ 46 h 49"/>
                  <a:gd name="T14" fmla="*/ 18 w 20"/>
                  <a:gd name="T15" fmla="*/ 34 h 49"/>
                  <a:gd name="T16" fmla="*/ 15 w 20"/>
                  <a:gd name="T17" fmla="*/ 21 h 49"/>
                  <a:gd name="T18" fmla="*/ 11 w 20"/>
                  <a:gd name="T19" fmla="*/ 9 h 49"/>
                  <a:gd name="T20" fmla="*/ 1 w 20"/>
                  <a:gd name="T21" fmla="*/ 0 h 49"/>
                  <a:gd name="T22" fmla="*/ 0 w 20"/>
                  <a:gd name="T23" fmla="*/ 3 h 49"/>
                  <a:gd name="T24" fmla="*/ 1 w 20"/>
                  <a:gd name="T25" fmla="*/ 6 h 49"/>
                  <a:gd name="T26" fmla="*/ 1 w 20"/>
                  <a:gd name="T27" fmla="*/ 9 h 49"/>
                  <a:gd name="T28" fmla="*/ 2 w 20"/>
                  <a:gd name="T29" fmla="*/ 12 h 4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20"/>
                  <a:gd name="T46" fmla="*/ 0 h 49"/>
                  <a:gd name="T47" fmla="*/ 20 w 20"/>
                  <a:gd name="T48" fmla="*/ 49 h 49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20" h="49">
                    <a:moveTo>
                      <a:pt x="2" y="12"/>
                    </a:moveTo>
                    <a:lnTo>
                      <a:pt x="5" y="21"/>
                    </a:lnTo>
                    <a:lnTo>
                      <a:pt x="8" y="31"/>
                    </a:lnTo>
                    <a:lnTo>
                      <a:pt x="11" y="40"/>
                    </a:lnTo>
                    <a:lnTo>
                      <a:pt x="18" y="49"/>
                    </a:lnTo>
                    <a:lnTo>
                      <a:pt x="20" y="49"/>
                    </a:lnTo>
                    <a:lnTo>
                      <a:pt x="20" y="46"/>
                    </a:lnTo>
                    <a:lnTo>
                      <a:pt x="18" y="34"/>
                    </a:lnTo>
                    <a:lnTo>
                      <a:pt x="15" y="21"/>
                    </a:lnTo>
                    <a:lnTo>
                      <a:pt x="11" y="9"/>
                    </a:lnTo>
                    <a:lnTo>
                      <a:pt x="1" y="0"/>
                    </a:lnTo>
                    <a:lnTo>
                      <a:pt x="0" y="3"/>
                    </a:lnTo>
                    <a:lnTo>
                      <a:pt x="1" y="6"/>
                    </a:lnTo>
                    <a:lnTo>
                      <a:pt x="1" y="9"/>
                    </a:lnTo>
                    <a:lnTo>
                      <a:pt x="2" y="1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7" name="Freeform 208">
                <a:extLst>
                  <a:ext uri="{FF2B5EF4-FFF2-40B4-BE49-F238E27FC236}">
                    <a16:creationId xmlns:a16="http://schemas.microsoft.com/office/drawing/2014/main" id="{DD3D2C9B-6043-4010-B1FC-E093C2694D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9" y="2527"/>
                <a:ext cx="62" cy="63"/>
              </a:xfrm>
              <a:custGeom>
                <a:avLst/>
                <a:gdLst>
                  <a:gd name="T0" fmla="*/ 113 w 155"/>
                  <a:gd name="T1" fmla="*/ 31 h 156"/>
                  <a:gd name="T2" fmla="*/ 111 w 155"/>
                  <a:gd name="T3" fmla="*/ 30 h 156"/>
                  <a:gd name="T4" fmla="*/ 0 w 155"/>
                  <a:gd name="T5" fmla="*/ 152 h 156"/>
                  <a:gd name="T6" fmla="*/ 1 w 155"/>
                  <a:gd name="T7" fmla="*/ 151 h 156"/>
                  <a:gd name="T8" fmla="*/ 4 w 155"/>
                  <a:gd name="T9" fmla="*/ 151 h 156"/>
                  <a:gd name="T10" fmla="*/ 5 w 155"/>
                  <a:gd name="T11" fmla="*/ 152 h 156"/>
                  <a:gd name="T12" fmla="*/ 16 w 155"/>
                  <a:gd name="T13" fmla="*/ 152 h 156"/>
                  <a:gd name="T14" fmla="*/ 38 w 155"/>
                  <a:gd name="T15" fmla="*/ 152 h 156"/>
                  <a:gd name="T16" fmla="*/ 38 w 155"/>
                  <a:gd name="T17" fmla="*/ 151 h 156"/>
                  <a:gd name="T18" fmla="*/ 37 w 155"/>
                  <a:gd name="T19" fmla="*/ 150 h 156"/>
                  <a:gd name="T20" fmla="*/ 37 w 155"/>
                  <a:gd name="T21" fmla="*/ 146 h 156"/>
                  <a:gd name="T22" fmla="*/ 40 w 155"/>
                  <a:gd name="T23" fmla="*/ 139 h 156"/>
                  <a:gd name="T24" fmla="*/ 43 w 155"/>
                  <a:gd name="T25" fmla="*/ 131 h 156"/>
                  <a:gd name="T26" fmla="*/ 46 w 155"/>
                  <a:gd name="T27" fmla="*/ 124 h 156"/>
                  <a:gd name="T28" fmla="*/ 55 w 155"/>
                  <a:gd name="T29" fmla="*/ 120 h 156"/>
                  <a:gd name="T30" fmla="*/ 58 w 155"/>
                  <a:gd name="T31" fmla="*/ 126 h 156"/>
                  <a:gd name="T32" fmla="*/ 56 w 155"/>
                  <a:gd name="T33" fmla="*/ 142 h 156"/>
                  <a:gd name="T34" fmla="*/ 56 w 155"/>
                  <a:gd name="T35" fmla="*/ 152 h 156"/>
                  <a:gd name="T36" fmla="*/ 55 w 155"/>
                  <a:gd name="T37" fmla="*/ 152 h 156"/>
                  <a:gd name="T38" fmla="*/ 130 w 155"/>
                  <a:gd name="T39" fmla="*/ 150 h 156"/>
                  <a:gd name="T40" fmla="*/ 155 w 155"/>
                  <a:gd name="T41" fmla="*/ 0 h 156"/>
                  <a:gd name="T42" fmla="*/ 113 w 155"/>
                  <a:gd name="T43" fmla="*/ 31 h 15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55"/>
                  <a:gd name="T67" fmla="*/ 0 h 156"/>
                  <a:gd name="T68" fmla="*/ 155 w 155"/>
                  <a:gd name="T69" fmla="*/ 156 h 15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55" h="156">
                    <a:moveTo>
                      <a:pt x="113" y="31"/>
                    </a:moveTo>
                    <a:lnTo>
                      <a:pt x="111" y="30"/>
                    </a:lnTo>
                    <a:cubicBezTo>
                      <a:pt x="47" y="77"/>
                      <a:pt x="21" y="57"/>
                      <a:pt x="0" y="152"/>
                    </a:cubicBezTo>
                    <a:lnTo>
                      <a:pt x="1" y="151"/>
                    </a:lnTo>
                    <a:lnTo>
                      <a:pt x="4" y="151"/>
                    </a:lnTo>
                    <a:lnTo>
                      <a:pt x="5" y="152"/>
                    </a:lnTo>
                    <a:lnTo>
                      <a:pt x="16" y="152"/>
                    </a:lnTo>
                    <a:cubicBezTo>
                      <a:pt x="25" y="151"/>
                      <a:pt x="29" y="156"/>
                      <a:pt x="38" y="152"/>
                    </a:cubicBezTo>
                    <a:lnTo>
                      <a:pt x="38" y="151"/>
                    </a:lnTo>
                    <a:lnTo>
                      <a:pt x="37" y="150"/>
                    </a:lnTo>
                    <a:lnTo>
                      <a:pt x="37" y="146"/>
                    </a:lnTo>
                    <a:lnTo>
                      <a:pt x="40" y="139"/>
                    </a:lnTo>
                    <a:lnTo>
                      <a:pt x="43" y="131"/>
                    </a:lnTo>
                    <a:lnTo>
                      <a:pt x="46" y="124"/>
                    </a:lnTo>
                    <a:lnTo>
                      <a:pt x="55" y="120"/>
                    </a:lnTo>
                    <a:lnTo>
                      <a:pt x="58" y="126"/>
                    </a:lnTo>
                    <a:lnTo>
                      <a:pt x="56" y="142"/>
                    </a:lnTo>
                    <a:lnTo>
                      <a:pt x="56" y="152"/>
                    </a:lnTo>
                    <a:lnTo>
                      <a:pt x="55" y="152"/>
                    </a:lnTo>
                    <a:cubicBezTo>
                      <a:pt x="80" y="153"/>
                      <a:pt x="105" y="150"/>
                      <a:pt x="130" y="150"/>
                    </a:cubicBezTo>
                    <a:cubicBezTo>
                      <a:pt x="128" y="114"/>
                      <a:pt x="144" y="33"/>
                      <a:pt x="155" y="0"/>
                    </a:cubicBezTo>
                    <a:cubicBezTo>
                      <a:pt x="145" y="14"/>
                      <a:pt x="121" y="18"/>
                      <a:pt x="113" y="31"/>
                    </a:cubicBez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8" name="Freeform 209">
                <a:extLst>
                  <a:ext uri="{FF2B5EF4-FFF2-40B4-BE49-F238E27FC236}">
                    <a16:creationId xmlns:a16="http://schemas.microsoft.com/office/drawing/2014/main" id="{709C05D8-DEF8-412E-BF8D-13BF6CB03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4" y="2541"/>
                <a:ext cx="9" cy="22"/>
              </a:xfrm>
              <a:custGeom>
                <a:avLst/>
                <a:gdLst>
                  <a:gd name="T0" fmla="*/ 0 w 23"/>
                  <a:gd name="T1" fmla="*/ 1 h 56"/>
                  <a:gd name="T2" fmla="*/ 7 w 23"/>
                  <a:gd name="T3" fmla="*/ 15 h 56"/>
                  <a:gd name="T4" fmla="*/ 8 w 23"/>
                  <a:gd name="T5" fmla="*/ 26 h 56"/>
                  <a:gd name="T6" fmla="*/ 9 w 23"/>
                  <a:gd name="T7" fmla="*/ 38 h 56"/>
                  <a:gd name="T8" fmla="*/ 13 w 23"/>
                  <a:gd name="T9" fmla="*/ 53 h 56"/>
                  <a:gd name="T10" fmla="*/ 15 w 23"/>
                  <a:gd name="T11" fmla="*/ 56 h 56"/>
                  <a:gd name="T12" fmla="*/ 19 w 23"/>
                  <a:gd name="T13" fmla="*/ 49 h 56"/>
                  <a:gd name="T14" fmla="*/ 22 w 23"/>
                  <a:gd name="T15" fmla="*/ 47 h 56"/>
                  <a:gd name="T16" fmla="*/ 23 w 23"/>
                  <a:gd name="T17" fmla="*/ 45 h 56"/>
                  <a:gd name="T18" fmla="*/ 22 w 23"/>
                  <a:gd name="T19" fmla="*/ 40 h 56"/>
                  <a:gd name="T20" fmla="*/ 19 w 23"/>
                  <a:gd name="T21" fmla="*/ 30 h 56"/>
                  <a:gd name="T22" fmla="*/ 14 w 23"/>
                  <a:gd name="T23" fmla="*/ 19 h 56"/>
                  <a:gd name="T24" fmla="*/ 2 w 23"/>
                  <a:gd name="T25" fmla="*/ 0 h 56"/>
                  <a:gd name="T26" fmla="*/ 0 w 23"/>
                  <a:gd name="T27" fmla="*/ 1 h 5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3"/>
                  <a:gd name="T43" fmla="*/ 0 h 56"/>
                  <a:gd name="T44" fmla="*/ 23 w 23"/>
                  <a:gd name="T45" fmla="*/ 56 h 5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3" h="56">
                    <a:moveTo>
                      <a:pt x="0" y="1"/>
                    </a:moveTo>
                    <a:lnTo>
                      <a:pt x="7" y="15"/>
                    </a:lnTo>
                    <a:lnTo>
                      <a:pt x="8" y="26"/>
                    </a:lnTo>
                    <a:lnTo>
                      <a:pt x="9" y="38"/>
                    </a:lnTo>
                    <a:lnTo>
                      <a:pt x="13" y="53"/>
                    </a:lnTo>
                    <a:lnTo>
                      <a:pt x="15" y="56"/>
                    </a:lnTo>
                    <a:lnTo>
                      <a:pt x="19" y="49"/>
                    </a:lnTo>
                    <a:lnTo>
                      <a:pt x="22" y="47"/>
                    </a:lnTo>
                    <a:lnTo>
                      <a:pt x="23" y="45"/>
                    </a:lnTo>
                    <a:lnTo>
                      <a:pt x="22" y="40"/>
                    </a:lnTo>
                    <a:lnTo>
                      <a:pt x="19" y="30"/>
                    </a:lnTo>
                    <a:lnTo>
                      <a:pt x="14" y="19"/>
                    </a:lnTo>
                    <a:lnTo>
                      <a:pt x="2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29" name="Freeform 210">
                <a:extLst>
                  <a:ext uri="{FF2B5EF4-FFF2-40B4-BE49-F238E27FC236}">
                    <a16:creationId xmlns:a16="http://schemas.microsoft.com/office/drawing/2014/main" id="{0256CC31-A5A9-45CF-BFED-CCA117D9FD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0" y="2571"/>
                <a:ext cx="341" cy="200"/>
              </a:xfrm>
              <a:custGeom>
                <a:avLst/>
                <a:gdLst>
                  <a:gd name="T0" fmla="*/ 3 w 851"/>
                  <a:gd name="T1" fmla="*/ 39 h 499"/>
                  <a:gd name="T2" fmla="*/ 4 w 851"/>
                  <a:gd name="T3" fmla="*/ 117 h 499"/>
                  <a:gd name="T4" fmla="*/ 88 w 851"/>
                  <a:gd name="T5" fmla="*/ 176 h 499"/>
                  <a:gd name="T6" fmla="*/ 82 w 851"/>
                  <a:gd name="T7" fmla="*/ 216 h 499"/>
                  <a:gd name="T8" fmla="*/ 123 w 851"/>
                  <a:gd name="T9" fmla="*/ 263 h 499"/>
                  <a:gd name="T10" fmla="*/ 137 w 851"/>
                  <a:gd name="T11" fmla="*/ 282 h 499"/>
                  <a:gd name="T12" fmla="*/ 136 w 851"/>
                  <a:gd name="T13" fmla="*/ 293 h 499"/>
                  <a:gd name="T14" fmla="*/ 124 w 851"/>
                  <a:gd name="T15" fmla="*/ 296 h 499"/>
                  <a:gd name="T16" fmla="*/ 110 w 851"/>
                  <a:gd name="T17" fmla="*/ 300 h 499"/>
                  <a:gd name="T18" fmla="*/ 110 w 851"/>
                  <a:gd name="T19" fmla="*/ 315 h 499"/>
                  <a:gd name="T20" fmla="*/ 101 w 851"/>
                  <a:gd name="T21" fmla="*/ 325 h 499"/>
                  <a:gd name="T22" fmla="*/ 87 w 851"/>
                  <a:gd name="T23" fmla="*/ 322 h 499"/>
                  <a:gd name="T24" fmla="*/ 44 w 851"/>
                  <a:gd name="T25" fmla="*/ 325 h 499"/>
                  <a:gd name="T26" fmla="*/ 16 w 851"/>
                  <a:gd name="T27" fmla="*/ 332 h 499"/>
                  <a:gd name="T28" fmla="*/ 14 w 851"/>
                  <a:gd name="T29" fmla="*/ 402 h 499"/>
                  <a:gd name="T30" fmla="*/ 285 w 851"/>
                  <a:gd name="T31" fmla="*/ 487 h 499"/>
                  <a:gd name="T32" fmla="*/ 784 w 851"/>
                  <a:gd name="T33" fmla="*/ 462 h 499"/>
                  <a:gd name="T34" fmla="*/ 783 w 851"/>
                  <a:gd name="T35" fmla="*/ 390 h 499"/>
                  <a:gd name="T36" fmla="*/ 789 w 851"/>
                  <a:gd name="T37" fmla="*/ 348 h 499"/>
                  <a:gd name="T38" fmla="*/ 788 w 851"/>
                  <a:gd name="T39" fmla="*/ 338 h 499"/>
                  <a:gd name="T40" fmla="*/ 739 w 851"/>
                  <a:gd name="T41" fmla="*/ 314 h 499"/>
                  <a:gd name="T42" fmla="*/ 718 w 851"/>
                  <a:gd name="T43" fmla="*/ 309 h 499"/>
                  <a:gd name="T44" fmla="*/ 699 w 851"/>
                  <a:gd name="T45" fmla="*/ 303 h 499"/>
                  <a:gd name="T46" fmla="*/ 687 w 851"/>
                  <a:gd name="T47" fmla="*/ 295 h 499"/>
                  <a:gd name="T48" fmla="*/ 681 w 851"/>
                  <a:gd name="T49" fmla="*/ 289 h 499"/>
                  <a:gd name="T50" fmla="*/ 687 w 851"/>
                  <a:gd name="T51" fmla="*/ 279 h 499"/>
                  <a:gd name="T52" fmla="*/ 695 w 851"/>
                  <a:gd name="T53" fmla="*/ 277 h 499"/>
                  <a:gd name="T54" fmla="*/ 687 w 851"/>
                  <a:gd name="T55" fmla="*/ 274 h 499"/>
                  <a:gd name="T56" fmla="*/ 677 w 851"/>
                  <a:gd name="T57" fmla="*/ 273 h 499"/>
                  <a:gd name="T58" fmla="*/ 668 w 851"/>
                  <a:gd name="T59" fmla="*/ 252 h 499"/>
                  <a:gd name="T60" fmla="*/ 679 w 851"/>
                  <a:gd name="T61" fmla="*/ 247 h 499"/>
                  <a:gd name="T62" fmla="*/ 657 w 851"/>
                  <a:gd name="T63" fmla="*/ 233 h 499"/>
                  <a:gd name="T64" fmla="*/ 658 w 851"/>
                  <a:gd name="T65" fmla="*/ 229 h 499"/>
                  <a:gd name="T66" fmla="*/ 662 w 851"/>
                  <a:gd name="T67" fmla="*/ 224 h 499"/>
                  <a:gd name="T68" fmla="*/ 704 w 851"/>
                  <a:gd name="T69" fmla="*/ 210 h 499"/>
                  <a:gd name="T70" fmla="*/ 691 w 851"/>
                  <a:gd name="T71" fmla="*/ 203 h 499"/>
                  <a:gd name="T72" fmla="*/ 677 w 851"/>
                  <a:gd name="T73" fmla="*/ 194 h 499"/>
                  <a:gd name="T74" fmla="*/ 668 w 851"/>
                  <a:gd name="T75" fmla="*/ 183 h 499"/>
                  <a:gd name="T76" fmla="*/ 740 w 851"/>
                  <a:gd name="T77" fmla="*/ 176 h 499"/>
                  <a:gd name="T78" fmla="*/ 851 w 851"/>
                  <a:gd name="T79" fmla="*/ 57 h 499"/>
                  <a:gd name="T80" fmla="*/ 0 w 851"/>
                  <a:gd name="T81" fmla="*/ 0 h 499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851"/>
                  <a:gd name="T124" fmla="*/ 0 h 499"/>
                  <a:gd name="T125" fmla="*/ 851 w 851"/>
                  <a:gd name="T126" fmla="*/ 499 h 499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851" h="499">
                    <a:moveTo>
                      <a:pt x="0" y="0"/>
                    </a:moveTo>
                    <a:lnTo>
                      <a:pt x="3" y="39"/>
                    </a:lnTo>
                    <a:lnTo>
                      <a:pt x="3" y="78"/>
                    </a:lnTo>
                    <a:lnTo>
                      <a:pt x="4" y="117"/>
                    </a:lnTo>
                    <a:lnTo>
                      <a:pt x="9" y="158"/>
                    </a:lnTo>
                    <a:cubicBezTo>
                      <a:pt x="36" y="155"/>
                      <a:pt x="59" y="173"/>
                      <a:pt x="88" y="176"/>
                    </a:cubicBezTo>
                    <a:cubicBezTo>
                      <a:pt x="104" y="181"/>
                      <a:pt x="126" y="182"/>
                      <a:pt x="129" y="202"/>
                    </a:cubicBezTo>
                    <a:cubicBezTo>
                      <a:pt x="114" y="217"/>
                      <a:pt x="102" y="210"/>
                      <a:pt x="82" y="216"/>
                    </a:cubicBezTo>
                    <a:cubicBezTo>
                      <a:pt x="89" y="231"/>
                      <a:pt x="104" y="242"/>
                      <a:pt x="115" y="255"/>
                    </a:cubicBezTo>
                    <a:lnTo>
                      <a:pt x="123" y="263"/>
                    </a:lnTo>
                    <a:lnTo>
                      <a:pt x="130" y="272"/>
                    </a:lnTo>
                    <a:lnTo>
                      <a:pt x="137" y="282"/>
                    </a:lnTo>
                    <a:lnTo>
                      <a:pt x="137" y="291"/>
                    </a:lnTo>
                    <a:lnTo>
                      <a:pt x="136" y="293"/>
                    </a:lnTo>
                    <a:lnTo>
                      <a:pt x="129" y="296"/>
                    </a:lnTo>
                    <a:lnTo>
                      <a:pt x="124" y="296"/>
                    </a:lnTo>
                    <a:cubicBezTo>
                      <a:pt x="116" y="293"/>
                      <a:pt x="114" y="296"/>
                      <a:pt x="104" y="290"/>
                    </a:cubicBezTo>
                    <a:lnTo>
                      <a:pt x="110" y="300"/>
                    </a:lnTo>
                    <a:lnTo>
                      <a:pt x="111" y="308"/>
                    </a:lnTo>
                    <a:lnTo>
                      <a:pt x="110" y="315"/>
                    </a:lnTo>
                    <a:lnTo>
                      <a:pt x="106" y="321"/>
                    </a:lnTo>
                    <a:lnTo>
                      <a:pt x="101" y="325"/>
                    </a:lnTo>
                    <a:lnTo>
                      <a:pt x="94" y="325"/>
                    </a:lnTo>
                    <a:lnTo>
                      <a:pt x="87" y="322"/>
                    </a:lnTo>
                    <a:lnTo>
                      <a:pt x="80" y="318"/>
                    </a:lnTo>
                    <a:cubicBezTo>
                      <a:pt x="71" y="336"/>
                      <a:pt x="58" y="343"/>
                      <a:pt x="44" y="325"/>
                    </a:cubicBezTo>
                    <a:cubicBezTo>
                      <a:pt x="34" y="316"/>
                      <a:pt x="30" y="324"/>
                      <a:pt x="20" y="327"/>
                    </a:cubicBezTo>
                    <a:lnTo>
                      <a:pt x="16" y="332"/>
                    </a:lnTo>
                    <a:lnTo>
                      <a:pt x="16" y="366"/>
                    </a:lnTo>
                    <a:lnTo>
                      <a:pt x="14" y="402"/>
                    </a:lnTo>
                    <a:lnTo>
                      <a:pt x="9" y="471"/>
                    </a:lnTo>
                    <a:cubicBezTo>
                      <a:pt x="92" y="485"/>
                      <a:pt x="198" y="479"/>
                      <a:pt x="285" y="487"/>
                    </a:cubicBezTo>
                    <a:cubicBezTo>
                      <a:pt x="452" y="495"/>
                      <a:pt x="620" y="499"/>
                      <a:pt x="788" y="498"/>
                    </a:cubicBezTo>
                    <a:lnTo>
                      <a:pt x="784" y="462"/>
                    </a:lnTo>
                    <a:lnTo>
                      <a:pt x="783" y="427"/>
                    </a:lnTo>
                    <a:lnTo>
                      <a:pt x="783" y="390"/>
                    </a:lnTo>
                    <a:lnTo>
                      <a:pt x="787" y="352"/>
                    </a:lnTo>
                    <a:lnTo>
                      <a:pt x="789" y="348"/>
                    </a:lnTo>
                    <a:lnTo>
                      <a:pt x="790" y="342"/>
                    </a:lnTo>
                    <a:lnTo>
                      <a:pt x="788" y="338"/>
                    </a:lnTo>
                    <a:cubicBezTo>
                      <a:pt x="775" y="323"/>
                      <a:pt x="771" y="315"/>
                      <a:pt x="750" y="315"/>
                    </a:cubicBezTo>
                    <a:lnTo>
                      <a:pt x="739" y="314"/>
                    </a:lnTo>
                    <a:lnTo>
                      <a:pt x="729" y="312"/>
                    </a:lnTo>
                    <a:lnTo>
                      <a:pt x="718" y="309"/>
                    </a:lnTo>
                    <a:lnTo>
                      <a:pt x="709" y="307"/>
                    </a:lnTo>
                    <a:lnTo>
                      <a:pt x="699" y="303"/>
                    </a:lnTo>
                    <a:lnTo>
                      <a:pt x="690" y="298"/>
                    </a:lnTo>
                    <a:lnTo>
                      <a:pt x="687" y="295"/>
                    </a:lnTo>
                    <a:lnTo>
                      <a:pt x="683" y="292"/>
                    </a:lnTo>
                    <a:lnTo>
                      <a:pt x="681" y="289"/>
                    </a:lnTo>
                    <a:lnTo>
                      <a:pt x="681" y="285"/>
                    </a:lnTo>
                    <a:lnTo>
                      <a:pt x="687" y="279"/>
                    </a:lnTo>
                    <a:lnTo>
                      <a:pt x="691" y="277"/>
                    </a:lnTo>
                    <a:lnTo>
                      <a:pt x="695" y="277"/>
                    </a:lnTo>
                    <a:lnTo>
                      <a:pt x="692" y="276"/>
                    </a:lnTo>
                    <a:lnTo>
                      <a:pt x="687" y="274"/>
                    </a:lnTo>
                    <a:lnTo>
                      <a:pt x="682" y="274"/>
                    </a:lnTo>
                    <a:lnTo>
                      <a:pt x="677" y="273"/>
                    </a:lnTo>
                    <a:cubicBezTo>
                      <a:pt x="663" y="270"/>
                      <a:pt x="663" y="271"/>
                      <a:pt x="663" y="255"/>
                    </a:cubicBezTo>
                    <a:lnTo>
                      <a:pt x="668" y="252"/>
                    </a:lnTo>
                    <a:lnTo>
                      <a:pt x="674" y="250"/>
                    </a:lnTo>
                    <a:lnTo>
                      <a:pt x="679" y="247"/>
                    </a:lnTo>
                    <a:lnTo>
                      <a:pt x="661" y="240"/>
                    </a:lnTo>
                    <a:lnTo>
                      <a:pt x="657" y="233"/>
                    </a:lnTo>
                    <a:lnTo>
                      <a:pt x="657" y="231"/>
                    </a:lnTo>
                    <a:lnTo>
                      <a:pt x="658" y="229"/>
                    </a:lnTo>
                    <a:lnTo>
                      <a:pt x="661" y="225"/>
                    </a:lnTo>
                    <a:lnTo>
                      <a:pt x="662" y="224"/>
                    </a:lnTo>
                    <a:cubicBezTo>
                      <a:pt x="686" y="215"/>
                      <a:pt x="693" y="213"/>
                      <a:pt x="718" y="214"/>
                    </a:cubicBezTo>
                    <a:lnTo>
                      <a:pt x="704" y="210"/>
                    </a:lnTo>
                    <a:lnTo>
                      <a:pt x="698" y="207"/>
                    </a:lnTo>
                    <a:lnTo>
                      <a:pt x="691" y="203"/>
                    </a:lnTo>
                    <a:lnTo>
                      <a:pt x="685" y="199"/>
                    </a:lnTo>
                    <a:lnTo>
                      <a:pt x="677" y="194"/>
                    </a:lnTo>
                    <a:lnTo>
                      <a:pt x="673" y="189"/>
                    </a:lnTo>
                    <a:lnTo>
                      <a:pt x="668" y="183"/>
                    </a:lnTo>
                    <a:lnTo>
                      <a:pt x="668" y="169"/>
                    </a:lnTo>
                    <a:cubicBezTo>
                      <a:pt x="689" y="150"/>
                      <a:pt x="718" y="171"/>
                      <a:pt x="740" y="176"/>
                    </a:cubicBezTo>
                    <a:cubicBezTo>
                      <a:pt x="759" y="183"/>
                      <a:pt x="792" y="203"/>
                      <a:pt x="808" y="216"/>
                    </a:cubicBezTo>
                    <a:cubicBezTo>
                      <a:pt x="818" y="161"/>
                      <a:pt x="839" y="111"/>
                      <a:pt x="851" y="57"/>
                    </a:cubicBezTo>
                    <a:cubicBezTo>
                      <a:pt x="695" y="52"/>
                      <a:pt x="546" y="65"/>
                      <a:pt x="391" y="60"/>
                    </a:cubicBezTo>
                    <a:cubicBezTo>
                      <a:pt x="260" y="44"/>
                      <a:pt x="127" y="14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0" name="Freeform 211">
                <a:extLst>
                  <a:ext uri="{FF2B5EF4-FFF2-40B4-BE49-F238E27FC236}">
                    <a16:creationId xmlns:a16="http://schemas.microsoft.com/office/drawing/2014/main" id="{178F390E-4A66-40AF-BE3A-F75262CB49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8" y="2575"/>
                <a:ext cx="20" cy="23"/>
              </a:xfrm>
              <a:custGeom>
                <a:avLst/>
                <a:gdLst>
                  <a:gd name="T0" fmla="*/ 1 w 49"/>
                  <a:gd name="T1" fmla="*/ 0 h 57"/>
                  <a:gd name="T2" fmla="*/ 0 w 49"/>
                  <a:gd name="T3" fmla="*/ 3 h 57"/>
                  <a:gd name="T4" fmla="*/ 1 w 49"/>
                  <a:gd name="T5" fmla="*/ 6 h 57"/>
                  <a:gd name="T6" fmla="*/ 3 w 49"/>
                  <a:gd name="T7" fmla="*/ 13 h 57"/>
                  <a:gd name="T8" fmla="*/ 14 w 49"/>
                  <a:gd name="T9" fmla="*/ 23 h 57"/>
                  <a:gd name="T10" fmla="*/ 19 w 49"/>
                  <a:gd name="T11" fmla="*/ 30 h 57"/>
                  <a:gd name="T12" fmla="*/ 25 w 49"/>
                  <a:gd name="T13" fmla="*/ 34 h 57"/>
                  <a:gd name="T14" fmla="*/ 34 w 49"/>
                  <a:gd name="T15" fmla="*/ 46 h 57"/>
                  <a:gd name="T16" fmla="*/ 39 w 49"/>
                  <a:gd name="T17" fmla="*/ 51 h 57"/>
                  <a:gd name="T18" fmla="*/ 44 w 49"/>
                  <a:gd name="T19" fmla="*/ 57 h 57"/>
                  <a:gd name="T20" fmla="*/ 47 w 49"/>
                  <a:gd name="T21" fmla="*/ 57 h 57"/>
                  <a:gd name="T22" fmla="*/ 47 w 49"/>
                  <a:gd name="T23" fmla="*/ 56 h 57"/>
                  <a:gd name="T24" fmla="*/ 49 w 49"/>
                  <a:gd name="T25" fmla="*/ 56 h 57"/>
                  <a:gd name="T26" fmla="*/ 25 w 49"/>
                  <a:gd name="T27" fmla="*/ 15 h 57"/>
                  <a:gd name="T28" fmla="*/ 21 w 49"/>
                  <a:gd name="T29" fmla="*/ 9 h 57"/>
                  <a:gd name="T30" fmla="*/ 17 w 49"/>
                  <a:gd name="T31" fmla="*/ 2 h 57"/>
                  <a:gd name="T32" fmla="*/ 14 w 49"/>
                  <a:gd name="T33" fmla="*/ 0 h 57"/>
                  <a:gd name="T34" fmla="*/ 1 w 49"/>
                  <a:gd name="T35" fmla="*/ 0 h 5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49"/>
                  <a:gd name="T55" fmla="*/ 0 h 57"/>
                  <a:gd name="T56" fmla="*/ 49 w 49"/>
                  <a:gd name="T57" fmla="*/ 57 h 5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49" h="57">
                    <a:moveTo>
                      <a:pt x="1" y="0"/>
                    </a:moveTo>
                    <a:lnTo>
                      <a:pt x="0" y="3"/>
                    </a:lnTo>
                    <a:lnTo>
                      <a:pt x="1" y="6"/>
                    </a:lnTo>
                    <a:lnTo>
                      <a:pt x="3" y="13"/>
                    </a:lnTo>
                    <a:lnTo>
                      <a:pt x="14" y="23"/>
                    </a:lnTo>
                    <a:lnTo>
                      <a:pt x="19" y="30"/>
                    </a:lnTo>
                    <a:lnTo>
                      <a:pt x="25" y="34"/>
                    </a:lnTo>
                    <a:lnTo>
                      <a:pt x="34" y="46"/>
                    </a:lnTo>
                    <a:lnTo>
                      <a:pt x="39" y="51"/>
                    </a:lnTo>
                    <a:lnTo>
                      <a:pt x="44" y="57"/>
                    </a:lnTo>
                    <a:lnTo>
                      <a:pt x="47" y="57"/>
                    </a:lnTo>
                    <a:lnTo>
                      <a:pt x="47" y="56"/>
                    </a:lnTo>
                    <a:lnTo>
                      <a:pt x="49" y="56"/>
                    </a:lnTo>
                    <a:cubicBezTo>
                      <a:pt x="47" y="45"/>
                      <a:pt x="32" y="24"/>
                      <a:pt x="25" y="15"/>
                    </a:cubicBezTo>
                    <a:lnTo>
                      <a:pt x="21" y="9"/>
                    </a:lnTo>
                    <a:lnTo>
                      <a:pt x="17" y="2"/>
                    </a:lnTo>
                    <a:lnTo>
                      <a:pt x="14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1" name="Freeform 212">
                <a:extLst>
                  <a:ext uri="{FF2B5EF4-FFF2-40B4-BE49-F238E27FC236}">
                    <a16:creationId xmlns:a16="http://schemas.microsoft.com/office/drawing/2014/main" id="{BC2EA746-7129-4F01-8D91-03B9EF690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6" y="2591"/>
                <a:ext cx="42" cy="58"/>
              </a:xfrm>
              <a:custGeom>
                <a:avLst/>
                <a:gdLst>
                  <a:gd name="T0" fmla="*/ 0 w 104"/>
                  <a:gd name="T1" fmla="*/ 2 h 146"/>
                  <a:gd name="T2" fmla="*/ 73 w 104"/>
                  <a:gd name="T3" fmla="*/ 140 h 146"/>
                  <a:gd name="T4" fmla="*/ 78 w 104"/>
                  <a:gd name="T5" fmla="*/ 142 h 146"/>
                  <a:gd name="T6" fmla="*/ 92 w 104"/>
                  <a:gd name="T7" fmla="*/ 146 h 146"/>
                  <a:gd name="T8" fmla="*/ 97 w 104"/>
                  <a:gd name="T9" fmla="*/ 146 h 146"/>
                  <a:gd name="T10" fmla="*/ 101 w 104"/>
                  <a:gd name="T11" fmla="*/ 145 h 146"/>
                  <a:gd name="T12" fmla="*/ 103 w 104"/>
                  <a:gd name="T13" fmla="*/ 142 h 146"/>
                  <a:gd name="T14" fmla="*/ 103 w 104"/>
                  <a:gd name="T15" fmla="*/ 135 h 146"/>
                  <a:gd name="T16" fmla="*/ 104 w 104"/>
                  <a:gd name="T17" fmla="*/ 133 h 146"/>
                  <a:gd name="T18" fmla="*/ 3 w 104"/>
                  <a:gd name="T19" fmla="*/ 0 h 146"/>
                  <a:gd name="T20" fmla="*/ 1 w 104"/>
                  <a:gd name="T21" fmla="*/ 0 h 146"/>
                  <a:gd name="T22" fmla="*/ 0 w 104"/>
                  <a:gd name="T23" fmla="*/ 1 h 146"/>
                  <a:gd name="T24" fmla="*/ 0 w 104"/>
                  <a:gd name="T25" fmla="*/ 2 h 14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04"/>
                  <a:gd name="T40" fmla="*/ 0 h 146"/>
                  <a:gd name="T41" fmla="*/ 104 w 104"/>
                  <a:gd name="T42" fmla="*/ 146 h 14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04" h="146">
                    <a:moveTo>
                      <a:pt x="0" y="2"/>
                    </a:moveTo>
                    <a:cubicBezTo>
                      <a:pt x="12" y="41"/>
                      <a:pt x="39" y="116"/>
                      <a:pt x="73" y="140"/>
                    </a:cubicBezTo>
                    <a:lnTo>
                      <a:pt x="78" y="142"/>
                    </a:lnTo>
                    <a:lnTo>
                      <a:pt x="92" y="146"/>
                    </a:lnTo>
                    <a:lnTo>
                      <a:pt x="97" y="146"/>
                    </a:lnTo>
                    <a:lnTo>
                      <a:pt x="101" y="145"/>
                    </a:lnTo>
                    <a:lnTo>
                      <a:pt x="103" y="142"/>
                    </a:lnTo>
                    <a:lnTo>
                      <a:pt x="103" y="135"/>
                    </a:lnTo>
                    <a:lnTo>
                      <a:pt x="104" y="133"/>
                    </a:lnTo>
                    <a:cubicBezTo>
                      <a:pt x="50" y="104"/>
                      <a:pt x="25" y="54"/>
                      <a:pt x="3" y="0"/>
                    </a:cubicBezTo>
                    <a:lnTo>
                      <a:pt x="1" y="0"/>
                    </a:lnTo>
                    <a:lnTo>
                      <a:pt x="0" y="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2" name="Freeform 213">
                <a:extLst>
                  <a:ext uri="{FF2B5EF4-FFF2-40B4-BE49-F238E27FC236}">
                    <a16:creationId xmlns:a16="http://schemas.microsoft.com/office/drawing/2014/main" id="{B587555D-1726-4DC4-B359-BE8EDA4AF0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8" y="2638"/>
                <a:ext cx="92" cy="84"/>
              </a:xfrm>
              <a:custGeom>
                <a:avLst/>
                <a:gdLst>
                  <a:gd name="T0" fmla="*/ 15 w 230"/>
                  <a:gd name="T1" fmla="*/ 127 h 209"/>
                  <a:gd name="T2" fmla="*/ 8 w 230"/>
                  <a:gd name="T3" fmla="*/ 207 h 209"/>
                  <a:gd name="T4" fmla="*/ 105 w 230"/>
                  <a:gd name="T5" fmla="*/ 166 h 209"/>
                  <a:gd name="T6" fmla="*/ 99 w 230"/>
                  <a:gd name="T7" fmla="*/ 165 h 209"/>
                  <a:gd name="T8" fmla="*/ 97 w 230"/>
                  <a:gd name="T9" fmla="*/ 155 h 209"/>
                  <a:gd name="T10" fmla="*/ 109 w 230"/>
                  <a:gd name="T11" fmla="*/ 150 h 209"/>
                  <a:gd name="T12" fmla="*/ 112 w 230"/>
                  <a:gd name="T13" fmla="*/ 147 h 209"/>
                  <a:gd name="T14" fmla="*/ 111 w 230"/>
                  <a:gd name="T15" fmla="*/ 139 h 209"/>
                  <a:gd name="T16" fmla="*/ 120 w 230"/>
                  <a:gd name="T17" fmla="*/ 138 h 209"/>
                  <a:gd name="T18" fmla="*/ 130 w 230"/>
                  <a:gd name="T19" fmla="*/ 137 h 209"/>
                  <a:gd name="T20" fmla="*/ 159 w 230"/>
                  <a:gd name="T21" fmla="*/ 143 h 209"/>
                  <a:gd name="T22" fmla="*/ 162 w 230"/>
                  <a:gd name="T23" fmla="*/ 154 h 209"/>
                  <a:gd name="T24" fmla="*/ 177 w 230"/>
                  <a:gd name="T25" fmla="*/ 149 h 209"/>
                  <a:gd name="T26" fmla="*/ 177 w 230"/>
                  <a:gd name="T27" fmla="*/ 138 h 209"/>
                  <a:gd name="T28" fmla="*/ 146 w 230"/>
                  <a:gd name="T29" fmla="*/ 117 h 209"/>
                  <a:gd name="T30" fmla="*/ 103 w 230"/>
                  <a:gd name="T31" fmla="*/ 117 h 209"/>
                  <a:gd name="T32" fmla="*/ 100 w 230"/>
                  <a:gd name="T33" fmla="*/ 112 h 209"/>
                  <a:gd name="T34" fmla="*/ 102 w 230"/>
                  <a:gd name="T35" fmla="*/ 105 h 209"/>
                  <a:gd name="T36" fmla="*/ 166 w 230"/>
                  <a:gd name="T37" fmla="*/ 111 h 209"/>
                  <a:gd name="T38" fmla="*/ 177 w 230"/>
                  <a:gd name="T39" fmla="*/ 124 h 209"/>
                  <a:gd name="T40" fmla="*/ 183 w 230"/>
                  <a:gd name="T41" fmla="*/ 133 h 209"/>
                  <a:gd name="T42" fmla="*/ 202 w 230"/>
                  <a:gd name="T43" fmla="*/ 143 h 209"/>
                  <a:gd name="T44" fmla="*/ 206 w 230"/>
                  <a:gd name="T45" fmla="*/ 135 h 209"/>
                  <a:gd name="T46" fmla="*/ 186 w 230"/>
                  <a:gd name="T47" fmla="*/ 111 h 209"/>
                  <a:gd name="T48" fmla="*/ 159 w 230"/>
                  <a:gd name="T49" fmla="*/ 91 h 209"/>
                  <a:gd name="T50" fmla="*/ 141 w 230"/>
                  <a:gd name="T51" fmla="*/ 89 h 209"/>
                  <a:gd name="T52" fmla="*/ 128 w 230"/>
                  <a:gd name="T53" fmla="*/ 87 h 209"/>
                  <a:gd name="T54" fmla="*/ 99 w 230"/>
                  <a:gd name="T55" fmla="*/ 83 h 209"/>
                  <a:gd name="T56" fmla="*/ 87 w 230"/>
                  <a:gd name="T57" fmla="*/ 81 h 209"/>
                  <a:gd name="T58" fmla="*/ 79 w 230"/>
                  <a:gd name="T59" fmla="*/ 72 h 209"/>
                  <a:gd name="T60" fmla="*/ 148 w 230"/>
                  <a:gd name="T61" fmla="*/ 76 h 209"/>
                  <a:gd name="T62" fmla="*/ 202 w 230"/>
                  <a:gd name="T63" fmla="*/ 107 h 209"/>
                  <a:gd name="T64" fmla="*/ 212 w 230"/>
                  <a:gd name="T65" fmla="*/ 113 h 209"/>
                  <a:gd name="T66" fmla="*/ 230 w 230"/>
                  <a:gd name="T67" fmla="*/ 118 h 209"/>
                  <a:gd name="T68" fmla="*/ 224 w 230"/>
                  <a:gd name="T69" fmla="*/ 101 h 209"/>
                  <a:gd name="T70" fmla="*/ 210 w 230"/>
                  <a:gd name="T71" fmla="*/ 88 h 209"/>
                  <a:gd name="T72" fmla="*/ 201 w 230"/>
                  <a:gd name="T73" fmla="*/ 81 h 209"/>
                  <a:gd name="T74" fmla="*/ 186 w 230"/>
                  <a:gd name="T75" fmla="*/ 70 h 209"/>
                  <a:gd name="T76" fmla="*/ 176 w 230"/>
                  <a:gd name="T77" fmla="*/ 64 h 209"/>
                  <a:gd name="T78" fmla="*/ 163 w 230"/>
                  <a:gd name="T79" fmla="*/ 57 h 209"/>
                  <a:gd name="T80" fmla="*/ 73 w 230"/>
                  <a:gd name="T81" fmla="*/ 58 h 209"/>
                  <a:gd name="T82" fmla="*/ 68 w 230"/>
                  <a:gd name="T83" fmla="*/ 51 h 209"/>
                  <a:gd name="T84" fmla="*/ 73 w 230"/>
                  <a:gd name="T85" fmla="*/ 40 h 209"/>
                  <a:gd name="T86" fmla="*/ 81 w 230"/>
                  <a:gd name="T87" fmla="*/ 34 h 209"/>
                  <a:gd name="T88" fmla="*/ 129 w 230"/>
                  <a:gd name="T89" fmla="*/ 28 h 209"/>
                  <a:gd name="T90" fmla="*/ 146 w 230"/>
                  <a:gd name="T91" fmla="*/ 30 h 209"/>
                  <a:gd name="T92" fmla="*/ 181 w 230"/>
                  <a:gd name="T93" fmla="*/ 37 h 209"/>
                  <a:gd name="T94" fmla="*/ 210 w 230"/>
                  <a:gd name="T95" fmla="*/ 36 h 209"/>
                  <a:gd name="T96" fmla="*/ 214 w 230"/>
                  <a:gd name="T97" fmla="*/ 25 h 209"/>
                  <a:gd name="T98" fmla="*/ 200 w 230"/>
                  <a:gd name="T99" fmla="*/ 21 h 209"/>
                  <a:gd name="T100" fmla="*/ 184 w 230"/>
                  <a:gd name="T101" fmla="*/ 17 h 209"/>
                  <a:gd name="T102" fmla="*/ 162 w 230"/>
                  <a:gd name="T103" fmla="*/ 11 h 209"/>
                  <a:gd name="T104" fmla="*/ 151 w 230"/>
                  <a:gd name="T105" fmla="*/ 7 h 209"/>
                  <a:gd name="T106" fmla="*/ 139 w 230"/>
                  <a:gd name="T107" fmla="*/ 4 h 209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30"/>
                  <a:gd name="T163" fmla="*/ 0 h 209"/>
                  <a:gd name="T164" fmla="*/ 230 w 230"/>
                  <a:gd name="T165" fmla="*/ 209 h 209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30" h="209">
                    <a:moveTo>
                      <a:pt x="63" y="31"/>
                    </a:moveTo>
                    <a:cubicBezTo>
                      <a:pt x="48" y="76"/>
                      <a:pt x="50" y="90"/>
                      <a:pt x="15" y="127"/>
                    </a:cubicBezTo>
                    <a:lnTo>
                      <a:pt x="12" y="126"/>
                    </a:lnTo>
                    <a:cubicBezTo>
                      <a:pt x="4" y="143"/>
                      <a:pt x="0" y="190"/>
                      <a:pt x="8" y="207"/>
                    </a:cubicBezTo>
                    <a:cubicBezTo>
                      <a:pt x="29" y="209"/>
                      <a:pt x="13" y="203"/>
                      <a:pt x="37" y="207"/>
                    </a:cubicBezTo>
                    <a:cubicBezTo>
                      <a:pt x="64" y="208"/>
                      <a:pt x="93" y="190"/>
                      <a:pt x="105" y="166"/>
                    </a:cubicBezTo>
                    <a:lnTo>
                      <a:pt x="102" y="165"/>
                    </a:lnTo>
                    <a:lnTo>
                      <a:pt x="99" y="165"/>
                    </a:lnTo>
                    <a:lnTo>
                      <a:pt x="96" y="161"/>
                    </a:lnTo>
                    <a:lnTo>
                      <a:pt x="97" y="155"/>
                    </a:lnTo>
                    <a:lnTo>
                      <a:pt x="102" y="151"/>
                    </a:lnTo>
                    <a:lnTo>
                      <a:pt x="109" y="150"/>
                    </a:lnTo>
                    <a:lnTo>
                      <a:pt x="114" y="148"/>
                    </a:lnTo>
                    <a:lnTo>
                      <a:pt x="112" y="147"/>
                    </a:lnTo>
                    <a:lnTo>
                      <a:pt x="111" y="143"/>
                    </a:lnTo>
                    <a:lnTo>
                      <a:pt x="111" y="139"/>
                    </a:lnTo>
                    <a:lnTo>
                      <a:pt x="114" y="138"/>
                    </a:lnTo>
                    <a:lnTo>
                      <a:pt x="120" y="138"/>
                    </a:lnTo>
                    <a:lnTo>
                      <a:pt x="126" y="137"/>
                    </a:lnTo>
                    <a:lnTo>
                      <a:pt x="130" y="137"/>
                    </a:lnTo>
                    <a:cubicBezTo>
                      <a:pt x="143" y="137"/>
                      <a:pt x="145" y="136"/>
                      <a:pt x="158" y="139"/>
                    </a:cubicBezTo>
                    <a:lnTo>
                      <a:pt x="159" y="143"/>
                    </a:lnTo>
                    <a:lnTo>
                      <a:pt x="159" y="150"/>
                    </a:lnTo>
                    <a:lnTo>
                      <a:pt x="162" y="154"/>
                    </a:lnTo>
                    <a:lnTo>
                      <a:pt x="172" y="153"/>
                    </a:lnTo>
                    <a:lnTo>
                      <a:pt x="177" y="149"/>
                    </a:lnTo>
                    <a:lnTo>
                      <a:pt x="178" y="143"/>
                    </a:lnTo>
                    <a:lnTo>
                      <a:pt x="177" y="138"/>
                    </a:lnTo>
                    <a:lnTo>
                      <a:pt x="174" y="132"/>
                    </a:lnTo>
                    <a:cubicBezTo>
                      <a:pt x="158" y="114"/>
                      <a:pt x="166" y="116"/>
                      <a:pt x="146" y="117"/>
                    </a:cubicBezTo>
                    <a:cubicBezTo>
                      <a:pt x="131" y="120"/>
                      <a:pt x="125" y="119"/>
                      <a:pt x="110" y="119"/>
                    </a:cubicBezTo>
                    <a:lnTo>
                      <a:pt x="103" y="117"/>
                    </a:lnTo>
                    <a:lnTo>
                      <a:pt x="100" y="114"/>
                    </a:lnTo>
                    <a:lnTo>
                      <a:pt x="100" y="112"/>
                    </a:lnTo>
                    <a:lnTo>
                      <a:pt x="102" y="108"/>
                    </a:lnTo>
                    <a:lnTo>
                      <a:pt x="102" y="105"/>
                    </a:lnTo>
                    <a:cubicBezTo>
                      <a:pt x="121" y="99"/>
                      <a:pt x="141" y="105"/>
                      <a:pt x="162" y="107"/>
                    </a:cubicBezTo>
                    <a:lnTo>
                      <a:pt x="166" y="111"/>
                    </a:lnTo>
                    <a:lnTo>
                      <a:pt x="170" y="114"/>
                    </a:lnTo>
                    <a:lnTo>
                      <a:pt x="177" y="124"/>
                    </a:lnTo>
                    <a:lnTo>
                      <a:pt x="180" y="130"/>
                    </a:lnTo>
                    <a:lnTo>
                      <a:pt x="183" y="133"/>
                    </a:lnTo>
                    <a:lnTo>
                      <a:pt x="187" y="138"/>
                    </a:lnTo>
                    <a:lnTo>
                      <a:pt x="202" y="143"/>
                    </a:lnTo>
                    <a:lnTo>
                      <a:pt x="207" y="142"/>
                    </a:lnTo>
                    <a:lnTo>
                      <a:pt x="206" y="135"/>
                    </a:lnTo>
                    <a:lnTo>
                      <a:pt x="198" y="124"/>
                    </a:lnTo>
                    <a:lnTo>
                      <a:pt x="186" y="111"/>
                    </a:lnTo>
                    <a:lnTo>
                      <a:pt x="172" y="100"/>
                    </a:lnTo>
                    <a:lnTo>
                      <a:pt x="159" y="91"/>
                    </a:lnTo>
                    <a:lnTo>
                      <a:pt x="148" y="88"/>
                    </a:lnTo>
                    <a:lnTo>
                      <a:pt x="141" y="89"/>
                    </a:lnTo>
                    <a:lnTo>
                      <a:pt x="135" y="88"/>
                    </a:lnTo>
                    <a:lnTo>
                      <a:pt x="128" y="87"/>
                    </a:lnTo>
                    <a:lnTo>
                      <a:pt x="121" y="87"/>
                    </a:lnTo>
                    <a:lnTo>
                      <a:pt x="99" y="83"/>
                    </a:lnTo>
                    <a:lnTo>
                      <a:pt x="92" y="83"/>
                    </a:lnTo>
                    <a:lnTo>
                      <a:pt x="87" y="81"/>
                    </a:lnTo>
                    <a:lnTo>
                      <a:pt x="84" y="79"/>
                    </a:lnTo>
                    <a:lnTo>
                      <a:pt x="79" y="72"/>
                    </a:lnTo>
                    <a:cubicBezTo>
                      <a:pt x="98" y="62"/>
                      <a:pt x="90" y="71"/>
                      <a:pt x="104" y="70"/>
                    </a:cubicBezTo>
                    <a:cubicBezTo>
                      <a:pt x="120" y="72"/>
                      <a:pt x="131" y="74"/>
                      <a:pt x="148" y="76"/>
                    </a:cubicBezTo>
                    <a:cubicBezTo>
                      <a:pt x="173" y="78"/>
                      <a:pt x="173" y="90"/>
                      <a:pt x="188" y="96"/>
                    </a:cubicBezTo>
                    <a:lnTo>
                      <a:pt x="202" y="107"/>
                    </a:lnTo>
                    <a:lnTo>
                      <a:pt x="207" y="109"/>
                    </a:lnTo>
                    <a:lnTo>
                      <a:pt x="212" y="113"/>
                    </a:lnTo>
                    <a:lnTo>
                      <a:pt x="218" y="117"/>
                    </a:lnTo>
                    <a:lnTo>
                      <a:pt x="230" y="118"/>
                    </a:lnTo>
                    <a:lnTo>
                      <a:pt x="229" y="108"/>
                    </a:lnTo>
                    <a:lnTo>
                      <a:pt x="224" y="101"/>
                    </a:lnTo>
                    <a:lnTo>
                      <a:pt x="216" y="95"/>
                    </a:lnTo>
                    <a:lnTo>
                      <a:pt x="210" y="88"/>
                    </a:lnTo>
                    <a:lnTo>
                      <a:pt x="206" y="83"/>
                    </a:lnTo>
                    <a:lnTo>
                      <a:pt x="201" y="81"/>
                    </a:lnTo>
                    <a:lnTo>
                      <a:pt x="195" y="77"/>
                    </a:lnTo>
                    <a:lnTo>
                      <a:pt x="186" y="70"/>
                    </a:lnTo>
                    <a:lnTo>
                      <a:pt x="181" y="67"/>
                    </a:lnTo>
                    <a:lnTo>
                      <a:pt x="176" y="64"/>
                    </a:lnTo>
                    <a:lnTo>
                      <a:pt x="172" y="59"/>
                    </a:lnTo>
                    <a:lnTo>
                      <a:pt x="163" y="57"/>
                    </a:lnTo>
                    <a:cubicBezTo>
                      <a:pt x="145" y="51"/>
                      <a:pt x="120" y="52"/>
                      <a:pt x="105" y="48"/>
                    </a:cubicBezTo>
                    <a:cubicBezTo>
                      <a:pt x="86" y="43"/>
                      <a:pt x="86" y="55"/>
                      <a:pt x="73" y="58"/>
                    </a:cubicBezTo>
                    <a:lnTo>
                      <a:pt x="70" y="57"/>
                    </a:lnTo>
                    <a:lnTo>
                      <a:pt x="68" y="51"/>
                    </a:lnTo>
                    <a:lnTo>
                      <a:pt x="69" y="43"/>
                    </a:lnTo>
                    <a:lnTo>
                      <a:pt x="73" y="40"/>
                    </a:lnTo>
                    <a:lnTo>
                      <a:pt x="78" y="37"/>
                    </a:lnTo>
                    <a:lnTo>
                      <a:pt x="81" y="34"/>
                    </a:lnTo>
                    <a:cubicBezTo>
                      <a:pt x="105" y="27"/>
                      <a:pt x="101" y="32"/>
                      <a:pt x="123" y="30"/>
                    </a:cubicBezTo>
                    <a:lnTo>
                      <a:pt x="129" y="28"/>
                    </a:lnTo>
                    <a:lnTo>
                      <a:pt x="141" y="30"/>
                    </a:lnTo>
                    <a:lnTo>
                      <a:pt x="146" y="30"/>
                    </a:lnTo>
                    <a:lnTo>
                      <a:pt x="152" y="33"/>
                    </a:lnTo>
                    <a:lnTo>
                      <a:pt x="181" y="37"/>
                    </a:lnTo>
                    <a:lnTo>
                      <a:pt x="202" y="37"/>
                    </a:lnTo>
                    <a:lnTo>
                      <a:pt x="210" y="36"/>
                    </a:lnTo>
                    <a:lnTo>
                      <a:pt x="220" y="30"/>
                    </a:lnTo>
                    <a:lnTo>
                      <a:pt x="214" y="25"/>
                    </a:lnTo>
                    <a:lnTo>
                      <a:pt x="207" y="23"/>
                    </a:lnTo>
                    <a:lnTo>
                      <a:pt x="200" y="21"/>
                    </a:lnTo>
                    <a:lnTo>
                      <a:pt x="192" y="19"/>
                    </a:lnTo>
                    <a:lnTo>
                      <a:pt x="184" y="17"/>
                    </a:lnTo>
                    <a:lnTo>
                      <a:pt x="176" y="16"/>
                    </a:lnTo>
                    <a:lnTo>
                      <a:pt x="162" y="11"/>
                    </a:lnTo>
                    <a:lnTo>
                      <a:pt x="156" y="10"/>
                    </a:lnTo>
                    <a:lnTo>
                      <a:pt x="151" y="7"/>
                    </a:lnTo>
                    <a:lnTo>
                      <a:pt x="145" y="6"/>
                    </a:lnTo>
                    <a:lnTo>
                      <a:pt x="139" y="4"/>
                    </a:lnTo>
                    <a:cubicBezTo>
                      <a:pt x="97" y="0"/>
                      <a:pt x="132" y="7"/>
                      <a:pt x="63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3" name="Freeform 214">
                <a:extLst>
                  <a:ext uri="{FF2B5EF4-FFF2-40B4-BE49-F238E27FC236}">
                    <a16:creationId xmlns:a16="http://schemas.microsoft.com/office/drawing/2014/main" id="{5A921324-5C39-4026-B4F4-89F6DD1257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0" y="2642"/>
                <a:ext cx="51" cy="51"/>
              </a:xfrm>
              <a:custGeom>
                <a:avLst/>
                <a:gdLst>
                  <a:gd name="T0" fmla="*/ 93 w 128"/>
                  <a:gd name="T1" fmla="*/ 124 h 129"/>
                  <a:gd name="T2" fmla="*/ 86 w 128"/>
                  <a:gd name="T3" fmla="*/ 124 h 129"/>
                  <a:gd name="T4" fmla="*/ 71 w 128"/>
                  <a:gd name="T5" fmla="*/ 121 h 129"/>
                  <a:gd name="T6" fmla="*/ 43 w 128"/>
                  <a:gd name="T7" fmla="*/ 120 h 129"/>
                  <a:gd name="T8" fmla="*/ 28 w 128"/>
                  <a:gd name="T9" fmla="*/ 114 h 129"/>
                  <a:gd name="T10" fmla="*/ 95 w 128"/>
                  <a:gd name="T11" fmla="*/ 104 h 129"/>
                  <a:gd name="T12" fmla="*/ 93 w 128"/>
                  <a:gd name="T13" fmla="*/ 98 h 129"/>
                  <a:gd name="T14" fmla="*/ 87 w 128"/>
                  <a:gd name="T15" fmla="*/ 94 h 129"/>
                  <a:gd name="T16" fmla="*/ 68 w 128"/>
                  <a:gd name="T17" fmla="*/ 96 h 129"/>
                  <a:gd name="T18" fmla="*/ 37 w 128"/>
                  <a:gd name="T19" fmla="*/ 92 h 129"/>
                  <a:gd name="T20" fmla="*/ 16 w 128"/>
                  <a:gd name="T21" fmla="*/ 91 h 129"/>
                  <a:gd name="T22" fmla="*/ 4 w 128"/>
                  <a:gd name="T23" fmla="*/ 88 h 129"/>
                  <a:gd name="T24" fmla="*/ 1 w 128"/>
                  <a:gd name="T25" fmla="*/ 86 h 129"/>
                  <a:gd name="T26" fmla="*/ 10 w 128"/>
                  <a:gd name="T27" fmla="*/ 79 h 129"/>
                  <a:gd name="T28" fmla="*/ 31 w 128"/>
                  <a:gd name="T29" fmla="*/ 75 h 129"/>
                  <a:gd name="T30" fmla="*/ 89 w 128"/>
                  <a:gd name="T31" fmla="*/ 79 h 129"/>
                  <a:gd name="T32" fmla="*/ 46 w 128"/>
                  <a:gd name="T33" fmla="*/ 62 h 129"/>
                  <a:gd name="T34" fmla="*/ 0 w 128"/>
                  <a:gd name="T35" fmla="*/ 55 h 129"/>
                  <a:gd name="T36" fmla="*/ 50 w 128"/>
                  <a:gd name="T37" fmla="*/ 49 h 129"/>
                  <a:gd name="T38" fmla="*/ 64 w 128"/>
                  <a:gd name="T39" fmla="*/ 50 h 129"/>
                  <a:gd name="T40" fmla="*/ 76 w 128"/>
                  <a:gd name="T41" fmla="*/ 52 h 129"/>
                  <a:gd name="T42" fmla="*/ 87 w 128"/>
                  <a:gd name="T43" fmla="*/ 55 h 129"/>
                  <a:gd name="T44" fmla="*/ 92 w 128"/>
                  <a:gd name="T45" fmla="*/ 49 h 129"/>
                  <a:gd name="T46" fmla="*/ 88 w 128"/>
                  <a:gd name="T47" fmla="*/ 45 h 129"/>
                  <a:gd name="T48" fmla="*/ 77 w 128"/>
                  <a:gd name="T49" fmla="*/ 37 h 129"/>
                  <a:gd name="T50" fmla="*/ 60 w 128"/>
                  <a:gd name="T51" fmla="*/ 27 h 129"/>
                  <a:gd name="T52" fmla="*/ 40 w 128"/>
                  <a:gd name="T53" fmla="*/ 19 h 129"/>
                  <a:gd name="T54" fmla="*/ 10 w 128"/>
                  <a:gd name="T55" fmla="*/ 9 h 129"/>
                  <a:gd name="T56" fmla="*/ 5 w 128"/>
                  <a:gd name="T57" fmla="*/ 3 h 129"/>
                  <a:gd name="T58" fmla="*/ 16 w 128"/>
                  <a:gd name="T59" fmla="*/ 0 h 129"/>
                  <a:gd name="T60" fmla="*/ 31 w 128"/>
                  <a:gd name="T61" fmla="*/ 4 h 129"/>
                  <a:gd name="T62" fmla="*/ 51 w 128"/>
                  <a:gd name="T63" fmla="*/ 12 h 129"/>
                  <a:gd name="T64" fmla="*/ 65 w 128"/>
                  <a:gd name="T65" fmla="*/ 15 h 129"/>
                  <a:gd name="T66" fmla="*/ 79 w 128"/>
                  <a:gd name="T67" fmla="*/ 20 h 129"/>
                  <a:gd name="T68" fmla="*/ 109 w 128"/>
                  <a:gd name="T69" fmla="*/ 37 h 129"/>
                  <a:gd name="T70" fmla="*/ 118 w 128"/>
                  <a:gd name="T71" fmla="*/ 61 h 129"/>
                  <a:gd name="T72" fmla="*/ 127 w 128"/>
                  <a:gd name="T73" fmla="*/ 109 h 129"/>
                  <a:gd name="T74" fmla="*/ 100 w 128"/>
                  <a:gd name="T75" fmla="*/ 129 h 129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28"/>
                  <a:gd name="T115" fmla="*/ 0 h 129"/>
                  <a:gd name="T116" fmla="*/ 128 w 128"/>
                  <a:gd name="T117" fmla="*/ 129 h 129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28" h="129">
                    <a:moveTo>
                      <a:pt x="100" y="129"/>
                    </a:moveTo>
                    <a:lnTo>
                      <a:pt x="93" y="124"/>
                    </a:lnTo>
                    <a:lnTo>
                      <a:pt x="89" y="123"/>
                    </a:lnTo>
                    <a:lnTo>
                      <a:pt x="86" y="124"/>
                    </a:lnTo>
                    <a:lnTo>
                      <a:pt x="79" y="122"/>
                    </a:lnTo>
                    <a:lnTo>
                      <a:pt x="71" y="121"/>
                    </a:lnTo>
                    <a:lnTo>
                      <a:pt x="50" y="121"/>
                    </a:lnTo>
                    <a:lnTo>
                      <a:pt x="43" y="120"/>
                    </a:lnTo>
                    <a:lnTo>
                      <a:pt x="35" y="117"/>
                    </a:lnTo>
                    <a:lnTo>
                      <a:pt x="28" y="114"/>
                    </a:lnTo>
                    <a:lnTo>
                      <a:pt x="27" y="111"/>
                    </a:lnTo>
                    <a:cubicBezTo>
                      <a:pt x="43" y="107"/>
                      <a:pt x="77" y="108"/>
                      <a:pt x="95" y="104"/>
                    </a:cubicBezTo>
                    <a:lnTo>
                      <a:pt x="94" y="100"/>
                    </a:lnTo>
                    <a:lnTo>
                      <a:pt x="93" y="98"/>
                    </a:lnTo>
                    <a:lnTo>
                      <a:pt x="89" y="96"/>
                    </a:lnTo>
                    <a:lnTo>
                      <a:pt x="87" y="94"/>
                    </a:lnTo>
                    <a:lnTo>
                      <a:pt x="77" y="96"/>
                    </a:lnTo>
                    <a:lnTo>
                      <a:pt x="68" y="96"/>
                    </a:lnTo>
                    <a:lnTo>
                      <a:pt x="58" y="94"/>
                    </a:lnTo>
                    <a:lnTo>
                      <a:pt x="37" y="92"/>
                    </a:lnTo>
                    <a:lnTo>
                      <a:pt x="27" y="92"/>
                    </a:lnTo>
                    <a:lnTo>
                      <a:pt x="16" y="91"/>
                    </a:lnTo>
                    <a:lnTo>
                      <a:pt x="7" y="91"/>
                    </a:lnTo>
                    <a:lnTo>
                      <a:pt x="4" y="88"/>
                    </a:lnTo>
                    <a:lnTo>
                      <a:pt x="3" y="88"/>
                    </a:lnTo>
                    <a:lnTo>
                      <a:pt x="1" y="86"/>
                    </a:lnTo>
                    <a:lnTo>
                      <a:pt x="0" y="84"/>
                    </a:lnTo>
                    <a:lnTo>
                      <a:pt x="10" y="79"/>
                    </a:lnTo>
                    <a:lnTo>
                      <a:pt x="20" y="76"/>
                    </a:lnTo>
                    <a:lnTo>
                      <a:pt x="31" y="75"/>
                    </a:lnTo>
                    <a:lnTo>
                      <a:pt x="43" y="75"/>
                    </a:lnTo>
                    <a:cubicBezTo>
                      <a:pt x="53" y="76"/>
                      <a:pt x="80" y="82"/>
                      <a:pt x="89" y="79"/>
                    </a:cubicBezTo>
                    <a:lnTo>
                      <a:pt x="89" y="75"/>
                    </a:lnTo>
                    <a:cubicBezTo>
                      <a:pt x="74" y="64"/>
                      <a:pt x="66" y="62"/>
                      <a:pt x="46" y="62"/>
                    </a:cubicBezTo>
                    <a:cubicBezTo>
                      <a:pt x="33" y="61"/>
                      <a:pt x="16" y="59"/>
                      <a:pt x="3" y="60"/>
                    </a:cubicBezTo>
                    <a:lnTo>
                      <a:pt x="0" y="55"/>
                    </a:lnTo>
                    <a:cubicBezTo>
                      <a:pt x="13" y="43"/>
                      <a:pt x="27" y="49"/>
                      <a:pt x="44" y="48"/>
                    </a:cubicBezTo>
                    <a:lnTo>
                      <a:pt x="50" y="49"/>
                    </a:lnTo>
                    <a:lnTo>
                      <a:pt x="57" y="49"/>
                    </a:lnTo>
                    <a:lnTo>
                      <a:pt x="64" y="50"/>
                    </a:lnTo>
                    <a:lnTo>
                      <a:pt x="71" y="52"/>
                    </a:lnTo>
                    <a:lnTo>
                      <a:pt x="76" y="52"/>
                    </a:lnTo>
                    <a:lnTo>
                      <a:pt x="82" y="55"/>
                    </a:lnTo>
                    <a:lnTo>
                      <a:pt x="87" y="55"/>
                    </a:lnTo>
                    <a:lnTo>
                      <a:pt x="92" y="52"/>
                    </a:lnTo>
                    <a:lnTo>
                      <a:pt x="92" y="49"/>
                    </a:lnTo>
                    <a:lnTo>
                      <a:pt x="89" y="46"/>
                    </a:lnTo>
                    <a:lnTo>
                      <a:pt x="88" y="45"/>
                    </a:lnTo>
                    <a:lnTo>
                      <a:pt x="87" y="43"/>
                    </a:lnTo>
                    <a:lnTo>
                      <a:pt x="77" y="37"/>
                    </a:lnTo>
                    <a:lnTo>
                      <a:pt x="68" y="32"/>
                    </a:lnTo>
                    <a:lnTo>
                      <a:pt x="60" y="27"/>
                    </a:lnTo>
                    <a:lnTo>
                      <a:pt x="50" y="22"/>
                    </a:lnTo>
                    <a:lnTo>
                      <a:pt x="40" y="19"/>
                    </a:lnTo>
                    <a:lnTo>
                      <a:pt x="30" y="16"/>
                    </a:lnTo>
                    <a:lnTo>
                      <a:pt x="10" y="9"/>
                    </a:lnTo>
                    <a:lnTo>
                      <a:pt x="8" y="8"/>
                    </a:lnTo>
                    <a:lnTo>
                      <a:pt x="5" y="3"/>
                    </a:lnTo>
                    <a:lnTo>
                      <a:pt x="5" y="1"/>
                    </a:lnTo>
                    <a:lnTo>
                      <a:pt x="16" y="0"/>
                    </a:lnTo>
                    <a:lnTo>
                      <a:pt x="23" y="2"/>
                    </a:lnTo>
                    <a:lnTo>
                      <a:pt x="31" y="4"/>
                    </a:lnTo>
                    <a:lnTo>
                      <a:pt x="37" y="7"/>
                    </a:lnTo>
                    <a:lnTo>
                      <a:pt x="51" y="12"/>
                    </a:lnTo>
                    <a:lnTo>
                      <a:pt x="58" y="13"/>
                    </a:lnTo>
                    <a:lnTo>
                      <a:pt x="65" y="15"/>
                    </a:lnTo>
                    <a:lnTo>
                      <a:pt x="73" y="16"/>
                    </a:lnTo>
                    <a:lnTo>
                      <a:pt x="79" y="20"/>
                    </a:lnTo>
                    <a:cubicBezTo>
                      <a:pt x="88" y="24"/>
                      <a:pt x="98" y="27"/>
                      <a:pt x="105" y="34"/>
                    </a:cubicBezTo>
                    <a:lnTo>
                      <a:pt x="109" y="37"/>
                    </a:lnTo>
                    <a:lnTo>
                      <a:pt x="112" y="40"/>
                    </a:lnTo>
                    <a:lnTo>
                      <a:pt x="118" y="61"/>
                    </a:lnTo>
                    <a:lnTo>
                      <a:pt x="123" y="86"/>
                    </a:lnTo>
                    <a:lnTo>
                      <a:pt x="127" y="109"/>
                    </a:lnTo>
                    <a:lnTo>
                      <a:pt x="128" y="117"/>
                    </a:lnTo>
                    <a:lnTo>
                      <a:pt x="100" y="129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4" name="Freeform 215">
                <a:extLst>
                  <a:ext uri="{FF2B5EF4-FFF2-40B4-BE49-F238E27FC236}">
                    <a16:creationId xmlns:a16="http://schemas.microsoft.com/office/drawing/2014/main" id="{095F694A-1058-495A-B32D-DA30381428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0" y="2658"/>
                <a:ext cx="43" cy="61"/>
              </a:xfrm>
              <a:custGeom>
                <a:avLst/>
                <a:gdLst>
                  <a:gd name="T0" fmla="*/ 0 w 107"/>
                  <a:gd name="T1" fmla="*/ 88 h 151"/>
                  <a:gd name="T2" fmla="*/ 2 w 107"/>
                  <a:gd name="T3" fmla="*/ 91 h 151"/>
                  <a:gd name="T4" fmla="*/ 3 w 107"/>
                  <a:gd name="T5" fmla="*/ 91 h 151"/>
                  <a:gd name="T6" fmla="*/ 4 w 107"/>
                  <a:gd name="T7" fmla="*/ 92 h 151"/>
                  <a:gd name="T8" fmla="*/ 43 w 107"/>
                  <a:gd name="T9" fmla="*/ 126 h 151"/>
                  <a:gd name="T10" fmla="*/ 105 w 107"/>
                  <a:gd name="T11" fmla="*/ 121 h 151"/>
                  <a:gd name="T12" fmla="*/ 73 w 107"/>
                  <a:gd name="T13" fmla="*/ 56 h 151"/>
                  <a:gd name="T14" fmla="*/ 12 w 107"/>
                  <a:gd name="T15" fmla="*/ 0 h 151"/>
                  <a:gd name="T16" fmla="*/ 16 w 107"/>
                  <a:gd name="T17" fmla="*/ 22 h 151"/>
                  <a:gd name="T18" fmla="*/ 16 w 107"/>
                  <a:gd name="T19" fmla="*/ 51 h 151"/>
                  <a:gd name="T20" fmla="*/ 14 w 107"/>
                  <a:gd name="T21" fmla="*/ 75 h 151"/>
                  <a:gd name="T22" fmla="*/ 13 w 107"/>
                  <a:gd name="T23" fmla="*/ 86 h 151"/>
                  <a:gd name="T24" fmla="*/ 0 w 107"/>
                  <a:gd name="T25" fmla="*/ 88 h 15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07"/>
                  <a:gd name="T40" fmla="*/ 0 h 151"/>
                  <a:gd name="T41" fmla="*/ 107 w 107"/>
                  <a:gd name="T42" fmla="*/ 151 h 151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07" h="151">
                    <a:moveTo>
                      <a:pt x="0" y="88"/>
                    </a:moveTo>
                    <a:lnTo>
                      <a:pt x="2" y="91"/>
                    </a:lnTo>
                    <a:lnTo>
                      <a:pt x="3" y="91"/>
                    </a:lnTo>
                    <a:lnTo>
                      <a:pt x="4" y="92"/>
                    </a:lnTo>
                    <a:cubicBezTo>
                      <a:pt x="23" y="107"/>
                      <a:pt x="20" y="112"/>
                      <a:pt x="43" y="126"/>
                    </a:cubicBezTo>
                    <a:cubicBezTo>
                      <a:pt x="59" y="142"/>
                      <a:pt x="98" y="151"/>
                      <a:pt x="105" y="121"/>
                    </a:cubicBezTo>
                    <a:cubicBezTo>
                      <a:pt x="101" y="60"/>
                      <a:pt x="107" y="95"/>
                      <a:pt x="73" y="56"/>
                    </a:cubicBezTo>
                    <a:cubicBezTo>
                      <a:pt x="51" y="39"/>
                      <a:pt x="33" y="17"/>
                      <a:pt x="12" y="0"/>
                    </a:cubicBezTo>
                    <a:lnTo>
                      <a:pt x="16" y="22"/>
                    </a:lnTo>
                    <a:lnTo>
                      <a:pt x="16" y="51"/>
                    </a:lnTo>
                    <a:lnTo>
                      <a:pt x="14" y="75"/>
                    </a:lnTo>
                    <a:lnTo>
                      <a:pt x="13" y="86"/>
                    </a:lnTo>
                    <a:lnTo>
                      <a:pt x="0" y="88"/>
                    </a:ln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5" name="Freeform 216">
                <a:extLst>
                  <a:ext uri="{FF2B5EF4-FFF2-40B4-BE49-F238E27FC236}">
                    <a16:creationId xmlns:a16="http://schemas.microsoft.com/office/drawing/2014/main" id="{8A234E80-75A2-4C39-B863-26CF373E50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6" y="2646"/>
                <a:ext cx="41" cy="33"/>
              </a:xfrm>
              <a:custGeom>
                <a:avLst/>
                <a:gdLst>
                  <a:gd name="T0" fmla="*/ 0 w 101"/>
                  <a:gd name="T1" fmla="*/ 0 h 81"/>
                  <a:gd name="T2" fmla="*/ 0 w 101"/>
                  <a:gd name="T3" fmla="*/ 4 h 81"/>
                  <a:gd name="T4" fmla="*/ 2 w 101"/>
                  <a:gd name="T5" fmla="*/ 8 h 81"/>
                  <a:gd name="T6" fmla="*/ 4 w 101"/>
                  <a:gd name="T7" fmla="*/ 10 h 81"/>
                  <a:gd name="T8" fmla="*/ 7 w 101"/>
                  <a:gd name="T9" fmla="*/ 14 h 81"/>
                  <a:gd name="T10" fmla="*/ 14 w 101"/>
                  <a:gd name="T11" fmla="*/ 23 h 81"/>
                  <a:gd name="T12" fmla="*/ 22 w 101"/>
                  <a:gd name="T13" fmla="*/ 34 h 81"/>
                  <a:gd name="T14" fmla="*/ 31 w 101"/>
                  <a:gd name="T15" fmla="*/ 42 h 81"/>
                  <a:gd name="T16" fmla="*/ 100 w 101"/>
                  <a:gd name="T17" fmla="*/ 81 h 81"/>
                  <a:gd name="T18" fmla="*/ 101 w 101"/>
                  <a:gd name="T19" fmla="*/ 74 h 81"/>
                  <a:gd name="T20" fmla="*/ 35 w 101"/>
                  <a:gd name="T21" fmla="*/ 27 h 81"/>
                  <a:gd name="T22" fmla="*/ 25 w 101"/>
                  <a:gd name="T23" fmla="*/ 19 h 81"/>
                  <a:gd name="T24" fmla="*/ 16 w 101"/>
                  <a:gd name="T25" fmla="*/ 9 h 81"/>
                  <a:gd name="T26" fmla="*/ 11 w 101"/>
                  <a:gd name="T27" fmla="*/ 7 h 81"/>
                  <a:gd name="T28" fmla="*/ 7 w 101"/>
                  <a:gd name="T29" fmla="*/ 2 h 81"/>
                  <a:gd name="T30" fmla="*/ 3 w 101"/>
                  <a:gd name="T31" fmla="*/ 0 h 81"/>
                  <a:gd name="T32" fmla="*/ 0 w 101"/>
                  <a:gd name="T33" fmla="*/ 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01"/>
                  <a:gd name="T52" fmla="*/ 0 h 81"/>
                  <a:gd name="T53" fmla="*/ 101 w 101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01" h="81">
                    <a:moveTo>
                      <a:pt x="0" y="0"/>
                    </a:moveTo>
                    <a:lnTo>
                      <a:pt x="0" y="4"/>
                    </a:lnTo>
                    <a:lnTo>
                      <a:pt x="2" y="8"/>
                    </a:lnTo>
                    <a:lnTo>
                      <a:pt x="4" y="10"/>
                    </a:lnTo>
                    <a:lnTo>
                      <a:pt x="7" y="14"/>
                    </a:lnTo>
                    <a:lnTo>
                      <a:pt x="14" y="23"/>
                    </a:lnTo>
                    <a:lnTo>
                      <a:pt x="22" y="34"/>
                    </a:lnTo>
                    <a:lnTo>
                      <a:pt x="31" y="42"/>
                    </a:lnTo>
                    <a:cubicBezTo>
                      <a:pt x="52" y="58"/>
                      <a:pt x="76" y="71"/>
                      <a:pt x="100" y="81"/>
                    </a:cubicBezTo>
                    <a:lnTo>
                      <a:pt x="101" y="74"/>
                    </a:lnTo>
                    <a:cubicBezTo>
                      <a:pt x="79" y="54"/>
                      <a:pt x="58" y="45"/>
                      <a:pt x="35" y="27"/>
                    </a:cubicBezTo>
                    <a:lnTo>
                      <a:pt x="25" y="19"/>
                    </a:lnTo>
                    <a:lnTo>
                      <a:pt x="16" y="9"/>
                    </a:lnTo>
                    <a:lnTo>
                      <a:pt x="11" y="7"/>
                    </a:lnTo>
                    <a:lnTo>
                      <a:pt x="7" y="2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6" name="Freeform 217">
                <a:extLst>
                  <a:ext uri="{FF2B5EF4-FFF2-40B4-BE49-F238E27FC236}">
                    <a16:creationId xmlns:a16="http://schemas.microsoft.com/office/drawing/2014/main" id="{56934197-B777-4739-BAC7-E59EDB040E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1" y="2659"/>
                <a:ext cx="21" cy="13"/>
              </a:xfrm>
              <a:custGeom>
                <a:avLst/>
                <a:gdLst>
                  <a:gd name="T0" fmla="*/ 3 w 52"/>
                  <a:gd name="T1" fmla="*/ 26 h 32"/>
                  <a:gd name="T2" fmla="*/ 1 w 52"/>
                  <a:gd name="T3" fmla="*/ 26 h 32"/>
                  <a:gd name="T4" fmla="*/ 1 w 52"/>
                  <a:gd name="T5" fmla="*/ 28 h 32"/>
                  <a:gd name="T6" fmla="*/ 0 w 52"/>
                  <a:gd name="T7" fmla="*/ 30 h 32"/>
                  <a:gd name="T8" fmla="*/ 0 w 52"/>
                  <a:gd name="T9" fmla="*/ 31 h 32"/>
                  <a:gd name="T10" fmla="*/ 4 w 52"/>
                  <a:gd name="T11" fmla="*/ 32 h 32"/>
                  <a:gd name="T12" fmla="*/ 9 w 52"/>
                  <a:gd name="T13" fmla="*/ 30 h 32"/>
                  <a:gd name="T14" fmla="*/ 14 w 52"/>
                  <a:gd name="T15" fmla="*/ 27 h 32"/>
                  <a:gd name="T16" fmla="*/ 18 w 52"/>
                  <a:gd name="T17" fmla="*/ 26 h 32"/>
                  <a:gd name="T18" fmla="*/ 23 w 52"/>
                  <a:gd name="T19" fmla="*/ 22 h 32"/>
                  <a:gd name="T20" fmla="*/ 27 w 52"/>
                  <a:gd name="T21" fmla="*/ 21 h 32"/>
                  <a:gd name="T22" fmla="*/ 52 w 52"/>
                  <a:gd name="T23" fmla="*/ 3 h 32"/>
                  <a:gd name="T24" fmla="*/ 50 w 52"/>
                  <a:gd name="T25" fmla="*/ 0 h 32"/>
                  <a:gd name="T26" fmla="*/ 3 w 52"/>
                  <a:gd name="T27" fmla="*/ 26 h 3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52"/>
                  <a:gd name="T43" fmla="*/ 0 h 32"/>
                  <a:gd name="T44" fmla="*/ 52 w 52"/>
                  <a:gd name="T45" fmla="*/ 32 h 3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52" h="32">
                    <a:moveTo>
                      <a:pt x="3" y="26"/>
                    </a:moveTo>
                    <a:lnTo>
                      <a:pt x="1" y="26"/>
                    </a:lnTo>
                    <a:lnTo>
                      <a:pt x="1" y="28"/>
                    </a:lnTo>
                    <a:lnTo>
                      <a:pt x="0" y="30"/>
                    </a:lnTo>
                    <a:lnTo>
                      <a:pt x="0" y="31"/>
                    </a:lnTo>
                    <a:lnTo>
                      <a:pt x="4" y="32"/>
                    </a:lnTo>
                    <a:lnTo>
                      <a:pt x="9" y="30"/>
                    </a:lnTo>
                    <a:lnTo>
                      <a:pt x="14" y="27"/>
                    </a:lnTo>
                    <a:lnTo>
                      <a:pt x="18" y="26"/>
                    </a:lnTo>
                    <a:lnTo>
                      <a:pt x="23" y="22"/>
                    </a:lnTo>
                    <a:lnTo>
                      <a:pt x="27" y="21"/>
                    </a:lnTo>
                    <a:cubicBezTo>
                      <a:pt x="40" y="16"/>
                      <a:pt x="43" y="13"/>
                      <a:pt x="52" y="3"/>
                    </a:cubicBezTo>
                    <a:lnTo>
                      <a:pt x="50" y="0"/>
                    </a:lnTo>
                    <a:cubicBezTo>
                      <a:pt x="34" y="8"/>
                      <a:pt x="19" y="18"/>
                      <a:pt x="3" y="26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7" name="Freeform 218">
                <a:extLst>
                  <a:ext uri="{FF2B5EF4-FFF2-40B4-BE49-F238E27FC236}">
                    <a16:creationId xmlns:a16="http://schemas.microsoft.com/office/drawing/2014/main" id="{AFAB5BFD-1325-410F-90D5-E86CB4F24B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2" y="2667"/>
                <a:ext cx="64" cy="31"/>
              </a:xfrm>
              <a:custGeom>
                <a:avLst/>
                <a:gdLst>
                  <a:gd name="T0" fmla="*/ 87 w 160"/>
                  <a:gd name="T1" fmla="*/ 33 h 78"/>
                  <a:gd name="T2" fmla="*/ 1 w 160"/>
                  <a:gd name="T3" fmla="*/ 69 h 78"/>
                  <a:gd name="T4" fmla="*/ 0 w 160"/>
                  <a:gd name="T5" fmla="*/ 74 h 78"/>
                  <a:gd name="T6" fmla="*/ 93 w 160"/>
                  <a:gd name="T7" fmla="*/ 46 h 78"/>
                  <a:gd name="T8" fmla="*/ 160 w 160"/>
                  <a:gd name="T9" fmla="*/ 2 h 78"/>
                  <a:gd name="T10" fmla="*/ 160 w 160"/>
                  <a:gd name="T11" fmla="*/ 0 h 78"/>
                  <a:gd name="T12" fmla="*/ 87 w 160"/>
                  <a:gd name="T13" fmla="*/ 33 h 7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0"/>
                  <a:gd name="T22" fmla="*/ 0 h 78"/>
                  <a:gd name="T23" fmla="*/ 160 w 160"/>
                  <a:gd name="T24" fmla="*/ 78 h 7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0" h="78">
                    <a:moveTo>
                      <a:pt x="87" y="33"/>
                    </a:moveTo>
                    <a:cubicBezTo>
                      <a:pt x="59" y="43"/>
                      <a:pt x="28" y="59"/>
                      <a:pt x="1" y="69"/>
                    </a:cubicBezTo>
                    <a:lnTo>
                      <a:pt x="0" y="74"/>
                    </a:lnTo>
                    <a:cubicBezTo>
                      <a:pt x="12" y="78"/>
                      <a:pt x="79" y="51"/>
                      <a:pt x="93" y="46"/>
                    </a:cubicBezTo>
                    <a:cubicBezTo>
                      <a:pt x="118" y="34"/>
                      <a:pt x="138" y="16"/>
                      <a:pt x="160" y="2"/>
                    </a:cubicBezTo>
                    <a:lnTo>
                      <a:pt x="160" y="0"/>
                    </a:lnTo>
                    <a:cubicBezTo>
                      <a:pt x="136" y="7"/>
                      <a:pt x="111" y="24"/>
                      <a:pt x="87" y="3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8" name="Freeform 219">
                <a:extLst>
                  <a:ext uri="{FF2B5EF4-FFF2-40B4-BE49-F238E27FC236}">
                    <a16:creationId xmlns:a16="http://schemas.microsoft.com/office/drawing/2014/main" id="{9775D01A-0124-4905-AD96-2C21831ECB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4" y="2669"/>
                <a:ext cx="7" cy="23"/>
              </a:xfrm>
              <a:custGeom>
                <a:avLst/>
                <a:gdLst>
                  <a:gd name="T0" fmla="*/ 5 w 17"/>
                  <a:gd name="T1" fmla="*/ 19 h 58"/>
                  <a:gd name="T2" fmla="*/ 5 w 17"/>
                  <a:gd name="T3" fmla="*/ 34 h 58"/>
                  <a:gd name="T4" fmla="*/ 3 w 17"/>
                  <a:gd name="T5" fmla="*/ 42 h 58"/>
                  <a:gd name="T6" fmla="*/ 0 w 17"/>
                  <a:gd name="T7" fmla="*/ 49 h 58"/>
                  <a:gd name="T8" fmla="*/ 0 w 17"/>
                  <a:gd name="T9" fmla="*/ 53 h 58"/>
                  <a:gd name="T10" fmla="*/ 1 w 17"/>
                  <a:gd name="T11" fmla="*/ 57 h 58"/>
                  <a:gd name="T12" fmla="*/ 3 w 17"/>
                  <a:gd name="T13" fmla="*/ 58 h 58"/>
                  <a:gd name="T14" fmla="*/ 13 w 17"/>
                  <a:gd name="T15" fmla="*/ 0 h 58"/>
                  <a:gd name="T16" fmla="*/ 10 w 17"/>
                  <a:gd name="T17" fmla="*/ 3 h 58"/>
                  <a:gd name="T18" fmla="*/ 8 w 17"/>
                  <a:gd name="T19" fmla="*/ 8 h 58"/>
                  <a:gd name="T20" fmla="*/ 7 w 17"/>
                  <a:gd name="T21" fmla="*/ 14 h 58"/>
                  <a:gd name="T22" fmla="*/ 5 w 17"/>
                  <a:gd name="T23" fmla="*/ 19 h 5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7"/>
                  <a:gd name="T37" fmla="*/ 0 h 58"/>
                  <a:gd name="T38" fmla="*/ 17 w 17"/>
                  <a:gd name="T39" fmla="*/ 58 h 58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7" h="58">
                    <a:moveTo>
                      <a:pt x="5" y="19"/>
                    </a:moveTo>
                    <a:lnTo>
                      <a:pt x="5" y="34"/>
                    </a:lnTo>
                    <a:lnTo>
                      <a:pt x="3" y="42"/>
                    </a:lnTo>
                    <a:lnTo>
                      <a:pt x="0" y="49"/>
                    </a:lnTo>
                    <a:lnTo>
                      <a:pt x="0" y="53"/>
                    </a:lnTo>
                    <a:lnTo>
                      <a:pt x="1" y="57"/>
                    </a:lnTo>
                    <a:lnTo>
                      <a:pt x="3" y="58"/>
                    </a:lnTo>
                    <a:cubicBezTo>
                      <a:pt x="17" y="33"/>
                      <a:pt x="16" y="26"/>
                      <a:pt x="13" y="0"/>
                    </a:cubicBezTo>
                    <a:lnTo>
                      <a:pt x="10" y="3"/>
                    </a:lnTo>
                    <a:lnTo>
                      <a:pt x="8" y="8"/>
                    </a:lnTo>
                    <a:lnTo>
                      <a:pt x="7" y="14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39" name="Freeform 220">
                <a:extLst>
                  <a:ext uri="{FF2B5EF4-FFF2-40B4-BE49-F238E27FC236}">
                    <a16:creationId xmlns:a16="http://schemas.microsoft.com/office/drawing/2014/main" id="{7BB3EB2D-E5C6-46AE-9DDA-011AADE816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0" y="2706"/>
                <a:ext cx="38" cy="23"/>
              </a:xfrm>
              <a:custGeom>
                <a:avLst/>
                <a:gdLst>
                  <a:gd name="T0" fmla="*/ 0 w 94"/>
                  <a:gd name="T1" fmla="*/ 9 h 56"/>
                  <a:gd name="T2" fmla="*/ 92 w 94"/>
                  <a:gd name="T3" fmla="*/ 56 h 56"/>
                  <a:gd name="T4" fmla="*/ 94 w 94"/>
                  <a:gd name="T5" fmla="*/ 53 h 56"/>
                  <a:gd name="T6" fmla="*/ 2 w 94"/>
                  <a:gd name="T7" fmla="*/ 0 h 56"/>
                  <a:gd name="T8" fmla="*/ 1 w 94"/>
                  <a:gd name="T9" fmla="*/ 1 h 56"/>
                  <a:gd name="T10" fmla="*/ 0 w 94"/>
                  <a:gd name="T11" fmla="*/ 3 h 56"/>
                  <a:gd name="T12" fmla="*/ 0 w 94"/>
                  <a:gd name="T13" fmla="*/ 9 h 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56"/>
                  <a:gd name="T23" fmla="*/ 94 w 94"/>
                  <a:gd name="T24" fmla="*/ 56 h 5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56">
                    <a:moveTo>
                      <a:pt x="0" y="9"/>
                    </a:moveTo>
                    <a:cubicBezTo>
                      <a:pt x="26" y="34"/>
                      <a:pt x="62" y="38"/>
                      <a:pt x="92" y="56"/>
                    </a:cubicBezTo>
                    <a:lnTo>
                      <a:pt x="94" y="53"/>
                    </a:lnTo>
                    <a:cubicBezTo>
                      <a:pt x="70" y="32"/>
                      <a:pt x="24" y="19"/>
                      <a:pt x="2" y="0"/>
                    </a:cubicBezTo>
                    <a:lnTo>
                      <a:pt x="1" y="1"/>
                    </a:lnTo>
                    <a:lnTo>
                      <a:pt x="0" y="3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0" name="Freeform 221">
                <a:extLst>
                  <a:ext uri="{FF2B5EF4-FFF2-40B4-BE49-F238E27FC236}">
                    <a16:creationId xmlns:a16="http://schemas.microsoft.com/office/drawing/2014/main" id="{BC17C1B6-A189-47B9-9F59-0EB4B05048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8" y="2725"/>
                <a:ext cx="9" cy="8"/>
              </a:xfrm>
              <a:custGeom>
                <a:avLst/>
                <a:gdLst>
                  <a:gd name="T0" fmla="*/ 1 w 23"/>
                  <a:gd name="T1" fmla="*/ 9 h 20"/>
                  <a:gd name="T2" fmla="*/ 17 w 23"/>
                  <a:gd name="T3" fmla="*/ 16 h 20"/>
                  <a:gd name="T4" fmla="*/ 19 w 23"/>
                  <a:gd name="T5" fmla="*/ 13 h 20"/>
                  <a:gd name="T6" fmla="*/ 19 w 23"/>
                  <a:gd name="T7" fmla="*/ 12 h 20"/>
                  <a:gd name="T8" fmla="*/ 18 w 23"/>
                  <a:gd name="T9" fmla="*/ 10 h 20"/>
                  <a:gd name="T10" fmla="*/ 14 w 23"/>
                  <a:gd name="T11" fmla="*/ 10 h 20"/>
                  <a:gd name="T12" fmla="*/ 12 w 23"/>
                  <a:gd name="T13" fmla="*/ 12 h 20"/>
                  <a:gd name="T14" fmla="*/ 9 w 23"/>
                  <a:gd name="T15" fmla="*/ 12 h 20"/>
                  <a:gd name="T16" fmla="*/ 7 w 23"/>
                  <a:gd name="T17" fmla="*/ 10 h 20"/>
                  <a:gd name="T18" fmla="*/ 7 w 23"/>
                  <a:gd name="T19" fmla="*/ 9 h 20"/>
                  <a:gd name="T20" fmla="*/ 8 w 23"/>
                  <a:gd name="T21" fmla="*/ 7 h 20"/>
                  <a:gd name="T22" fmla="*/ 11 w 23"/>
                  <a:gd name="T23" fmla="*/ 7 h 20"/>
                  <a:gd name="T24" fmla="*/ 13 w 23"/>
                  <a:gd name="T25" fmla="*/ 6 h 20"/>
                  <a:gd name="T26" fmla="*/ 14 w 23"/>
                  <a:gd name="T27" fmla="*/ 7 h 20"/>
                  <a:gd name="T28" fmla="*/ 18 w 23"/>
                  <a:gd name="T29" fmla="*/ 7 h 20"/>
                  <a:gd name="T30" fmla="*/ 23 w 23"/>
                  <a:gd name="T31" fmla="*/ 9 h 20"/>
                  <a:gd name="T32" fmla="*/ 23 w 23"/>
                  <a:gd name="T33" fmla="*/ 6 h 20"/>
                  <a:gd name="T34" fmla="*/ 21 w 23"/>
                  <a:gd name="T35" fmla="*/ 3 h 20"/>
                  <a:gd name="T36" fmla="*/ 18 w 23"/>
                  <a:gd name="T37" fmla="*/ 2 h 20"/>
                  <a:gd name="T38" fmla="*/ 17 w 23"/>
                  <a:gd name="T39" fmla="*/ 0 h 20"/>
                  <a:gd name="T40" fmla="*/ 12 w 23"/>
                  <a:gd name="T41" fmla="*/ 0 h 20"/>
                  <a:gd name="T42" fmla="*/ 7 w 23"/>
                  <a:gd name="T43" fmla="*/ 2 h 20"/>
                  <a:gd name="T44" fmla="*/ 5 w 23"/>
                  <a:gd name="T45" fmla="*/ 4 h 20"/>
                  <a:gd name="T46" fmla="*/ 1 w 23"/>
                  <a:gd name="T47" fmla="*/ 9 h 20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23"/>
                  <a:gd name="T73" fmla="*/ 0 h 20"/>
                  <a:gd name="T74" fmla="*/ 23 w 23"/>
                  <a:gd name="T75" fmla="*/ 20 h 20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23" h="20">
                    <a:moveTo>
                      <a:pt x="1" y="9"/>
                    </a:moveTo>
                    <a:cubicBezTo>
                      <a:pt x="0" y="20"/>
                      <a:pt x="7" y="15"/>
                      <a:pt x="17" y="16"/>
                    </a:cubicBezTo>
                    <a:lnTo>
                      <a:pt x="19" y="13"/>
                    </a:lnTo>
                    <a:lnTo>
                      <a:pt x="19" y="12"/>
                    </a:lnTo>
                    <a:lnTo>
                      <a:pt x="18" y="10"/>
                    </a:lnTo>
                    <a:lnTo>
                      <a:pt x="14" y="10"/>
                    </a:lnTo>
                    <a:lnTo>
                      <a:pt x="12" y="12"/>
                    </a:lnTo>
                    <a:lnTo>
                      <a:pt x="9" y="12"/>
                    </a:lnTo>
                    <a:lnTo>
                      <a:pt x="7" y="10"/>
                    </a:lnTo>
                    <a:lnTo>
                      <a:pt x="7" y="9"/>
                    </a:lnTo>
                    <a:lnTo>
                      <a:pt x="8" y="7"/>
                    </a:lnTo>
                    <a:lnTo>
                      <a:pt x="11" y="7"/>
                    </a:lnTo>
                    <a:lnTo>
                      <a:pt x="13" y="6"/>
                    </a:lnTo>
                    <a:lnTo>
                      <a:pt x="14" y="7"/>
                    </a:lnTo>
                    <a:lnTo>
                      <a:pt x="18" y="7"/>
                    </a:lnTo>
                    <a:lnTo>
                      <a:pt x="23" y="9"/>
                    </a:lnTo>
                    <a:lnTo>
                      <a:pt x="23" y="6"/>
                    </a:lnTo>
                    <a:lnTo>
                      <a:pt x="21" y="3"/>
                    </a:lnTo>
                    <a:lnTo>
                      <a:pt x="18" y="2"/>
                    </a:lnTo>
                    <a:lnTo>
                      <a:pt x="17" y="0"/>
                    </a:lnTo>
                    <a:lnTo>
                      <a:pt x="12" y="0"/>
                    </a:lnTo>
                    <a:lnTo>
                      <a:pt x="7" y="2"/>
                    </a:lnTo>
                    <a:lnTo>
                      <a:pt x="5" y="4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1" name="Freeform 222">
                <a:extLst>
                  <a:ext uri="{FF2B5EF4-FFF2-40B4-BE49-F238E27FC236}">
                    <a16:creationId xmlns:a16="http://schemas.microsoft.com/office/drawing/2014/main" id="{6C39D518-CAEB-4A13-9744-C70E86979E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0" y="2768"/>
                <a:ext cx="45" cy="43"/>
              </a:xfrm>
              <a:custGeom>
                <a:avLst/>
                <a:gdLst>
                  <a:gd name="T0" fmla="*/ 0 w 113"/>
                  <a:gd name="T1" fmla="*/ 0 h 107"/>
                  <a:gd name="T2" fmla="*/ 57 w 113"/>
                  <a:gd name="T3" fmla="*/ 107 h 107"/>
                  <a:gd name="T4" fmla="*/ 97 w 113"/>
                  <a:gd name="T5" fmla="*/ 8 h 107"/>
                  <a:gd name="T6" fmla="*/ 0 w 113"/>
                  <a:gd name="T7" fmla="*/ 0 h 10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13"/>
                  <a:gd name="T13" fmla="*/ 0 h 107"/>
                  <a:gd name="T14" fmla="*/ 113 w 113"/>
                  <a:gd name="T15" fmla="*/ 107 h 10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13" h="107">
                    <a:moveTo>
                      <a:pt x="0" y="0"/>
                    </a:moveTo>
                    <a:cubicBezTo>
                      <a:pt x="10" y="39"/>
                      <a:pt x="34" y="74"/>
                      <a:pt x="57" y="107"/>
                    </a:cubicBezTo>
                    <a:cubicBezTo>
                      <a:pt x="73" y="76"/>
                      <a:pt x="113" y="47"/>
                      <a:pt x="97" y="8"/>
                    </a:cubicBezTo>
                    <a:cubicBezTo>
                      <a:pt x="65" y="2"/>
                      <a:pt x="32" y="4"/>
                      <a:pt x="0" y="0"/>
                    </a:cubicBezTo>
                    <a:close/>
                  </a:path>
                </a:pathLst>
              </a:custGeom>
              <a:solidFill>
                <a:srgbClr val="7DBEFF"/>
              </a:solidFill>
              <a:ln w="12700" cmpd="sng">
                <a:solidFill>
                  <a:srgbClr val="7DBE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2" name="Freeform 223">
                <a:extLst>
                  <a:ext uri="{FF2B5EF4-FFF2-40B4-BE49-F238E27FC236}">
                    <a16:creationId xmlns:a16="http://schemas.microsoft.com/office/drawing/2014/main" id="{8C64444A-1DCE-4352-954A-CE1D3C5C28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" y="2787"/>
                <a:ext cx="25" cy="53"/>
              </a:xfrm>
              <a:custGeom>
                <a:avLst/>
                <a:gdLst>
                  <a:gd name="T0" fmla="*/ 11 w 63"/>
                  <a:gd name="T1" fmla="*/ 4 h 131"/>
                  <a:gd name="T2" fmla="*/ 62 w 63"/>
                  <a:gd name="T3" fmla="*/ 126 h 131"/>
                  <a:gd name="T4" fmla="*/ 63 w 63"/>
                  <a:gd name="T5" fmla="*/ 122 h 131"/>
                  <a:gd name="T6" fmla="*/ 21 w 63"/>
                  <a:gd name="T7" fmla="*/ 1 h 131"/>
                  <a:gd name="T8" fmla="*/ 19 w 63"/>
                  <a:gd name="T9" fmla="*/ 0 h 131"/>
                  <a:gd name="T10" fmla="*/ 15 w 63"/>
                  <a:gd name="T11" fmla="*/ 0 h 131"/>
                  <a:gd name="T12" fmla="*/ 14 w 63"/>
                  <a:gd name="T13" fmla="*/ 1 h 131"/>
                  <a:gd name="T14" fmla="*/ 11 w 63"/>
                  <a:gd name="T15" fmla="*/ 4 h 13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3"/>
                  <a:gd name="T25" fmla="*/ 0 h 131"/>
                  <a:gd name="T26" fmla="*/ 63 w 63"/>
                  <a:gd name="T27" fmla="*/ 131 h 13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3" h="131">
                    <a:moveTo>
                      <a:pt x="11" y="4"/>
                    </a:moveTo>
                    <a:cubicBezTo>
                      <a:pt x="0" y="39"/>
                      <a:pt x="8" y="131"/>
                      <a:pt x="62" y="126"/>
                    </a:cubicBezTo>
                    <a:lnTo>
                      <a:pt x="63" y="122"/>
                    </a:lnTo>
                    <a:cubicBezTo>
                      <a:pt x="29" y="106"/>
                      <a:pt x="17" y="31"/>
                      <a:pt x="21" y="1"/>
                    </a:cubicBezTo>
                    <a:lnTo>
                      <a:pt x="19" y="0"/>
                    </a:lnTo>
                    <a:lnTo>
                      <a:pt x="15" y="0"/>
                    </a:lnTo>
                    <a:lnTo>
                      <a:pt x="14" y="1"/>
                    </a:lnTo>
                    <a:lnTo>
                      <a:pt x="11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3" name="Freeform 224">
                <a:extLst>
                  <a:ext uri="{FF2B5EF4-FFF2-40B4-BE49-F238E27FC236}">
                    <a16:creationId xmlns:a16="http://schemas.microsoft.com/office/drawing/2014/main" id="{8133202F-0F17-49B1-8AE0-955240FCD1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1" y="2793"/>
                <a:ext cx="13" cy="38"/>
              </a:xfrm>
              <a:custGeom>
                <a:avLst/>
                <a:gdLst>
                  <a:gd name="T0" fmla="*/ 20 w 32"/>
                  <a:gd name="T1" fmla="*/ 19 h 96"/>
                  <a:gd name="T2" fmla="*/ 15 w 32"/>
                  <a:gd name="T3" fmla="*/ 37 h 96"/>
                  <a:gd name="T4" fmla="*/ 9 w 32"/>
                  <a:gd name="T5" fmla="*/ 56 h 96"/>
                  <a:gd name="T6" fmla="*/ 3 w 32"/>
                  <a:gd name="T7" fmla="*/ 76 h 96"/>
                  <a:gd name="T8" fmla="*/ 0 w 32"/>
                  <a:gd name="T9" fmla="*/ 96 h 96"/>
                  <a:gd name="T10" fmla="*/ 7 w 32"/>
                  <a:gd name="T11" fmla="*/ 91 h 96"/>
                  <a:gd name="T12" fmla="*/ 10 w 32"/>
                  <a:gd name="T13" fmla="*/ 83 h 96"/>
                  <a:gd name="T14" fmla="*/ 13 w 32"/>
                  <a:gd name="T15" fmla="*/ 76 h 96"/>
                  <a:gd name="T16" fmla="*/ 16 w 32"/>
                  <a:gd name="T17" fmla="*/ 67 h 96"/>
                  <a:gd name="T18" fmla="*/ 20 w 32"/>
                  <a:gd name="T19" fmla="*/ 50 h 96"/>
                  <a:gd name="T20" fmla="*/ 26 w 32"/>
                  <a:gd name="T21" fmla="*/ 33 h 96"/>
                  <a:gd name="T22" fmla="*/ 31 w 32"/>
                  <a:gd name="T23" fmla="*/ 16 h 96"/>
                  <a:gd name="T24" fmla="*/ 32 w 32"/>
                  <a:gd name="T25" fmla="*/ 0 h 96"/>
                  <a:gd name="T26" fmla="*/ 27 w 32"/>
                  <a:gd name="T27" fmla="*/ 2 h 96"/>
                  <a:gd name="T28" fmla="*/ 23 w 32"/>
                  <a:gd name="T29" fmla="*/ 7 h 96"/>
                  <a:gd name="T30" fmla="*/ 21 w 32"/>
                  <a:gd name="T31" fmla="*/ 13 h 96"/>
                  <a:gd name="T32" fmla="*/ 20 w 32"/>
                  <a:gd name="T33" fmla="*/ 19 h 9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32"/>
                  <a:gd name="T52" fmla="*/ 0 h 96"/>
                  <a:gd name="T53" fmla="*/ 32 w 32"/>
                  <a:gd name="T54" fmla="*/ 96 h 9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32" h="96">
                    <a:moveTo>
                      <a:pt x="20" y="19"/>
                    </a:moveTo>
                    <a:lnTo>
                      <a:pt x="15" y="37"/>
                    </a:lnTo>
                    <a:lnTo>
                      <a:pt x="9" y="56"/>
                    </a:lnTo>
                    <a:lnTo>
                      <a:pt x="3" y="76"/>
                    </a:lnTo>
                    <a:lnTo>
                      <a:pt x="0" y="96"/>
                    </a:lnTo>
                    <a:lnTo>
                      <a:pt x="7" y="91"/>
                    </a:lnTo>
                    <a:lnTo>
                      <a:pt x="10" y="83"/>
                    </a:lnTo>
                    <a:lnTo>
                      <a:pt x="13" y="76"/>
                    </a:lnTo>
                    <a:lnTo>
                      <a:pt x="16" y="67"/>
                    </a:lnTo>
                    <a:lnTo>
                      <a:pt x="20" y="50"/>
                    </a:lnTo>
                    <a:lnTo>
                      <a:pt x="26" y="33"/>
                    </a:lnTo>
                    <a:lnTo>
                      <a:pt x="31" y="16"/>
                    </a:lnTo>
                    <a:lnTo>
                      <a:pt x="32" y="0"/>
                    </a:lnTo>
                    <a:lnTo>
                      <a:pt x="27" y="2"/>
                    </a:lnTo>
                    <a:lnTo>
                      <a:pt x="23" y="7"/>
                    </a:lnTo>
                    <a:lnTo>
                      <a:pt x="21" y="13"/>
                    </a:ln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4" name="Freeform 225">
                <a:extLst>
                  <a:ext uri="{FF2B5EF4-FFF2-40B4-BE49-F238E27FC236}">
                    <a16:creationId xmlns:a16="http://schemas.microsoft.com/office/drawing/2014/main" id="{06BAB375-FD96-49C6-A4C9-8F14D1821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2" y="2441"/>
                <a:ext cx="10" cy="23"/>
              </a:xfrm>
              <a:custGeom>
                <a:avLst/>
                <a:gdLst>
                  <a:gd name="T0" fmla="*/ 13 w 23"/>
                  <a:gd name="T1" fmla="*/ 0 h 57"/>
                  <a:gd name="T2" fmla="*/ 23 w 23"/>
                  <a:gd name="T3" fmla="*/ 44 h 57"/>
                  <a:gd name="T4" fmla="*/ 17 w 23"/>
                  <a:gd name="T5" fmla="*/ 57 h 57"/>
                  <a:gd name="T6" fmla="*/ 0 w 23"/>
                  <a:gd name="T7" fmla="*/ 46 h 57"/>
                  <a:gd name="T8" fmla="*/ 13 w 23"/>
                  <a:gd name="T9" fmla="*/ 0 h 5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3"/>
                  <a:gd name="T16" fmla="*/ 0 h 57"/>
                  <a:gd name="T17" fmla="*/ 23 w 23"/>
                  <a:gd name="T18" fmla="*/ 57 h 5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3" h="57">
                    <a:moveTo>
                      <a:pt x="13" y="0"/>
                    </a:moveTo>
                    <a:lnTo>
                      <a:pt x="23" y="44"/>
                    </a:lnTo>
                    <a:lnTo>
                      <a:pt x="17" y="57"/>
                    </a:lnTo>
                    <a:lnTo>
                      <a:pt x="0" y="46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5" name="Freeform 226">
                <a:extLst>
                  <a:ext uri="{FF2B5EF4-FFF2-40B4-BE49-F238E27FC236}">
                    <a16:creationId xmlns:a16="http://schemas.microsoft.com/office/drawing/2014/main" id="{A293C8B5-039E-4FD1-B158-8A76D169BE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2453"/>
                <a:ext cx="16" cy="14"/>
              </a:xfrm>
              <a:custGeom>
                <a:avLst/>
                <a:gdLst>
                  <a:gd name="T0" fmla="*/ 0 w 39"/>
                  <a:gd name="T1" fmla="*/ 6 h 36"/>
                  <a:gd name="T2" fmla="*/ 0 w 39"/>
                  <a:gd name="T3" fmla="*/ 12 h 36"/>
                  <a:gd name="T4" fmla="*/ 2 w 39"/>
                  <a:gd name="T5" fmla="*/ 23 h 36"/>
                  <a:gd name="T6" fmla="*/ 6 w 39"/>
                  <a:gd name="T7" fmla="*/ 30 h 36"/>
                  <a:gd name="T8" fmla="*/ 9 w 39"/>
                  <a:gd name="T9" fmla="*/ 30 h 36"/>
                  <a:gd name="T10" fmla="*/ 10 w 39"/>
                  <a:gd name="T11" fmla="*/ 28 h 36"/>
                  <a:gd name="T12" fmla="*/ 11 w 39"/>
                  <a:gd name="T13" fmla="*/ 26 h 36"/>
                  <a:gd name="T14" fmla="*/ 15 w 39"/>
                  <a:gd name="T15" fmla="*/ 28 h 36"/>
                  <a:gd name="T16" fmla="*/ 19 w 39"/>
                  <a:gd name="T17" fmla="*/ 30 h 36"/>
                  <a:gd name="T18" fmla="*/ 22 w 39"/>
                  <a:gd name="T19" fmla="*/ 32 h 36"/>
                  <a:gd name="T20" fmla="*/ 26 w 39"/>
                  <a:gd name="T21" fmla="*/ 33 h 36"/>
                  <a:gd name="T22" fmla="*/ 28 w 39"/>
                  <a:gd name="T23" fmla="*/ 34 h 36"/>
                  <a:gd name="T24" fmla="*/ 32 w 39"/>
                  <a:gd name="T25" fmla="*/ 36 h 36"/>
                  <a:gd name="T26" fmla="*/ 39 w 39"/>
                  <a:gd name="T27" fmla="*/ 33 h 36"/>
                  <a:gd name="T28" fmla="*/ 39 w 39"/>
                  <a:gd name="T29" fmla="*/ 28 h 36"/>
                  <a:gd name="T30" fmla="*/ 33 w 39"/>
                  <a:gd name="T31" fmla="*/ 27 h 36"/>
                  <a:gd name="T32" fmla="*/ 30 w 39"/>
                  <a:gd name="T33" fmla="*/ 26 h 36"/>
                  <a:gd name="T34" fmla="*/ 19 w 39"/>
                  <a:gd name="T35" fmla="*/ 15 h 36"/>
                  <a:gd name="T36" fmla="*/ 16 w 39"/>
                  <a:gd name="T37" fmla="*/ 12 h 36"/>
                  <a:gd name="T38" fmla="*/ 13 w 39"/>
                  <a:gd name="T39" fmla="*/ 9 h 36"/>
                  <a:gd name="T40" fmla="*/ 7 w 39"/>
                  <a:gd name="T41" fmla="*/ 8 h 36"/>
                  <a:gd name="T42" fmla="*/ 10 w 39"/>
                  <a:gd name="T43" fmla="*/ 4 h 36"/>
                  <a:gd name="T44" fmla="*/ 11 w 39"/>
                  <a:gd name="T45" fmla="*/ 2 h 36"/>
                  <a:gd name="T46" fmla="*/ 10 w 39"/>
                  <a:gd name="T47" fmla="*/ 0 h 36"/>
                  <a:gd name="T48" fmla="*/ 7 w 39"/>
                  <a:gd name="T49" fmla="*/ 0 h 36"/>
                  <a:gd name="T50" fmla="*/ 4 w 39"/>
                  <a:gd name="T51" fmla="*/ 1 h 36"/>
                  <a:gd name="T52" fmla="*/ 0 w 39"/>
                  <a:gd name="T53" fmla="*/ 6 h 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39"/>
                  <a:gd name="T82" fmla="*/ 0 h 36"/>
                  <a:gd name="T83" fmla="*/ 39 w 39"/>
                  <a:gd name="T84" fmla="*/ 36 h 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39" h="36">
                    <a:moveTo>
                      <a:pt x="0" y="6"/>
                    </a:moveTo>
                    <a:lnTo>
                      <a:pt x="0" y="12"/>
                    </a:lnTo>
                    <a:lnTo>
                      <a:pt x="2" y="23"/>
                    </a:lnTo>
                    <a:lnTo>
                      <a:pt x="6" y="30"/>
                    </a:lnTo>
                    <a:lnTo>
                      <a:pt x="9" y="30"/>
                    </a:lnTo>
                    <a:lnTo>
                      <a:pt x="10" y="28"/>
                    </a:lnTo>
                    <a:lnTo>
                      <a:pt x="11" y="26"/>
                    </a:lnTo>
                    <a:lnTo>
                      <a:pt x="15" y="28"/>
                    </a:lnTo>
                    <a:lnTo>
                      <a:pt x="19" y="30"/>
                    </a:lnTo>
                    <a:lnTo>
                      <a:pt x="22" y="32"/>
                    </a:lnTo>
                    <a:lnTo>
                      <a:pt x="26" y="33"/>
                    </a:lnTo>
                    <a:lnTo>
                      <a:pt x="28" y="34"/>
                    </a:lnTo>
                    <a:lnTo>
                      <a:pt x="32" y="36"/>
                    </a:lnTo>
                    <a:lnTo>
                      <a:pt x="39" y="33"/>
                    </a:lnTo>
                    <a:lnTo>
                      <a:pt x="39" y="28"/>
                    </a:lnTo>
                    <a:lnTo>
                      <a:pt x="33" y="27"/>
                    </a:lnTo>
                    <a:lnTo>
                      <a:pt x="30" y="26"/>
                    </a:lnTo>
                    <a:lnTo>
                      <a:pt x="19" y="15"/>
                    </a:lnTo>
                    <a:lnTo>
                      <a:pt x="16" y="12"/>
                    </a:lnTo>
                    <a:lnTo>
                      <a:pt x="13" y="9"/>
                    </a:lnTo>
                    <a:lnTo>
                      <a:pt x="7" y="8"/>
                    </a:lnTo>
                    <a:lnTo>
                      <a:pt x="10" y="4"/>
                    </a:lnTo>
                    <a:lnTo>
                      <a:pt x="11" y="2"/>
                    </a:lnTo>
                    <a:lnTo>
                      <a:pt x="10" y="0"/>
                    </a:lnTo>
                    <a:lnTo>
                      <a:pt x="7" y="0"/>
                    </a:lnTo>
                    <a:lnTo>
                      <a:pt x="4" y="1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46" name="Freeform 227">
                <a:extLst>
                  <a:ext uri="{FF2B5EF4-FFF2-40B4-BE49-F238E27FC236}">
                    <a16:creationId xmlns:a16="http://schemas.microsoft.com/office/drawing/2014/main" id="{210FE0FE-FD3B-40F8-8528-1784EEB4FD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9" y="2475"/>
                <a:ext cx="32" cy="48"/>
              </a:xfrm>
              <a:custGeom>
                <a:avLst/>
                <a:gdLst>
                  <a:gd name="T0" fmla="*/ 5 w 77"/>
                  <a:gd name="T1" fmla="*/ 0 h 120"/>
                  <a:gd name="T2" fmla="*/ 1 w 77"/>
                  <a:gd name="T3" fmla="*/ 8 h 120"/>
                  <a:gd name="T4" fmla="*/ 0 w 77"/>
                  <a:gd name="T5" fmla="*/ 10 h 120"/>
                  <a:gd name="T6" fmla="*/ 0 w 77"/>
                  <a:gd name="T7" fmla="*/ 26 h 120"/>
                  <a:gd name="T8" fmla="*/ 2 w 77"/>
                  <a:gd name="T9" fmla="*/ 33 h 120"/>
                  <a:gd name="T10" fmla="*/ 5 w 77"/>
                  <a:gd name="T11" fmla="*/ 39 h 120"/>
                  <a:gd name="T12" fmla="*/ 58 w 77"/>
                  <a:gd name="T13" fmla="*/ 120 h 120"/>
                  <a:gd name="T14" fmla="*/ 62 w 77"/>
                  <a:gd name="T15" fmla="*/ 118 h 120"/>
                  <a:gd name="T16" fmla="*/ 65 w 77"/>
                  <a:gd name="T17" fmla="*/ 112 h 120"/>
                  <a:gd name="T18" fmla="*/ 71 w 77"/>
                  <a:gd name="T19" fmla="*/ 106 h 120"/>
                  <a:gd name="T20" fmla="*/ 75 w 77"/>
                  <a:gd name="T21" fmla="*/ 102 h 120"/>
                  <a:gd name="T22" fmla="*/ 77 w 77"/>
                  <a:gd name="T23" fmla="*/ 96 h 120"/>
                  <a:gd name="T24" fmla="*/ 77 w 77"/>
                  <a:gd name="T25" fmla="*/ 78 h 120"/>
                  <a:gd name="T26" fmla="*/ 5 w 77"/>
                  <a:gd name="T27" fmla="*/ 0 h 12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77"/>
                  <a:gd name="T43" fmla="*/ 0 h 120"/>
                  <a:gd name="T44" fmla="*/ 77 w 77"/>
                  <a:gd name="T45" fmla="*/ 120 h 12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77" h="120">
                    <a:moveTo>
                      <a:pt x="5" y="0"/>
                    </a:moveTo>
                    <a:lnTo>
                      <a:pt x="1" y="8"/>
                    </a:lnTo>
                    <a:lnTo>
                      <a:pt x="0" y="10"/>
                    </a:lnTo>
                    <a:lnTo>
                      <a:pt x="0" y="26"/>
                    </a:lnTo>
                    <a:lnTo>
                      <a:pt x="2" y="33"/>
                    </a:lnTo>
                    <a:lnTo>
                      <a:pt x="5" y="39"/>
                    </a:lnTo>
                    <a:cubicBezTo>
                      <a:pt x="19" y="63"/>
                      <a:pt x="43" y="95"/>
                      <a:pt x="58" y="120"/>
                    </a:cubicBezTo>
                    <a:lnTo>
                      <a:pt x="62" y="118"/>
                    </a:lnTo>
                    <a:lnTo>
                      <a:pt x="65" y="112"/>
                    </a:lnTo>
                    <a:lnTo>
                      <a:pt x="71" y="106"/>
                    </a:lnTo>
                    <a:lnTo>
                      <a:pt x="75" y="102"/>
                    </a:lnTo>
                    <a:lnTo>
                      <a:pt x="77" y="96"/>
                    </a:lnTo>
                    <a:lnTo>
                      <a:pt x="77" y="78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</p:grpSp>
        <p:grpSp>
          <p:nvGrpSpPr>
            <p:cNvPr id="10" name="Group 228">
              <a:extLst>
                <a:ext uri="{FF2B5EF4-FFF2-40B4-BE49-F238E27FC236}">
                  <a16:creationId xmlns:a16="http://schemas.microsoft.com/office/drawing/2014/main" id="{9059D779-B959-4F20-B79E-D2D607A7EA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90988" y="6149975"/>
              <a:ext cx="1109662" cy="101600"/>
              <a:chOff x="2577" y="3874"/>
              <a:chExt cx="699" cy="64"/>
            </a:xfrm>
          </p:grpSpPr>
          <p:sp>
            <p:nvSpPr>
              <p:cNvPr id="77" name="Freeform 229">
                <a:extLst>
                  <a:ext uri="{FF2B5EF4-FFF2-40B4-BE49-F238E27FC236}">
                    <a16:creationId xmlns:a16="http://schemas.microsoft.com/office/drawing/2014/main" id="{8F626D32-0811-4472-8261-F4E579A20C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4" y="3895"/>
                <a:ext cx="646" cy="7"/>
              </a:xfrm>
              <a:custGeom>
                <a:avLst/>
                <a:gdLst>
                  <a:gd name="T0" fmla="*/ 1605 w 1612"/>
                  <a:gd name="T1" fmla="*/ 15 h 15"/>
                  <a:gd name="T2" fmla="*/ 7 w 1612"/>
                  <a:gd name="T3" fmla="*/ 15 h 15"/>
                  <a:gd name="T4" fmla="*/ 2 w 1612"/>
                  <a:gd name="T5" fmla="*/ 13 h 15"/>
                  <a:gd name="T6" fmla="*/ 0 w 1612"/>
                  <a:gd name="T7" fmla="*/ 7 h 15"/>
                  <a:gd name="T8" fmla="*/ 2 w 1612"/>
                  <a:gd name="T9" fmla="*/ 2 h 15"/>
                  <a:gd name="T10" fmla="*/ 7 w 1612"/>
                  <a:gd name="T11" fmla="*/ 0 h 15"/>
                  <a:gd name="T12" fmla="*/ 1605 w 1612"/>
                  <a:gd name="T13" fmla="*/ 0 h 15"/>
                  <a:gd name="T14" fmla="*/ 1610 w 1612"/>
                  <a:gd name="T15" fmla="*/ 2 h 15"/>
                  <a:gd name="T16" fmla="*/ 1612 w 1612"/>
                  <a:gd name="T17" fmla="*/ 7 h 15"/>
                  <a:gd name="T18" fmla="*/ 1610 w 1612"/>
                  <a:gd name="T19" fmla="*/ 13 h 15"/>
                  <a:gd name="T20" fmla="*/ 1605 w 1612"/>
                  <a:gd name="T21" fmla="*/ 15 h 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612"/>
                  <a:gd name="T34" fmla="*/ 0 h 15"/>
                  <a:gd name="T35" fmla="*/ 1612 w 1612"/>
                  <a:gd name="T36" fmla="*/ 15 h 1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612" h="15">
                    <a:moveTo>
                      <a:pt x="1605" y="15"/>
                    </a:moveTo>
                    <a:lnTo>
                      <a:pt x="7" y="15"/>
                    </a:lnTo>
                    <a:lnTo>
                      <a:pt x="2" y="13"/>
                    </a:lnTo>
                    <a:lnTo>
                      <a:pt x="0" y="7"/>
                    </a:lnTo>
                    <a:lnTo>
                      <a:pt x="2" y="2"/>
                    </a:lnTo>
                    <a:lnTo>
                      <a:pt x="7" y="0"/>
                    </a:lnTo>
                    <a:lnTo>
                      <a:pt x="1605" y="0"/>
                    </a:lnTo>
                    <a:lnTo>
                      <a:pt x="1610" y="2"/>
                    </a:lnTo>
                    <a:lnTo>
                      <a:pt x="1612" y="7"/>
                    </a:lnTo>
                    <a:lnTo>
                      <a:pt x="1610" y="13"/>
                    </a:lnTo>
                    <a:lnTo>
                      <a:pt x="1605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8" name="Freeform 230">
                <a:extLst>
                  <a:ext uri="{FF2B5EF4-FFF2-40B4-BE49-F238E27FC236}">
                    <a16:creationId xmlns:a16="http://schemas.microsoft.com/office/drawing/2014/main" id="{811B75AC-D3CD-40B4-B0BC-DA3DBB3917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7" y="3874"/>
                <a:ext cx="48" cy="48"/>
              </a:xfrm>
              <a:custGeom>
                <a:avLst/>
                <a:gdLst>
                  <a:gd name="T0" fmla="*/ 120 w 120"/>
                  <a:gd name="T1" fmla="*/ 120 h 120"/>
                  <a:gd name="T2" fmla="*/ 0 w 120"/>
                  <a:gd name="T3" fmla="*/ 60 h 120"/>
                  <a:gd name="T4" fmla="*/ 120 w 120"/>
                  <a:gd name="T5" fmla="*/ 0 h 120"/>
                  <a:gd name="T6" fmla="*/ 0 60000 65536"/>
                  <a:gd name="T7" fmla="*/ 0 60000 65536"/>
                  <a:gd name="T8" fmla="*/ 0 60000 65536"/>
                  <a:gd name="T9" fmla="*/ 0 w 120"/>
                  <a:gd name="T10" fmla="*/ 0 h 120"/>
                  <a:gd name="T11" fmla="*/ 120 w 120"/>
                  <a:gd name="T12" fmla="*/ 120 h 12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20" h="120">
                    <a:moveTo>
                      <a:pt x="120" y="120"/>
                    </a:moveTo>
                    <a:lnTo>
                      <a:pt x="0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</p:grpSp>
        <p:grpSp>
          <p:nvGrpSpPr>
            <p:cNvPr id="11" name="Group 231">
              <a:extLst>
                <a:ext uri="{FF2B5EF4-FFF2-40B4-BE49-F238E27FC236}">
                  <a16:creationId xmlns:a16="http://schemas.microsoft.com/office/drawing/2014/main" id="{031A38C7-1C4E-4699-89E1-B9B8629B40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16150" y="5468938"/>
              <a:ext cx="1457325" cy="968375"/>
              <a:chOff x="1396" y="3445"/>
              <a:chExt cx="918" cy="610"/>
            </a:xfrm>
          </p:grpSpPr>
          <p:sp>
            <p:nvSpPr>
              <p:cNvPr id="17" name="Freeform 232">
                <a:extLst>
                  <a:ext uri="{FF2B5EF4-FFF2-40B4-BE49-F238E27FC236}">
                    <a16:creationId xmlns:a16="http://schemas.microsoft.com/office/drawing/2014/main" id="{2FE7FBE7-3639-44AD-9C90-58A1B60720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6" y="3445"/>
                <a:ext cx="664" cy="513"/>
              </a:xfrm>
              <a:custGeom>
                <a:avLst/>
                <a:gdLst>
                  <a:gd name="T0" fmla="*/ 1063 w 1658"/>
                  <a:gd name="T1" fmla="*/ 0 h 1281"/>
                  <a:gd name="T2" fmla="*/ 0 w 1658"/>
                  <a:gd name="T3" fmla="*/ 820 h 1281"/>
                  <a:gd name="T4" fmla="*/ 750 w 1658"/>
                  <a:gd name="T5" fmla="*/ 1281 h 1281"/>
                  <a:gd name="T6" fmla="*/ 1658 w 1658"/>
                  <a:gd name="T7" fmla="*/ 500 h 1281"/>
                  <a:gd name="T8" fmla="*/ 1063 w 1658"/>
                  <a:gd name="T9" fmla="*/ 0 h 128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658"/>
                  <a:gd name="T16" fmla="*/ 0 h 1281"/>
                  <a:gd name="T17" fmla="*/ 1658 w 1658"/>
                  <a:gd name="T18" fmla="*/ 1281 h 128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658" h="1281">
                    <a:moveTo>
                      <a:pt x="1063" y="0"/>
                    </a:moveTo>
                    <a:lnTo>
                      <a:pt x="0" y="820"/>
                    </a:lnTo>
                    <a:lnTo>
                      <a:pt x="750" y="1281"/>
                    </a:lnTo>
                    <a:lnTo>
                      <a:pt x="1658" y="500"/>
                    </a:lnTo>
                    <a:lnTo>
                      <a:pt x="1063" y="0"/>
                    </a:lnTo>
                    <a:close/>
                  </a:path>
                </a:pathLst>
              </a:custGeom>
              <a:solidFill>
                <a:srgbClr val="FFF9E4"/>
              </a:solidFill>
              <a:ln w="12700" cmpd="sng">
                <a:solidFill>
                  <a:srgbClr val="FFF9E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8" name="Freeform 233">
                <a:extLst>
                  <a:ext uri="{FF2B5EF4-FFF2-40B4-BE49-F238E27FC236}">
                    <a16:creationId xmlns:a16="http://schemas.microsoft.com/office/drawing/2014/main" id="{BDF0FA95-962A-480A-A6AF-A2A7D4E802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" y="3892"/>
                <a:ext cx="902" cy="147"/>
              </a:xfrm>
              <a:custGeom>
                <a:avLst/>
                <a:gdLst>
                  <a:gd name="T0" fmla="*/ 394 w 2253"/>
                  <a:gd name="T1" fmla="*/ 114 h 368"/>
                  <a:gd name="T2" fmla="*/ 609 w 2253"/>
                  <a:gd name="T3" fmla="*/ 64 h 368"/>
                  <a:gd name="T4" fmla="*/ 1632 w 2253"/>
                  <a:gd name="T5" fmla="*/ 56 h 368"/>
                  <a:gd name="T6" fmla="*/ 1867 w 2253"/>
                  <a:gd name="T7" fmla="*/ 44 h 368"/>
                  <a:gd name="T8" fmla="*/ 1975 w 2253"/>
                  <a:gd name="T9" fmla="*/ 24 h 368"/>
                  <a:gd name="T10" fmla="*/ 2253 w 2253"/>
                  <a:gd name="T11" fmla="*/ 254 h 368"/>
                  <a:gd name="T12" fmla="*/ 2142 w 2253"/>
                  <a:gd name="T13" fmla="*/ 280 h 368"/>
                  <a:gd name="T14" fmla="*/ 2024 w 2253"/>
                  <a:gd name="T15" fmla="*/ 307 h 368"/>
                  <a:gd name="T16" fmla="*/ 1846 w 2253"/>
                  <a:gd name="T17" fmla="*/ 328 h 368"/>
                  <a:gd name="T18" fmla="*/ 1624 w 2253"/>
                  <a:gd name="T19" fmla="*/ 332 h 368"/>
                  <a:gd name="T20" fmla="*/ 1396 w 2253"/>
                  <a:gd name="T21" fmla="*/ 332 h 368"/>
                  <a:gd name="T22" fmla="*/ 1209 w 2253"/>
                  <a:gd name="T23" fmla="*/ 325 h 368"/>
                  <a:gd name="T24" fmla="*/ 965 w 2253"/>
                  <a:gd name="T25" fmla="*/ 301 h 368"/>
                  <a:gd name="T26" fmla="*/ 758 w 2253"/>
                  <a:gd name="T27" fmla="*/ 283 h 368"/>
                  <a:gd name="T28" fmla="*/ 585 w 2253"/>
                  <a:gd name="T29" fmla="*/ 283 h 368"/>
                  <a:gd name="T30" fmla="*/ 376 w 2253"/>
                  <a:gd name="T31" fmla="*/ 299 h 368"/>
                  <a:gd name="T32" fmla="*/ 141 w 2253"/>
                  <a:gd name="T33" fmla="*/ 328 h 368"/>
                  <a:gd name="T34" fmla="*/ 0 w 2253"/>
                  <a:gd name="T35" fmla="*/ 368 h 368"/>
                  <a:gd name="T36" fmla="*/ 394 w 2253"/>
                  <a:gd name="T37" fmla="*/ 114 h 368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53"/>
                  <a:gd name="T58" fmla="*/ 0 h 368"/>
                  <a:gd name="T59" fmla="*/ 2253 w 2253"/>
                  <a:gd name="T60" fmla="*/ 368 h 368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53" h="368">
                    <a:moveTo>
                      <a:pt x="394" y="114"/>
                    </a:moveTo>
                    <a:lnTo>
                      <a:pt x="609" y="64"/>
                    </a:lnTo>
                    <a:cubicBezTo>
                      <a:pt x="948" y="0"/>
                      <a:pt x="1291" y="50"/>
                      <a:pt x="1632" y="56"/>
                    </a:cubicBezTo>
                    <a:lnTo>
                      <a:pt x="1867" y="44"/>
                    </a:lnTo>
                    <a:lnTo>
                      <a:pt x="1975" y="24"/>
                    </a:lnTo>
                    <a:lnTo>
                      <a:pt x="2253" y="254"/>
                    </a:lnTo>
                    <a:lnTo>
                      <a:pt x="2142" y="280"/>
                    </a:lnTo>
                    <a:lnTo>
                      <a:pt x="2024" y="307"/>
                    </a:lnTo>
                    <a:lnTo>
                      <a:pt x="1846" y="328"/>
                    </a:lnTo>
                    <a:lnTo>
                      <a:pt x="1624" y="332"/>
                    </a:lnTo>
                    <a:lnTo>
                      <a:pt x="1396" y="332"/>
                    </a:lnTo>
                    <a:lnTo>
                      <a:pt x="1209" y="325"/>
                    </a:lnTo>
                    <a:lnTo>
                      <a:pt x="965" y="301"/>
                    </a:lnTo>
                    <a:lnTo>
                      <a:pt x="758" y="283"/>
                    </a:lnTo>
                    <a:lnTo>
                      <a:pt x="585" y="283"/>
                    </a:lnTo>
                    <a:lnTo>
                      <a:pt x="376" y="299"/>
                    </a:lnTo>
                    <a:lnTo>
                      <a:pt x="141" y="328"/>
                    </a:lnTo>
                    <a:lnTo>
                      <a:pt x="0" y="368"/>
                    </a:lnTo>
                    <a:lnTo>
                      <a:pt x="394" y="114"/>
                    </a:lnTo>
                    <a:close/>
                  </a:path>
                </a:pathLst>
              </a:custGeom>
              <a:solidFill>
                <a:srgbClr val="B9D9B9"/>
              </a:solidFill>
              <a:ln w="12700" cmpd="sng">
                <a:solidFill>
                  <a:srgbClr val="B9D9B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19" name="Freeform 234">
                <a:extLst>
                  <a:ext uri="{FF2B5EF4-FFF2-40B4-BE49-F238E27FC236}">
                    <a16:creationId xmlns:a16="http://schemas.microsoft.com/office/drawing/2014/main" id="{B8857F41-1AD1-4DD9-A116-0D1E1D1712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5" y="3754"/>
                <a:ext cx="138" cy="80"/>
              </a:xfrm>
              <a:custGeom>
                <a:avLst/>
                <a:gdLst>
                  <a:gd name="T0" fmla="*/ 48 w 343"/>
                  <a:gd name="T1" fmla="*/ 117 h 199"/>
                  <a:gd name="T2" fmla="*/ 143 w 343"/>
                  <a:gd name="T3" fmla="*/ 44 h 199"/>
                  <a:gd name="T4" fmla="*/ 232 w 343"/>
                  <a:gd name="T5" fmla="*/ 7 h 199"/>
                  <a:gd name="T6" fmla="*/ 302 w 343"/>
                  <a:gd name="T7" fmla="*/ 0 h 199"/>
                  <a:gd name="T8" fmla="*/ 343 w 343"/>
                  <a:gd name="T9" fmla="*/ 14 h 199"/>
                  <a:gd name="T10" fmla="*/ 302 w 343"/>
                  <a:gd name="T11" fmla="*/ 93 h 199"/>
                  <a:gd name="T12" fmla="*/ 171 w 343"/>
                  <a:gd name="T13" fmla="*/ 167 h 199"/>
                  <a:gd name="T14" fmla="*/ 58 w 343"/>
                  <a:gd name="T15" fmla="*/ 199 h 199"/>
                  <a:gd name="T16" fmla="*/ 0 w 343"/>
                  <a:gd name="T17" fmla="*/ 199 h 199"/>
                  <a:gd name="T18" fmla="*/ 10 w 343"/>
                  <a:gd name="T19" fmla="*/ 160 h 199"/>
                  <a:gd name="T20" fmla="*/ 48 w 343"/>
                  <a:gd name="T21" fmla="*/ 117 h 19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43"/>
                  <a:gd name="T34" fmla="*/ 0 h 199"/>
                  <a:gd name="T35" fmla="*/ 343 w 343"/>
                  <a:gd name="T36" fmla="*/ 199 h 19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43" h="199">
                    <a:moveTo>
                      <a:pt x="48" y="117"/>
                    </a:moveTo>
                    <a:lnTo>
                      <a:pt x="143" y="44"/>
                    </a:lnTo>
                    <a:lnTo>
                      <a:pt x="232" y="7"/>
                    </a:lnTo>
                    <a:lnTo>
                      <a:pt x="302" y="0"/>
                    </a:lnTo>
                    <a:lnTo>
                      <a:pt x="343" y="14"/>
                    </a:lnTo>
                    <a:lnTo>
                      <a:pt x="302" y="93"/>
                    </a:lnTo>
                    <a:lnTo>
                      <a:pt x="171" y="167"/>
                    </a:lnTo>
                    <a:lnTo>
                      <a:pt x="58" y="199"/>
                    </a:lnTo>
                    <a:lnTo>
                      <a:pt x="0" y="199"/>
                    </a:lnTo>
                    <a:lnTo>
                      <a:pt x="10" y="160"/>
                    </a:lnTo>
                    <a:lnTo>
                      <a:pt x="48" y="117"/>
                    </a:lnTo>
                    <a:close/>
                  </a:path>
                </a:pathLst>
              </a:custGeom>
              <a:solidFill>
                <a:srgbClr val="FFD97D"/>
              </a:solidFill>
              <a:ln w="12700" cmpd="sng">
                <a:solidFill>
                  <a:srgbClr val="FFD97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0" name="Freeform 235">
                <a:extLst>
                  <a:ext uri="{FF2B5EF4-FFF2-40B4-BE49-F238E27FC236}">
                    <a16:creationId xmlns:a16="http://schemas.microsoft.com/office/drawing/2014/main" id="{68B6AADC-8A7E-415C-997E-FB90EF3BDE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6" y="3756"/>
                <a:ext cx="228" cy="152"/>
              </a:xfrm>
              <a:custGeom>
                <a:avLst/>
                <a:gdLst>
                  <a:gd name="T0" fmla="*/ 3 w 570"/>
                  <a:gd name="T1" fmla="*/ 332 h 380"/>
                  <a:gd name="T2" fmla="*/ 175 w 570"/>
                  <a:gd name="T3" fmla="*/ 212 h 380"/>
                  <a:gd name="T4" fmla="*/ 199 w 570"/>
                  <a:gd name="T5" fmla="*/ 168 h 380"/>
                  <a:gd name="T6" fmla="*/ 236 w 570"/>
                  <a:gd name="T7" fmla="*/ 184 h 380"/>
                  <a:gd name="T8" fmla="*/ 350 w 570"/>
                  <a:gd name="T9" fmla="*/ 160 h 380"/>
                  <a:gd name="T10" fmla="*/ 455 w 570"/>
                  <a:gd name="T11" fmla="*/ 114 h 380"/>
                  <a:gd name="T12" fmla="*/ 525 w 570"/>
                  <a:gd name="T13" fmla="*/ 38 h 380"/>
                  <a:gd name="T14" fmla="*/ 525 w 570"/>
                  <a:gd name="T15" fmla="*/ 0 h 380"/>
                  <a:gd name="T16" fmla="*/ 570 w 570"/>
                  <a:gd name="T17" fmla="*/ 10 h 380"/>
                  <a:gd name="T18" fmla="*/ 570 w 570"/>
                  <a:gd name="T19" fmla="*/ 72 h 380"/>
                  <a:gd name="T20" fmla="*/ 525 w 570"/>
                  <a:gd name="T21" fmla="*/ 141 h 380"/>
                  <a:gd name="T22" fmla="*/ 391 w 570"/>
                  <a:gd name="T23" fmla="*/ 216 h 380"/>
                  <a:gd name="T24" fmla="*/ 250 w 570"/>
                  <a:gd name="T25" fmla="*/ 253 h 380"/>
                  <a:gd name="T26" fmla="*/ 223 w 570"/>
                  <a:gd name="T27" fmla="*/ 236 h 380"/>
                  <a:gd name="T28" fmla="*/ 184 w 570"/>
                  <a:gd name="T29" fmla="*/ 253 h 380"/>
                  <a:gd name="T30" fmla="*/ 0 w 570"/>
                  <a:gd name="T31" fmla="*/ 380 h 380"/>
                  <a:gd name="T32" fmla="*/ 3 w 570"/>
                  <a:gd name="T33" fmla="*/ 332 h 38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570"/>
                  <a:gd name="T52" fmla="*/ 0 h 380"/>
                  <a:gd name="T53" fmla="*/ 570 w 570"/>
                  <a:gd name="T54" fmla="*/ 380 h 380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570" h="380">
                    <a:moveTo>
                      <a:pt x="3" y="332"/>
                    </a:moveTo>
                    <a:lnTo>
                      <a:pt x="175" y="212"/>
                    </a:lnTo>
                    <a:lnTo>
                      <a:pt x="199" y="168"/>
                    </a:lnTo>
                    <a:lnTo>
                      <a:pt x="236" y="184"/>
                    </a:lnTo>
                    <a:lnTo>
                      <a:pt x="350" y="160"/>
                    </a:lnTo>
                    <a:lnTo>
                      <a:pt x="455" y="114"/>
                    </a:lnTo>
                    <a:lnTo>
                      <a:pt x="525" y="38"/>
                    </a:lnTo>
                    <a:lnTo>
                      <a:pt x="525" y="0"/>
                    </a:lnTo>
                    <a:lnTo>
                      <a:pt x="570" y="10"/>
                    </a:lnTo>
                    <a:lnTo>
                      <a:pt x="570" y="72"/>
                    </a:lnTo>
                    <a:lnTo>
                      <a:pt x="525" y="141"/>
                    </a:lnTo>
                    <a:lnTo>
                      <a:pt x="391" y="216"/>
                    </a:lnTo>
                    <a:lnTo>
                      <a:pt x="250" y="253"/>
                    </a:lnTo>
                    <a:lnTo>
                      <a:pt x="223" y="236"/>
                    </a:lnTo>
                    <a:lnTo>
                      <a:pt x="184" y="253"/>
                    </a:lnTo>
                    <a:lnTo>
                      <a:pt x="0" y="380"/>
                    </a:lnTo>
                    <a:lnTo>
                      <a:pt x="3" y="332"/>
                    </a:lnTo>
                    <a:close/>
                  </a:path>
                </a:pathLst>
              </a:custGeom>
              <a:solidFill>
                <a:srgbClr val="FF9A4D"/>
              </a:solidFill>
              <a:ln w="12700" cmpd="sng">
                <a:solidFill>
                  <a:srgbClr val="FF9A4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1" name="Freeform 236">
                <a:extLst>
                  <a:ext uri="{FF2B5EF4-FFF2-40B4-BE49-F238E27FC236}">
                    <a16:creationId xmlns:a16="http://schemas.microsoft.com/office/drawing/2014/main" id="{85E3BAE8-8EB9-4B91-AE31-0466A3D8E1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4" y="3925"/>
                <a:ext cx="201" cy="90"/>
              </a:xfrm>
              <a:custGeom>
                <a:avLst/>
                <a:gdLst>
                  <a:gd name="T0" fmla="*/ 0 w 501"/>
                  <a:gd name="T1" fmla="*/ 64 h 225"/>
                  <a:gd name="T2" fmla="*/ 90 w 501"/>
                  <a:gd name="T3" fmla="*/ 184 h 225"/>
                  <a:gd name="T4" fmla="*/ 306 w 501"/>
                  <a:gd name="T5" fmla="*/ 174 h 225"/>
                  <a:gd name="T6" fmla="*/ 339 w 501"/>
                  <a:gd name="T7" fmla="*/ 225 h 225"/>
                  <a:gd name="T8" fmla="*/ 501 w 501"/>
                  <a:gd name="T9" fmla="*/ 112 h 225"/>
                  <a:gd name="T10" fmla="*/ 470 w 501"/>
                  <a:gd name="T11" fmla="*/ 87 h 225"/>
                  <a:gd name="T12" fmla="*/ 202 w 501"/>
                  <a:gd name="T13" fmla="*/ 0 h 225"/>
                  <a:gd name="T14" fmla="*/ 199 w 501"/>
                  <a:gd name="T15" fmla="*/ 22 h 225"/>
                  <a:gd name="T16" fmla="*/ 226 w 501"/>
                  <a:gd name="T17" fmla="*/ 54 h 225"/>
                  <a:gd name="T18" fmla="*/ 0 w 501"/>
                  <a:gd name="T19" fmla="*/ 64 h 22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01"/>
                  <a:gd name="T31" fmla="*/ 0 h 225"/>
                  <a:gd name="T32" fmla="*/ 501 w 501"/>
                  <a:gd name="T33" fmla="*/ 225 h 22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01" h="225">
                    <a:moveTo>
                      <a:pt x="0" y="64"/>
                    </a:moveTo>
                    <a:lnTo>
                      <a:pt x="90" y="184"/>
                    </a:lnTo>
                    <a:lnTo>
                      <a:pt x="306" y="174"/>
                    </a:lnTo>
                    <a:lnTo>
                      <a:pt x="339" y="225"/>
                    </a:lnTo>
                    <a:lnTo>
                      <a:pt x="501" y="112"/>
                    </a:lnTo>
                    <a:lnTo>
                      <a:pt x="470" y="87"/>
                    </a:lnTo>
                    <a:lnTo>
                      <a:pt x="202" y="0"/>
                    </a:lnTo>
                    <a:lnTo>
                      <a:pt x="199" y="22"/>
                    </a:lnTo>
                    <a:lnTo>
                      <a:pt x="226" y="54"/>
                    </a:lnTo>
                    <a:lnTo>
                      <a:pt x="0" y="64"/>
                    </a:lnTo>
                    <a:close/>
                  </a:path>
                </a:pathLst>
              </a:custGeom>
              <a:solidFill>
                <a:srgbClr val="FF4D4D"/>
              </a:solidFill>
              <a:ln w="12700" cmpd="sng">
                <a:solidFill>
                  <a:srgbClr val="FF4D4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2" name="Freeform 237">
                <a:extLst>
                  <a:ext uri="{FF2B5EF4-FFF2-40B4-BE49-F238E27FC236}">
                    <a16:creationId xmlns:a16="http://schemas.microsoft.com/office/drawing/2014/main" id="{6A74E800-22D1-4E3C-ABA7-2543F9BD3C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2" y="3517"/>
                <a:ext cx="231" cy="220"/>
              </a:xfrm>
              <a:custGeom>
                <a:avLst/>
                <a:gdLst>
                  <a:gd name="T0" fmla="*/ 101 w 578"/>
                  <a:gd name="T1" fmla="*/ 0 h 552"/>
                  <a:gd name="T2" fmla="*/ 84 w 578"/>
                  <a:gd name="T3" fmla="*/ 184 h 552"/>
                  <a:gd name="T4" fmla="*/ 0 w 578"/>
                  <a:gd name="T5" fmla="*/ 520 h 552"/>
                  <a:gd name="T6" fmla="*/ 87 w 578"/>
                  <a:gd name="T7" fmla="*/ 493 h 552"/>
                  <a:gd name="T8" fmla="*/ 214 w 578"/>
                  <a:gd name="T9" fmla="*/ 504 h 552"/>
                  <a:gd name="T10" fmla="*/ 364 w 578"/>
                  <a:gd name="T11" fmla="*/ 552 h 552"/>
                  <a:gd name="T12" fmla="*/ 379 w 578"/>
                  <a:gd name="T13" fmla="*/ 496 h 552"/>
                  <a:gd name="T14" fmla="*/ 414 w 578"/>
                  <a:gd name="T15" fmla="*/ 384 h 552"/>
                  <a:gd name="T16" fmla="*/ 468 w 578"/>
                  <a:gd name="T17" fmla="*/ 212 h 552"/>
                  <a:gd name="T18" fmla="*/ 550 w 578"/>
                  <a:gd name="T19" fmla="*/ 79 h 552"/>
                  <a:gd name="T20" fmla="*/ 578 w 578"/>
                  <a:gd name="T21" fmla="*/ 14 h 552"/>
                  <a:gd name="T22" fmla="*/ 523 w 578"/>
                  <a:gd name="T23" fmla="*/ 14 h 552"/>
                  <a:gd name="T24" fmla="*/ 101 w 578"/>
                  <a:gd name="T25" fmla="*/ 0 h 55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8"/>
                  <a:gd name="T40" fmla="*/ 0 h 552"/>
                  <a:gd name="T41" fmla="*/ 578 w 578"/>
                  <a:gd name="T42" fmla="*/ 552 h 55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8" h="552">
                    <a:moveTo>
                      <a:pt x="101" y="0"/>
                    </a:moveTo>
                    <a:lnTo>
                      <a:pt x="84" y="184"/>
                    </a:lnTo>
                    <a:lnTo>
                      <a:pt x="0" y="520"/>
                    </a:lnTo>
                    <a:lnTo>
                      <a:pt x="87" y="493"/>
                    </a:lnTo>
                    <a:lnTo>
                      <a:pt x="214" y="504"/>
                    </a:lnTo>
                    <a:lnTo>
                      <a:pt x="364" y="552"/>
                    </a:lnTo>
                    <a:lnTo>
                      <a:pt x="379" y="496"/>
                    </a:lnTo>
                    <a:lnTo>
                      <a:pt x="414" y="384"/>
                    </a:lnTo>
                    <a:lnTo>
                      <a:pt x="468" y="212"/>
                    </a:lnTo>
                    <a:lnTo>
                      <a:pt x="550" y="79"/>
                    </a:lnTo>
                    <a:lnTo>
                      <a:pt x="578" y="14"/>
                    </a:lnTo>
                    <a:lnTo>
                      <a:pt x="523" y="14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rgbClr val="FFD9E4"/>
              </a:solidFill>
              <a:ln w="12700" cmpd="sng">
                <a:solidFill>
                  <a:srgbClr val="FFD9E4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3" name="Freeform 238">
                <a:extLst>
                  <a:ext uri="{FF2B5EF4-FFF2-40B4-BE49-F238E27FC236}">
                    <a16:creationId xmlns:a16="http://schemas.microsoft.com/office/drawing/2014/main" id="{8C332FC6-7DFE-4788-A9E0-F2A7F2410F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8" y="3485"/>
                <a:ext cx="219" cy="236"/>
              </a:xfrm>
              <a:custGeom>
                <a:avLst/>
                <a:gdLst>
                  <a:gd name="T0" fmla="*/ 193 w 548"/>
                  <a:gd name="T1" fmla="*/ 6 h 589"/>
                  <a:gd name="T2" fmla="*/ 165 w 548"/>
                  <a:gd name="T3" fmla="*/ 68 h 589"/>
                  <a:gd name="T4" fmla="*/ 113 w 548"/>
                  <a:gd name="T5" fmla="*/ 225 h 589"/>
                  <a:gd name="T6" fmla="*/ 0 w 548"/>
                  <a:gd name="T7" fmla="*/ 502 h 589"/>
                  <a:gd name="T8" fmla="*/ 86 w 548"/>
                  <a:gd name="T9" fmla="*/ 502 h 589"/>
                  <a:gd name="T10" fmla="*/ 241 w 548"/>
                  <a:gd name="T11" fmla="*/ 543 h 589"/>
                  <a:gd name="T12" fmla="*/ 320 w 548"/>
                  <a:gd name="T13" fmla="*/ 574 h 589"/>
                  <a:gd name="T14" fmla="*/ 349 w 548"/>
                  <a:gd name="T15" fmla="*/ 589 h 589"/>
                  <a:gd name="T16" fmla="*/ 378 w 548"/>
                  <a:gd name="T17" fmla="*/ 420 h 589"/>
                  <a:gd name="T18" fmla="*/ 426 w 548"/>
                  <a:gd name="T19" fmla="*/ 321 h 589"/>
                  <a:gd name="T20" fmla="*/ 518 w 548"/>
                  <a:gd name="T21" fmla="*/ 133 h 589"/>
                  <a:gd name="T22" fmla="*/ 540 w 548"/>
                  <a:gd name="T23" fmla="*/ 40 h 589"/>
                  <a:gd name="T24" fmla="*/ 548 w 548"/>
                  <a:gd name="T25" fmla="*/ 37 h 589"/>
                  <a:gd name="T26" fmla="*/ 409 w 548"/>
                  <a:gd name="T27" fmla="*/ 37 h 589"/>
                  <a:gd name="T28" fmla="*/ 228 w 548"/>
                  <a:gd name="T29" fmla="*/ 0 h 589"/>
                  <a:gd name="T30" fmla="*/ 193 w 548"/>
                  <a:gd name="T31" fmla="*/ 6 h 58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548"/>
                  <a:gd name="T49" fmla="*/ 0 h 589"/>
                  <a:gd name="T50" fmla="*/ 548 w 548"/>
                  <a:gd name="T51" fmla="*/ 589 h 58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548" h="589">
                    <a:moveTo>
                      <a:pt x="193" y="6"/>
                    </a:moveTo>
                    <a:lnTo>
                      <a:pt x="165" y="68"/>
                    </a:lnTo>
                    <a:lnTo>
                      <a:pt x="113" y="225"/>
                    </a:lnTo>
                    <a:lnTo>
                      <a:pt x="0" y="502"/>
                    </a:lnTo>
                    <a:lnTo>
                      <a:pt x="86" y="502"/>
                    </a:lnTo>
                    <a:lnTo>
                      <a:pt x="241" y="543"/>
                    </a:lnTo>
                    <a:lnTo>
                      <a:pt x="320" y="574"/>
                    </a:lnTo>
                    <a:lnTo>
                      <a:pt x="349" y="589"/>
                    </a:lnTo>
                    <a:lnTo>
                      <a:pt x="378" y="420"/>
                    </a:lnTo>
                    <a:lnTo>
                      <a:pt x="426" y="321"/>
                    </a:lnTo>
                    <a:lnTo>
                      <a:pt x="518" y="133"/>
                    </a:lnTo>
                    <a:lnTo>
                      <a:pt x="540" y="40"/>
                    </a:lnTo>
                    <a:lnTo>
                      <a:pt x="548" y="37"/>
                    </a:lnTo>
                    <a:lnTo>
                      <a:pt x="409" y="37"/>
                    </a:lnTo>
                    <a:lnTo>
                      <a:pt x="228" y="0"/>
                    </a:lnTo>
                    <a:lnTo>
                      <a:pt x="193" y="6"/>
                    </a:lnTo>
                    <a:close/>
                  </a:path>
                </a:pathLst>
              </a:custGeom>
              <a:solidFill>
                <a:srgbClr val="FFE4D9"/>
              </a:solidFill>
              <a:ln w="12700" cmpd="sng">
                <a:solidFill>
                  <a:srgbClr val="FFE4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4" name="Freeform 239">
                <a:extLst>
                  <a:ext uri="{FF2B5EF4-FFF2-40B4-BE49-F238E27FC236}">
                    <a16:creationId xmlns:a16="http://schemas.microsoft.com/office/drawing/2014/main" id="{8F88E58C-6A87-4D07-BD22-027A8BDE6E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5" y="3619"/>
                <a:ext cx="397" cy="260"/>
              </a:xfrm>
              <a:custGeom>
                <a:avLst/>
                <a:gdLst>
                  <a:gd name="T0" fmla="*/ 27 w 991"/>
                  <a:gd name="T1" fmla="*/ 0 h 647"/>
                  <a:gd name="T2" fmla="*/ 0 w 991"/>
                  <a:gd name="T3" fmla="*/ 44 h 647"/>
                  <a:gd name="T4" fmla="*/ 75 w 991"/>
                  <a:gd name="T5" fmla="*/ 85 h 647"/>
                  <a:gd name="T6" fmla="*/ 596 w 991"/>
                  <a:gd name="T7" fmla="*/ 223 h 647"/>
                  <a:gd name="T8" fmla="*/ 648 w 991"/>
                  <a:gd name="T9" fmla="*/ 311 h 647"/>
                  <a:gd name="T10" fmla="*/ 729 w 991"/>
                  <a:gd name="T11" fmla="*/ 576 h 647"/>
                  <a:gd name="T12" fmla="*/ 784 w 991"/>
                  <a:gd name="T13" fmla="*/ 609 h 647"/>
                  <a:gd name="T14" fmla="*/ 836 w 991"/>
                  <a:gd name="T15" fmla="*/ 647 h 647"/>
                  <a:gd name="T16" fmla="*/ 843 w 991"/>
                  <a:gd name="T17" fmla="*/ 609 h 647"/>
                  <a:gd name="T18" fmla="*/ 784 w 991"/>
                  <a:gd name="T19" fmla="*/ 555 h 647"/>
                  <a:gd name="T20" fmla="*/ 775 w 991"/>
                  <a:gd name="T21" fmla="*/ 439 h 647"/>
                  <a:gd name="T22" fmla="*/ 791 w 991"/>
                  <a:gd name="T23" fmla="*/ 360 h 647"/>
                  <a:gd name="T24" fmla="*/ 816 w 991"/>
                  <a:gd name="T25" fmla="*/ 367 h 647"/>
                  <a:gd name="T26" fmla="*/ 873 w 991"/>
                  <a:gd name="T27" fmla="*/ 421 h 647"/>
                  <a:gd name="T28" fmla="*/ 888 w 991"/>
                  <a:gd name="T29" fmla="*/ 369 h 647"/>
                  <a:gd name="T30" fmla="*/ 908 w 991"/>
                  <a:gd name="T31" fmla="*/ 308 h 647"/>
                  <a:gd name="T32" fmla="*/ 943 w 991"/>
                  <a:gd name="T33" fmla="*/ 250 h 647"/>
                  <a:gd name="T34" fmla="*/ 991 w 991"/>
                  <a:gd name="T35" fmla="*/ 191 h 647"/>
                  <a:gd name="T36" fmla="*/ 980 w 991"/>
                  <a:gd name="T37" fmla="*/ 127 h 647"/>
                  <a:gd name="T38" fmla="*/ 911 w 991"/>
                  <a:gd name="T39" fmla="*/ 110 h 647"/>
                  <a:gd name="T40" fmla="*/ 863 w 991"/>
                  <a:gd name="T41" fmla="*/ 188 h 647"/>
                  <a:gd name="T42" fmla="*/ 784 w 991"/>
                  <a:gd name="T43" fmla="*/ 205 h 647"/>
                  <a:gd name="T44" fmla="*/ 648 w 991"/>
                  <a:gd name="T45" fmla="*/ 158 h 647"/>
                  <a:gd name="T46" fmla="*/ 81 w 991"/>
                  <a:gd name="T47" fmla="*/ 16 h 647"/>
                  <a:gd name="T48" fmla="*/ 27 w 991"/>
                  <a:gd name="T49" fmla="*/ 0 h 647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991"/>
                  <a:gd name="T76" fmla="*/ 0 h 647"/>
                  <a:gd name="T77" fmla="*/ 991 w 991"/>
                  <a:gd name="T78" fmla="*/ 647 h 647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991" h="647">
                    <a:moveTo>
                      <a:pt x="27" y="0"/>
                    </a:moveTo>
                    <a:lnTo>
                      <a:pt x="0" y="44"/>
                    </a:lnTo>
                    <a:lnTo>
                      <a:pt x="75" y="85"/>
                    </a:lnTo>
                    <a:lnTo>
                      <a:pt x="596" y="223"/>
                    </a:lnTo>
                    <a:lnTo>
                      <a:pt x="648" y="311"/>
                    </a:lnTo>
                    <a:lnTo>
                      <a:pt x="729" y="576"/>
                    </a:lnTo>
                    <a:lnTo>
                      <a:pt x="784" y="609"/>
                    </a:lnTo>
                    <a:lnTo>
                      <a:pt x="836" y="647"/>
                    </a:lnTo>
                    <a:lnTo>
                      <a:pt x="843" y="609"/>
                    </a:lnTo>
                    <a:lnTo>
                      <a:pt x="784" y="555"/>
                    </a:lnTo>
                    <a:lnTo>
                      <a:pt x="775" y="439"/>
                    </a:lnTo>
                    <a:lnTo>
                      <a:pt x="791" y="360"/>
                    </a:lnTo>
                    <a:lnTo>
                      <a:pt x="816" y="367"/>
                    </a:lnTo>
                    <a:lnTo>
                      <a:pt x="873" y="421"/>
                    </a:lnTo>
                    <a:lnTo>
                      <a:pt x="888" y="369"/>
                    </a:lnTo>
                    <a:lnTo>
                      <a:pt x="908" y="308"/>
                    </a:lnTo>
                    <a:lnTo>
                      <a:pt x="943" y="250"/>
                    </a:lnTo>
                    <a:lnTo>
                      <a:pt x="991" y="191"/>
                    </a:lnTo>
                    <a:lnTo>
                      <a:pt x="980" y="127"/>
                    </a:lnTo>
                    <a:lnTo>
                      <a:pt x="911" y="110"/>
                    </a:lnTo>
                    <a:lnTo>
                      <a:pt x="863" y="188"/>
                    </a:lnTo>
                    <a:lnTo>
                      <a:pt x="784" y="205"/>
                    </a:lnTo>
                    <a:lnTo>
                      <a:pt x="648" y="158"/>
                    </a:lnTo>
                    <a:lnTo>
                      <a:pt x="81" y="1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FFE4D9"/>
              </a:solidFill>
              <a:ln w="12700" cmpd="sng">
                <a:solidFill>
                  <a:srgbClr val="FFE4D9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5" name="Freeform 240">
                <a:extLst>
                  <a:ext uri="{FF2B5EF4-FFF2-40B4-BE49-F238E27FC236}">
                    <a16:creationId xmlns:a16="http://schemas.microsoft.com/office/drawing/2014/main" id="{A76F8A32-E22E-499C-A583-BC75EB20A2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5" y="3616"/>
                <a:ext cx="67" cy="87"/>
              </a:xfrm>
              <a:custGeom>
                <a:avLst/>
                <a:gdLst>
                  <a:gd name="T0" fmla="*/ 0 w 166"/>
                  <a:gd name="T1" fmla="*/ 186 h 216"/>
                  <a:gd name="T2" fmla="*/ 34 w 166"/>
                  <a:gd name="T3" fmla="*/ 92 h 216"/>
                  <a:gd name="T4" fmla="*/ 51 w 166"/>
                  <a:gd name="T5" fmla="*/ 45 h 216"/>
                  <a:gd name="T6" fmla="*/ 90 w 166"/>
                  <a:gd name="T7" fmla="*/ 34 h 216"/>
                  <a:gd name="T8" fmla="*/ 127 w 166"/>
                  <a:gd name="T9" fmla="*/ 0 h 216"/>
                  <a:gd name="T10" fmla="*/ 130 w 166"/>
                  <a:gd name="T11" fmla="*/ 62 h 216"/>
                  <a:gd name="T12" fmla="*/ 165 w 166"/>
                  <a:gd name="T13" fmla="*/ 62 h 216"/>
                  <a:gd name="T14" fmla="*/ 166 w 166"/>
                  <a:gd name="T15" fmla="*/ 102 h 216"/>
                  <a:gd name="T16" fmla="*/ 106 w 166"/>
                  <a:gd name="T17" fmla="*/ 216 h 216"/>
                  <a:gd name="T18" fmla="*/ 106 w 166"/>
                  <a:gd name="T19" fmla="*/ 167 h 216"/>
                  <a:gd name="T20" fmla="*/ 69 w 166"/>
                  <a:gd name="T21" fmla="*/ 154 h 216"/>
                  <a:gd name="T22" fmla="*/ 23 w 166"/>
                  <a:gd name="T23" fmla="*/ 182 h 216"/>
                  <a:gd name="T24" fmla="*/ 0 w 166"/>
                  <a:gd name="T25" fmla="*/ 186 h 2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66"/>
                  <a:gd name="T40" fmla="*/ 0 h 216"/>
                  <a:gd name="T41" fmla="*/ 166 w 166"/>
                  <a:gd name="T42" fmla="*/ 216 h 21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66" h="216">
                    <a:moveTo>
                      <a:pt x="0" y="186"/>
                    </a:moveTo>
                    <a:lnTo>
                      <a:pt x="34" y="92"/>
                    </a:lnTo>
                    <a:lnTo>
                      <a:pt x="51" y="45"/>
                    </a:lnTo>
                    <a:lnTo>
                      <a:pt x="90" y="34"/>
                    </a:lnTo>
                    <a:lnTo>
                      <a:pt x="127" y="0"/>
                    </a:lnTo>
                    <a:lnTo>
                      <a:pt x="130" y="62"/>
                    </a:lnTo>
                    <a:lnTo>
                      <a:pt x="165" y="62"/>
                    </a:lnTo>
                    <a:lnTo>
                      <a:pt x="166" y="102"/>
                    </a:lnTo>
                    <a:lnTo>
                      <a:pt x="106" y="216"/>
                    </a:lnTo>
                    <a:lnTo>
                      <a:pt x="106" y="167"/>
                    </a:lnTo>
                    <a:lnTo>
                      <a:pt x="69" y="154"/>
                    </a:lnTo>
                    <a:lnTo>
                      <a:pt x="23" y="182"/>
                    </a:lnTo>
                    <a:lnTo>
                      <a:pt x="0" y="186"/>
                    </a:lnTo>
                    <a:close/>
                  </a:path>
                </a:pathLst>
              </a:custGeom>
              <a:solidFill>
                <a:srgbClr val="B18D7D"/>
              </a:solidFill>
              <a:ln w="12700" cmpd="sng">
                <a:solidFill>
                  <a:srgbClr val="B18D7D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6" name="Freeform 241">
                <a:extLst>
                  <a:ext uri="{FF2B5EF4-FFF2-40B4-BE49-F238E27FC236}">
                    <a16:creationId xmlns:a16="http://schemas.microsoft.com/office/drawing/2014/main" id="{5CDA5033-9CB8-42AB-ABB7-A4D17E65D5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1" y="3513"/>
                <a:ext cx="326" cy="345"/>
              </a:xfrm>
              <a:custGeom>
                <a:avLst/>
                <a:gdLst>
                  <a:gd name="T0" fmla="*/ 127 w 813"/>
                  <a:gd name="T1" fmla="*/ 270 h 862"/>
                  <a:gd name="T2" fmla="*/ 168 w 813"/>
                  <a:gd name="T3" fmla="*/ 190 h 862"/>
                  <a:gd name="T4" fmla="*/ 223 w 813"/>
                  <a:gd name="T5" fmla="*/ 74 h 862"/>
                  <a:gd name="T6" fmla="*/ 249 w 813"/>
                  <a:gd name="T7" fmla="*/ 15 h 862"/>
                  <a:gd name="T8" fmla="*/ 398 w 813"/>
                  <a:gd name="T9" fmla="*/ 0 h 862"/>
                  <a:gd name="T10" fmla="*/ 559 w 813"/>
                  <a:gd name="T11" fmla="*/ 37 h 862"/>
                  <a:gd name="T12" fmla="*/ 703 w 813"/>
                  <a:gd name="T13" fmla="*/ 143 h 862"/>
                  <a:gd name="T14" fmla="*/ 775 w 813"/>
                  <a:gd name="T15" fmla="*/ 208 h 862"/>
                  <a:gd name="T16" fmla="*/ 806 w 813"/>
                  <a:gd name="T17" fmla="*/ 317 h 862"/>
                  <a:gd name="T18" fmla="*/ 813 w 813"/>
                  <a:gd name="T19" fmla="*/ 475 h 862"/>
                  <a:gd name="T20" fmla="*/ 765 w 813"/>
                  <a:gd name="T21" fmla="*/ 471 h 862"/>
                  <a:gd name="T22" fmla="*/ 651 w 813"/>
                  <a:gd name="T23" fmla="*/ 424 h 862"/>
                  <a:gd name="T24" fmla="*/ 596 w 813"/>
                  <a:gd name="T25" fmla="*/ 458 h 862"/>
                  <a:gd name="T26" fmla="*/ 613 w 813"/>
                  <a:gd name="T27" fmla="*/ 493 h 862"/>
                  <a:gd name="T28" fmla="*/ 679 w 813"/>
                  <a:gd name="T29" fmla="*/ 595 h 862"/>
                  <a:gd name="T30" fmla="*/ 799 w 813"/>
                  <a:gd name="T31" fmla="*/ 636 h 862"/>
                  <a:gd name="T32" fmla="*/ 789 w 813"/>
                  <a:gd name="T33" fmla="*/ 783 h 862"/>
                  <a:gd name="T34" fmla="*/ 802 w 813"/>
                  <a:gd name="T35" fmla="*/ 835 h 862"/>
                  <a:gd name="T36" fmla="*/ 771 w 813"/>
                  <a:gd name="T37" fmla="*/ 862 h 862"/>
                  <a:gd name="T38" fmla="*/ 679 w 813"/>
                  <a:gd name="T39" fmla="*/ 821 h 862"/>
                  <a:gd name="T40" fmla="*/ 583 w 813"/>
                  <a:gd name="T41" fmla="*/ 763 h 862"/>
                  <a:gd name="T42" fmla="*/ 40 w 813"/>
                  <a:gd name="T43" fmla="*/ 646 h 862"/>
                  <a:gd name="T44" fmla="*/ 0 w 813"/>
                  <a:gd name="T45" fmla="*/ 554 h 862"/>
                  <a:gd name="T46" fmla="*/ 51 w 813"/>
                  <a:gd name="T47" fmla="*/ 554 h 862"/>
                  <a:gd name="T48" fmla="*/ 57 w 813"/>
                  <a:gd name="T49" fmla="*/ 447 h 862"/>
                  <a:gd name="T50" fmla="*/ 97 w 813"/>
                  <a:gd name="T51" fmla="*/ 364 h 862"/>
                  <a:gd name="T52" fmla="*/ 62 w 813"/>
                  <a:gd name="T53" fmla="*/ 334 h 862"/>
                  <a:gd name="T54" fmla="*/ 99 w 813"/>
                  <a:gd name="T55" fmla="*/ 283 h 862"/>
                  <a:gd name="T56" fmla="*/ 127 w 813"/>
                  <a:gd name="T57" fmla="*/ 270 h 862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813"/>
                  <a:gd name="T88" fmla="*/ 0 h 862"/>
                  <a:gd name="T89" fmla="*/ 813 w 813"/>
                  <a:gd name="T90" fmla="*/ 862 h 862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813" h="862">
                    <a:moveTo>
                      <a:pt x="127" y="270"/>
                    </a:moveTo>
                    <a:lnTo>
                      <a:pt x="168" y="190"/>
                    </a:lnTo>
                    <a:lnTo>
                      <a:pt x="223" y="74"/>
                    </a:lnTo>
                    <a:lnTo>
                      <a:pt x="249" y="15"/>
                    </a:lnTo>
                    <a:lnTo>
                      <a:pt x="398" y="0"/>
                    </a:lnTo>
                    <a:lnTo>
                      <a:pt x="559" y="37"/>
                    </a:lnTo>
                    <a:lnTo>
                      <a:pt x="703" y="143"/>
                    </a:lnTo>
                    <a:lnTo>
                      <a:pt x="775" y="208"/>
                    </a:lnTo>
                    <a:lnTo>
                      <a:pt x="806" y="317"/>
                    </a:lnTo>
                    <a:lnTo>
                      <a:pt x="813" y="475"/>
                    </a:lnTo>
                    <a:lnTo>
                      <a:pt x="765" y="471"/>
                    </a:lnTo>
                    <a:lnTo>
                      <a:pt x="651" y="424"/>
                    </a:lnTo>
                    <a:lnTo>
                      <a:pt x="596" y="458"/>
                    </a:lnTo>
                    <a:lnTo>
                      <a:pt x="613" y="493"/>
                    </a:lnTo>
                    <a:lnTo>
                      <a:pt x="679" y="595"/>
                    </a:lnTo>
                    <a:lnTo>
                      <a:pt x="799" y="636"/>
                    </a:lnTo>
                    <a:lnTo>
                      <a:pt x="789" y="783"/>
                    </a:lnTo>
                    <a:lnTo>
                      <a:pt x="802" y="835"/>
                    </a:lnTo>
                    <a:lnTo>
                      <a:pt x="771" y="862"/>
                    </a:lnTo>
                    <a:lnTo>
                      <a:pt x="679" y="821"/>
                    </a:lnTo>
                    <a:lnTo>
                      <a:pt x="583" y="763"/>
                    </a:lnTo>
                    <a:lnTo>
                      <a:pt x="40" y="646"/>
                    </a:lnTo>
                    <a:lnTo>
                      <a:pt x="0" y="554"/>
                    </a:lnTo>
                    <a:lnTo>
                      <a:pt x="51" y="554"/>
                    </a:lnTo>
                    <a:lnTo>
                      <a:pt x="57" y="447"/>
                    </a:lnTo>
                    <a:lnTo>
                      <a:pt x="97" y="364"/>
                    </a:lnTo>
                    <a:lnTo>
                      <a:pt x="62" y="334"/>
                    </a:lnTo>
                    <a:lnTo>
                      <a:pt x="99" y="283"/>
                    </a:lnTo>
                    <a:lnTo>
                      <a:pt x="127" y="270"/>
                    </a:lnTo>
                    <a:close/>
                  </a:path>
                </a:pathLst>
              </a:custGeom>
              <a:solidFill>
                <a:srgbClr val="8DBEBE"/>
              </a:solidFill>
              <a:ln w="12700" cmpd="sng">
                <a:solidFill>
                  <a:srgbClr val="8DBEB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7" name="Freeform 242">
                <a:extLst>
                  <a:ext uri="{FF2B5EF4-FFF2-40B4-BE49-F238E27FC236}">
                    <a16:creationId xmlns:a16="http://schemas.microsoft.com/office/drawing/2014/main" id="{DA33C5B0-3072-42C6-8328-D1307E77D9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2" y="3688"/>
                <a:ext cx="119" cy="109"/>
              </a:xfrm>
              <a:custGeom>
                <a:avLst/>
                <a:gdLst>
                  <a:gd name="T0" fmla="*/ 216 w 297"/>
                  <a:gd name="T1" fmla="*/ 0 h 273"/>
                  <a:gd name="T2" fmla="*/ 122 w 297"/>
                  <a:gd name="T3" fmla="*/ 64 h 273"/>
                  <a:gd name="T4" fmla="*/ 0 w 297"/>
                  <a:gd name="T5" fmla="*/ 160 h 273"/>
                  <a:gd name="T6" fmla="*/ 67 w 297"/>
                  <a:gd name="T7" fmla="*/ 243 h 273"/>
                  <a:gd name="T8" fmla="*/ 133 w 297"/>
                  <a:gd name="T9" fmla="*/ 273 h 273"/>
                  <a:gd name="T10" fmla="*/ 198 w 297"/>
                  <a:gd name="T11" fmla="*/ 249 h 273"/>
                  <a:gd name="T12" fmla="*/ 260 w 297"/>
                  <a:gd name="T13" fmla="*/ 192 h 273"/>
                  <a:gd name="T14" fmla="*/ 297 w 297"/>
                  <a:gd name="T15" fmla="*/ 160 h 273"/>
                  <a:gd name="T16" fmla="*/ 229 w 297"/>
                  <a:gd name="T17" fmla="*/ 99 h 273"/>
                  <a:gd name="T18" fmla="*/ 216 w 297"/>
                  <a:gd name="T19" fmla="*/ 0 h 2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97"/>
                  <a:gd name="T31" fmla="*/ 0 h 273"/>
                  <a:gd name="T32" fmla="*/ 297 w 297"/>
                  <a:gd name="T33" fmla="*/ 273 h 2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97" h="273">
                    <a:moveTo>
                      <a:pt x="216" y="0"/>
                    </a:moveTo>
                    <a:lnTo>
                      <a:pt x="122" y="64"/>
                    </a:lnTo>
                    <a:lnTo>
                      <a:pt x="0" y="160"/>
                    </a:lnTo>
                    <a:lnTo>
                      <a:pt x="67" y="243"/>
                    </a:lnTo>
                    <a:lnTo>
                      <a:pt x="133" y="273"/>
                    </a:lnTo>
                    <a:lnTo>
                      <a:pt x="198" y="249"/>
                    </a:lnTo>
                    <a:lnTo>
                      <a:pt x="260" y="192"/>
                    </a:lnTo>
                    <a:lnTo>
                      <a:pt x="297" y="160"/>
                    </a:lnTo>
                    <a:lnTo>
                      <a:pt x="229" y="99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D2ECEC"/>
              </a:solidFill>
              <a:ln w="12700" cmpd="sng">
                <a:solidFill>
                  <a:srgbClr val="D2ECEC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8" name="Freeform 243">
                <a:extLst>
                  <a:ext uri="{FF2B5EF4-FFF2-40B4-BE49-F238E27FC236}">
                    <a16:creationId xmlns:a16="http://schemas.microsoft.com/office/drawing/2014/main" id="{A97EAB69-AE98-4811-B2CB-1D5FDED874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" y="3721"/>
                <a:ext cx="301" cy="259"/>
              </a:xfrm>
              <a:custGeom>
                <a:avLst/>
                <a:gdLst>
                  <a:gd name="T0" fmla="*/ 0 w 753"/>
                  <a:gd name="T1" fmla="*/ 0 h 646"/>
                  <a:gd name="T2" fmla="*/ 30 w 753"/>
                  <a:gd name="T3" fmla="*/ 157 h 646"/>
                  <a:gd name="T4" fmla="*/ 101 w 753"/>
                  <a:gd name="T5" fmla="*/ 362 h 646"/>
                  <a:gd name="T6" fmla="*/ 177 w 753"/>
                  <a:gd name="T7" fmla="*/ 493 h 646"/>
                  <a:gd name="T8" fmla="*/ 266 w 753"/>
                  <a:gd name="T9" fmla="*/ 606 h 646"/>
                  <a:gd name="T10" fmla="*/ 352 w 753"/>
                  <a:gd name="T11" fmla="*/ 646 h 646"/>
                  <a:gd name="T12" fmla="*/ 318 w 753"/>
                  <a:gd name="T13" fmla="*/ 548 h 646"/>
                  <a:gd name="T14" fmla="*/ 314 w 753"/>
                  <a:gd name="T15" fmla="*/ 369 h 646"/>
                  <a:gd name="T16" fmla="*/ 352 w 753"/>
                  <a:gd name="T17" fmla="*/ 170 h 646"/>
                  <a:gd name="T18" fmla="*/ 428 w 753"/>
                  <a:gd name="T19" fmla="*/ 273 h 646"/>
                  <a:gd name="T20" fmla="*/ 572 w 753"/>
                  <a:gd name="T21" fmla="*/ 445 h 646"/>
                  <a:gd name="T22" fmla="*/ 753 w 753"/>
                  <a:gd name="T23" fmla="*/ 598 h 646"/>
                  <a:gd name="T24" fmla="*/ 705 w 753"/>
                  <a:gd name="T25" fmla="*/ 478 h 646"/>
                  <a:gd name="T26" fmla="*/ 668 w 753"/>
                  <a:gd name="T27" fmla="*/ 259 h 646"/>
                  <a:gd name="T28" fmla="*/ 653 w 753"/>
                  <a:gd name="T29" fmla="*/ 184 h 646"/>
                  <a:gd name="T30" fmla="*/ 602 w 753"/>
                  <a:gd name="T31" fmla="*/ 190 h 646"/>
                  <a:gd name="T32" fmla="*/ 530 w 753"/>
                  <a:gd name="T33" fmla="*/ 133 h 646"/>
                  <a:gd name="T34" fmla="*/ 489 w 753"/>
                  <a:gd name="T35" fmla="*/ 68 h 646"/>
                  <a:gd name="T36" fmla="*/ 373 w 753"/>
                  <a:gd name="T37" fmla="*/ 98 h 646"/>
                  <a:gd name="T38" fmla="*/ 116 w 753"/>
                  <a:gd name="T39" fmla="*/ 129 h 646"/>
                  <a:gd name="T40" fmla="*/ 74 w 753"/>
                  <a:gd name="T41" fmla="*/ 19 h 646"/>
                  <a:gd name="T42" fmla="*/ 0 w 753"/>
                  <a:gd name="T43" fmla="*/ 0 h 64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753"/>
                  <a:gd name="T67" fmla="*/ 0 h 646"/>
                  <a:gd name="T68" fmla="*/ 753 w 753"/>
                  <a:gd name="T69" fmla="*/ 646 h 64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753" h="646">
                    <a:moveTo>
                      <a:pt x="0" y="0"/>
                    </a:moveTo>
                    <a:lnTo>
                      <a:pt x="30" y="157"/>
                    </a:lnTo>
                    <a:lnTo>
                      <a:pt x="101" y="362"/>
                    </a:lnTo>
                    <a:lnTo>
                      <a:pt x="177" y="493"/>
                    </a:lnTo>
                    <a:lnTo>
                      <a:pt x="266" y="606"/>
                    </a:lnTo>
                    <a:lnTo>
                      <a:pt x="352" y="646"/>
                    </a:lnTo>
                    <a:lnTo>
                      <a:pt x="318" y="548"/>
                    </a:lnTo>
                    <a:lnTo>
                      <a:pt x="314" y="369"/>
                    </a:lnTo>
                    <a:lnTo>
                      <a:pt x="352" y="170"/>
                    </a:lnTo>
                    <a:lnTo>
                      <a:pt x="428" y="273"/>
                    </a:lnTo>
                    <a:lnTo>
                      <a:pt x="572" y="445"/>
                    </a:lnTo>
                    <a:lnTo>
                      <a:pt x="753" y="598"/>
                    </a:lnTo>
                    <a:lnTo>
                      <a:pt x="705" y="478"/>
                    </a:lnTo>
                    <a:lnTo>
                      <a:pt x="668" y="259"/>
                    </a:lnTo>
                    <a:lnTo>
                      <a:pt x="653" y="184"/>
                    </a:lnTo>
                    <a:lnTo>
                      <a:pt x="602" y="190"/>
                    </a:lnTo>
                    <a:lnTo>
                      <a:pt x="530" y="133"/>
                    </a:lnTo>
                    <a:lnTo>
                      <a:pt x="489" y="68"/>
                    </a:lnTo>
                    <a:lnTo>
                      <a:pt x="373" y="98"/>
                    </a:lnTo>
                    <a:lnTo>
                      <a:pt x="116" y="129"/>
                    </a:lnTo>
                    <a:lnTo>
                      <a:pt x="74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DBEBE"/>
              </a:solidFill>
              <a:ln w="12700" cmpd="sng">
                <a:solidFill>
                  <a:srgbClr val="8DBEBE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29" name="Freeform 244">
                <a:extLst>
                  <a:ext uri="{FF2B5EF4-FFF2-40B4-BE49-F238E27FC236}">
                    <a16:creationId xmlns:a16="http://schemas.microsoft.com/office/drawing/2014/main" id="{F5ED55B9-1CC0-450C-B134-A936BDED57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6" y="3737"/>
                <a:ext cx="70" cy="170"/>
              </a:xfrm>
              <a:custGeom>
                <a:avLst/>
                <a:gdLst>
                  <a:gd name="T0" fmla="*/ 164 w 175"/>
                  <a:gd name="T1" fmla="*/ 0 h 424"/>
                  <a:gd name="T2" fmla="*/ 44 w 175"/>
                  <a:gd name="T3" fmla="*/ 216 h 424"/>
                  <a:gd name="T4" fmla="*/ 0 w 175"/>
                  <a:gd name="T5" fmla="*/ 345 h 424"/>
                  <a:gd name="T6" fmla="*/ 51 w 175"/>
                  <a:gd name="T7" fmla="*/ 424 h 424"/>
                  <a:gd name="T8" fmla="*/ 95 w 175"/>
                  <a:gd name="T9" fmla="*/ 345 h 424"/>
                  <a:gd name="T10" fmla="*/ 90 w 175"/>
                  <a:gd name="T11" fmla="*/ 236 h 424"/>
                  <a:gd name="T12" fmla="*/ 147 w 175"/>
                  <a:gd name="T13" fmla="*/ 96 h 424"/>
                  <a:gd name="T14" fmla="*/ 175 w 175"/>
                  <a:gd name="T15" fmla="*/ 27 h 424"/>
                  <a:gd name="T16" fmla="*/ 164 w 175"/>
                  <a:gd name="T17" fmla="*/ 0 h 42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75"/>
                  <a:gd name="T28" fmla="*/ 0 h 424"/>
                  <a:gd name="T29" fmla="*/ 175 w 175"/>
                  <a:gd name="T30" fmla="*/ 424 h 42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75" h="424">
                    <a:moveTo>
                      <a:pt x="164" y="0"/>
                    </a:moveTo>
                    <a:lnTo>
                      <a:pt x="44" y="216"/>
                    </a:lnTo>
                    <a:lnTo>
                      <a:pt x="0" y="345"/>
                    </a:lnTo>
                    <a:lnTo>
                      <a:pt x="51" y="424"/>
                    </a:lnTo>
                    <a:lnTo>
                      <a:pt x="95" y="345"/>
                    </a:lnTo>
                    <a:lnTo>
                      <a:pt x="90" y="236"/>
                    </a:lnTo>
                    <a:lnTo>
                      <a:pt x="147" y="96"/>
                    </a:lnTo>
                    <a:lnTo>
                      <a:pt x="175" y="27"/>
                    </a:ln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E43333"/>
              </a:solidFill>
              <a:ln w="12700" cmpd="sng">
                <a:solidFill>
                  <a:srgbClr val="E43333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0" name="Freeform 245">
                <a:extLst>
                  <a:ext uri="{FF2B5EF4-FFF2-40B4-BE49-F238E27FC236}">
                    <a16:creationId xmlns:a16="http://schemas.microsoft.com/office/drawing/2014/main" id="{04F2ADCD-0FF4-4E36-B734-2DACA42254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9" y="3471"/>
                <a:ext cx="27" cy="91"/>
              </a:xfrm>
              <a:custGeom>
                <a:avLst/>
                <a:gdLst>
                  <a:gd name="T0" fmla="*/ 18 w 67"/>
                  <a:gd name="T1" fmla="*/ 9 h 226"/>
                  <a:gd name="T2" fmla="*/ 0 w 67"/>
                  <a:gd name="T3" fmla="*/ 53 h 226"/>
                  <a:gd name="T4" fmla="*/ 18 w 67"/>
                  <a:gd name="T5" fmla="*/ 79 h 226"/>
                  <a:gd name="T6" fmla="*/ 26 w 67"/>
                  <a:gd name="T7" fmla="*/ 94 h 226"/>
                  <a:gd name="T8" fmla="*/ 11 w 67"/>
                  <a:gd name="T9" fmla="*/ 122 h 226"/>
                  <a:gd name="T10" fmla="*/ 22 w 67"/>
                  <a:gd name="T11" fmla="*/ 153 h 226"/>
                  <a:gd name="T12" fmla="*/ 33 w 67"/>
                  <a:gd name="T13" fmla="*/ 226 h 226"/>
                  <a:gd name="T14" fmla="*/ 54 w 67"/>
                  <a:gd name="T15" fmla="*/ 206 h 226"/>
                  <a:gd name="T16" fmla="*/ 63 w 67"/>
                  <a:gd name="T17" fmla="*/ 150 h 226"/>
                  <a:gd name="T18" fmla="*/ 67 w 67"/>
                  <a:gd name="T19" fmla="*/ 94 h 226"/>
                  <a:gd name="T20" fmla="*/ 54 w 67"/>
                  <a:gd name="T21" fmla="*/ 64 h 226"/>
                  <a:gd name="T22" fmla="*/ 56 w 67"/>
                  <a:gd name="T23" fmla="*/ 43 h 226"/>
                  <a:gd name="T24" fmla="*/ 51 w 67"/>
                  <a:gd name="T25" fmla="*/ 12 h 226"/>
                  <a:gd name="T26" fmla="*/ 36 w 67"/>
                  <a:gd name="T27" fmla="*/ 0 h 226"/>
                  <a:gd name="T28" fmla="*/ 18 w 67"/>
                  <a:gd name="T29" fmla="*/ 9 h 22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67"/>
                  <a:gd name="T46" fmla="*/ 0 h 226"/>
                  <a:gd name="T47" fmla="*/ 67 w 67"/>
                  <a:gd name="T48" fmla="*/ 226 h 22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67" h="226">
                    <a:moveTo>
                      <a:pt x="18" y="9"/>
                    </a:moveTo>
                    <a:lnTo>
                      <a:pt x="0" y="53"/>
                    </a:lnTo>
                    <a:lnTo>
                      <a:pt x="18" y="79"/>
                    </a:lnTo>
                    <a:lnTo>
                      <a:pt x="26" y="94"/>
                    </a:lnTo>
                    <a:lnTo>
                      <a:pt x="11" y="122"/>
                    </a:lnTo>
                    <a:lnTo>
                      <a:pt x="22" y="153"/>
                    </a:lnTo>
                    <a:lnTo>
                      <a:pt x="33" y="226"/>
                    </a:lnTo>
                    <a:lnTo>
                      <a:pt x="54" y="206"/>
                    </a:lnTo>
                    <a:lnTo>
                      <a:pt x="63" y="150"/>
                    </a:lnTo>
                    <a:lnTo>
                      <a:pt x="67" y="94"/>
                    </a:lnTo>
                    <a:lnTo>
                      <a:pt x="54" y="64"/>
                    </a:lnTo>
                    <a:lnTo>
                      <a:pt x="56" y="43"/>
                    </a:lnTo>
                    <a:lnTo>
                      <a:pt x="51" y="12"/>
                    </a:lnTo>
                    <a:lnTo>
                      <a:pt x="36" y="0"/>
                    </a:lnTo>
                    <a:lnTo>
                      <a:pt x="18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1" name="Freeform 246">
                <a:extLst>
                  <a:ext uri="{FF2B5EF4-FFF2-40B4-BE49-F238E27FC236}">
                    <a16:creationId xmlns:a16="http://schemas.microsoft.com/office/drawing/2014/main" id="{DE52BB1D-FCBF-4E4F-8333-3BBDD1EC8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2" y="3570"/>
                <a:ext cx="10" cy="17"/>
              </a:xfrm>
              <a:custGeom>
                <a:avLst/>
                <a:gdLst>
                  <a:gd name="T0" fmla="*/ 25 w 25"/>
                  <a:gd name="T1" fmla="*/ 4 h 42"/>
                  <a:gd name="T2" fmla="*/ 4 w 25"/>
                  <a:gd name="T3" fmla="*/ 0 h 42"/>
                  <a:gd name="T4" fmla="*/ 0 w 25"/>
                  <a:gd name="T5" fmla="*/ 15 h 42"/>
                  <a:gd name="T6" fmla="*/ 4 w 25"/>
                  <a:gd name="T7" fmla="*/ 42 h 42"/>
                  <a:gd name="T8" fmla="*/ 25 w 25"/>
                  <a:gd name="T9" fmla="*/ 26 h 42"/>
                  <a:gd name="T10" fmla="*/ 25 w 25"/>
                  <a:gd name="T11" fmla="*/ 4 h 4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"/>
                  <a:gd name="T19" fmla="*/ 0 h 42"/>
                  <a:gd name="T20" fmla="*/ 25 w 25"/>
                  <a:gd name="T21" fmla="*/ 42 h 4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" h="42">
                    <a:moveTo>
                      <a:pt x="25" y="4"/>
                    </a:moveTo>
                    <a:lnTo>
                      <a:pt x="4" y="0"/>
                    </a:lnTo>
                    <a:lnTo>
                      <a:pt x="0" y="15"/>
                    </a:lnTo>
                    <a:lnTo>
                      <a:pt x="4" y="42"/>
                    </a:lnTo>
                    <a:lnTo>
                      <a:pt x="25" y="26"/>
                    </a:lnTo>
                    <a:lnTo>
                      <a:pt x="25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2" name="Freeform 247">
                <a:extLst>
                  <a:ext uri="{FF2B5EF4-FFF2-40B4-BE49-F238E27FC236}">
                    <a16:creationId xmlns:a16="http://schemas.microsoft.com/office/drawing/2014/main" id="{F3C0958A-8015-42E9-9383-6D146FB0A6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6" y="3569"/>
                <a:ext cx="16" cy="9"/>
              </a:xfrm>
              <a:custGeom>
                <a:avLst/>
                <a:gdLst>
                  <a:gd name="T0" fmla="*/ 0 w 38"/>
                  <a:gd name="T1" fmla="*/ 9 h 22"/>
                  <a:gd name="T2" fmla="*/ 16 w 38"/>
                  <a:gd name="T3" fmla="*/ 0 h 22"/>
                  <a:gd name="T4" fmla="*/ 38 w 38"/>
                  <a:gd name="T5" fmla="*/ 7 h 22"/>
                  <a:gd name="T6" fmla="*/ 20 w 38"/>
                  <a:gd name="T7" fmla="*/ 22 h 22"/>
                  <a:gd name="T8" fmla="*/ 2 w 38"/>
                  <a:gd name="T9" fmla="*/ 22 h 22"/>
                  <a:gd name="T10" fmla="*/ 0 w 38"/>
                  <a:gd name="T11" fmla="*/ 9 h 2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8"/>
                  <a:gd name="T19" fmla="*/ 0 h 22"/>
                  <a:gd name="T20" fmla="*/ 38 w 38"/>
                  <a:gd name="T21" fmla="*/ 22 h 2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8" h="22">
                    <a:moveTo>
                      <a:pt x="0" y="9"/>
                    </a:moveTo>
                    <a:lnTo>
                      <a:pt x="16" y="0"/>
                    </a:lnTo>
                    <a:lnTo>
                      <a:pt x="38" y="7"/>
                    </a:lnTo>
                    <a:lnTo>
                      <a:pt x="20" y="22"/>
                    </a:lnTo>
                    <a:lnTo>
                      <a:pt x="2" y="22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3" name="Freeform 248">
                <a:extLst>
                  <a:ext uri="{FF2B5EF4-FFF2-40B4-BE49-F238E27FC236}">
                    <a16:creationId xmlns:a16="http://schemas.microsoft.com/office/drawing/2014/main" id="{915EA853-469A-45FB-8E40-F08EA4CD23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9" y="3560"/>
                <a:ext cx="12" cy="18"/>
              </a:xfrm>
              <a:custGeom>
                <a:avLst/>
                <a:gdLst>
                  <a:gd name="T0" fmla="*/ 6 w 31"/>
                  <a:gd name="T1" fmla="*/ 0 h 45"/>
                  <a:gd name="T2" fmla="*/ 31 w 31"/>
                  <a:gd name="T3" fmla="*/ 17 h 45"/>
                  <a:gd name="T4" fmla="*/ 27 w 31"/>
                  <a:gd name="T5" fmla="*/ 43 h 45"/>
                  <a:gd name="T6" fmla="*/ 12 w 31"/>
                  <a:gd name="T7" fmla="*/ 45 h 45"/>
                  <a:gd name="T8" fmla="*/ 0 w 31"/>
                  <a:gd name="T9" fmla="*/ 22 h 45"/>
                  <a:gd name="T10" fmla="*/ 6 w 31"/>
                  <a:gd name="T11" fmla="*/ 0 h 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1"/>
                  <a:gd name="T19" fmla="*/ 0 h 45"/>
                  <a:gd name="T20" fmla="*/ 31 w 31"/>
                  <a:gd name="T21" fmla="*/ 45 h 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1" h="45">
                    <a:moveTo>
                      <a:pt x="6" y="0"/>
                    </a:moveTo>
                    <a:lnTo>
                      <a:pt x="31" y="17"/>
                    </a:lnTo>
                    <a:lnTo>
                      <a:pt x="27" y="43"/>
                    </a:lnTo>
                    <a:lnTo>
                      <a:pt x="12" y="45"/>
                    </a:lnTo>
                    <a:lnTo>
                      <a:pt x="0" y="2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4" name="Freeform 249">
                <a:extLst>
                  <a:ext uri="{FF2B5EF4-FFF2-40B4-BE49-F238E27FC236}">
                    <a16:creationId xmlns:a16="http://schemas.microsoft.com/office/drawing/2014/main" id="{FAD35E89-4639-4AD6-848F-51F08178C0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2" y="3494"/>
                <a:ext cx="30" cy="56"/>
              </a:xfrm>
              <a:custGeom>
                <a:avLst/>
                <a:gdLst>
                  <a:gd name="T0" fmla="*/ 18 w 74"/>
                  <a:gd name="T1" fmla="*/ 8 h 141"/>
                  <a:gd name="T2" fmla="*/ 0 w 74"/>
                  <a:gd name="T3" fmla="*/ 38 h 141"/>
                  <a:gd name="T4" fmla="*/ 4 w 74"/>
                  <a:gd name="T5" fmla="*/ 75 h 141"/>
                  <a:gd name="T6" fmla="*/ 31 w 74"/>
                  <a:gd name="T7" fmla="*/ 81 h 141"/>
                  <a:gd name="T8" fmla="*/ 28 w 74"/>
                  <a:gd name="T9" fmla="*/ 116 h 141"/>
                  <a:gd name="T10" fmla="*/ 51 w 74"/>
                  <a:gd name="T11" fmla="*/ 141 h 141"/>
                  <a:gd name="T12" fmla="*/ 67 w 74"/>
                  <a:gd name="T13" fmla="*/ 115 h 141"/>
                  <a:gd name="T14" fmla="*/ 74 w 74"/>
                  <a:gd name="T15" fmla="*/ 85 h 141"/>
                  <a:gd name="T16" fmla="*/ 69 w 74"/>
                  <a:gd name="T17" fmla="*/ 51 h 141"/>
                  <a:gd name="T18" fmla="*/ 49 w 74"/>
                  <a:gd name="T19" fmla="*/ 38 h 141"/>
                  <a:gd name="T20" fmla="*/ 45 w 74"/>
                  <a:gd name="T21" fmla="*/ 8 h 141"/>
                  <a:gd name="T22" fmla="*/ 28 w 74"/>
                  <a:gd name="T23" fmla="*/ 0 h 141"/>
                  <a:gd name="T24" fmla="*/ 18 w 74"/>
                  <a:gd name="T25" fmla="*/ 8 h 14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74"/>
                  <a:gd name="T40" fmla="*/ 0 h 141"/>
                  <a:gd name="T41" fmla="*/ 74 w 74"/>
                  <a:gd name="T42" fmla="*/ 141 h 141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74" h="141">
                    <a:moveTo>
                      <a:pt x="18" y="8"/>
                    </a:moveTo>
                    <a:lnTo>
                      <a:pt x="0" y="38"/>
                    </a:lnTo>
                    <a:lnTo>
                      <a:pt x="4" y="75"/>
                    </a:lnTo>
                    <a:lnTo>
                      <a:pt x="31" y="81"/>
                    </a:lnTo>
                    <a:lnTo>
                      <a:pt x="28" y="116"/>
                    </a:lnTo>
                    <a:lnTo>
                      <a:pt x="51" y="141"/>
                    </a:lnTo>
                    <a:lnTo>
                      <a:pt x="67" y="115"/>
                    </a:lnTo>
                    <a:lnTo>
                      <a:pt x="74" y="85"/>
                    </a:lnTo>
                    <a:lnTo>
                      <a:pt x="69" y="51"/>
                    </a:lnTo>
                    <a:lnTo>
                      <a:pt x="49" y="38"/>
                    </a:lnTo>
                    <a:lnTo>
                      <a:pt x="45" y="8"/>
                    </a:lnTo>
                    <a:lnTo>
                      <a:pt x="28" y="0"/>
                    </a:lnTo>
                    <a:lnTo>
                      <a:pt x="18" y="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5" name="Freeform 250">
                <a:extLst>
                  <a:ext uri="{FF2B5EF4-FFF2-40B4-BE49-F238E27FC236}">
                    <a16:creationId xmlns:a16="http://schemas.microsoft.com/office/drawing/2014/main" id="{6B7A540E-8E9C-4DFB-BDD6-334419304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1" y="3484"/>
                <a:ext cx="23" cy="56"/>
              </a:xfrm>
              <a:custGeom>
                <a:avLst/>
                <a:gdLst>
                  <a:gd name="T0" fmla="*/ 15 w 57"/>
                  <a:gd name="T1" fmla="*/ 15 h 139"/>
                  <a:gd name="T2" fmla="*/ 0 w 57"/>
                  <a:gd name="T3" fmla="*/ 139 h 139"/>
                  <a:gd name="T4" fmla="*/ 26 w 57"/>
                  <a:gd name="T5" fmla="*/ 120 h 139"/>
                  <a:gd name="T6" fmla="*/ 57 w 57"/>
                  <a:gd name="T7" fmla="*/ 69 h 139"/>
                  <a:gd name="T8" fmla="*/ 57 w 57"/>
                  <a:gd name="T9" fmla="*/ 12 h 139"/>
                  <a:gd name="T10" fmla="*/ 33 w 57"/>
                  <a:gd name="T11" fmla="*/ 0 h 139"/>
                  <a:gd name="T12" fmla="*/ 15 w 57"/>
                  <a:gd name="T13" fmla="*/ 15 h 1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139"/>
                  <a:gd name="T23" fmla="*/ 57 w 57"/>
                  <a:gd name="T24" fmla="*/ 139 h 13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139">
                    <a:moveTo>
                      <a:pt x="15" y="15"/>
                    </a:moveTo>
                    <a:lnTo>
                      <a:pt x="0" y="139"/>
                    </a:lnTo>
                    <a:lnTo>
                      <a:pt x="26" y="120"/>
                    </a:lnTo>
                    <a:lnTo>
                      <a:pt x="57" y="69"/>
                    </a:lnTo>
                    <a:lnTo>
                      <a:pt x="57" y="12"/>
                    </a:lnTo>
                    <a:lnTo>
                      <a:pt x="33" y="0"/>
                    </a:lnTo>
                    <a:lnTo>
                      <a:pt x="15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6" name="Freeform 251">
                <a:extLst>
                  <a:ext uri="{FF2B5EF4-FFF2-40B4-BE49-F238E27FC236}">
                    <a16:creationId xmlns:a16="http://schemas.microsoft.com/office/drawing/2014/main" id="{67C9DA61-6EBC-40BF-977F-8F9D514269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6" y="3507"/>
                <a:ext cx="239" cy="193"/>
              </a:xfrm>
              <a:custGeom>
                <a:avLst/>
                <a:gdLst>
                  <a:gd name="T0" fmla="*/ 0 w 597"/>
                  <a:gd name="T1" fmla="*/ 40 h 484"/>
                  <a:gd name="T2" fmla="*/ 25 w 597"/>
                  <a:gd name="T3" fmla="*/ 18 h 484"/>
                  <a:gd name="T4" fmla="*/ 65 w 597"/>
                  <a:gd name="T5" fmla="*/ 7 h 484"/>
                  <a:gd name="T6" fmla="*/ 108 w 597"/>
                  <a:gd name="T7" fmla="*/ 0 h 484"/>
                  <a:gd name="T8" fmla="*/ 157 w 597"/>
                  <a:gd name="T9" fmla="*/ 4 h 484"/>
                  <a:gd name="T10" fmla="*/ 224 w 597"/>
                  <a:gd name="T11" fmla="*/ 15 h 484"/>
                  <a:gd name="T12" fmla="*/ 521 w 597"/>
                  <a:gd name="T13" fmla="*/ 190 h 484"/>
                  <a:gd name="T14" fmla="*/ 588 w 597"/>
                  <a:gd name="T15" fmla="*/ 477 h 484"/>
                  <a:gd name="T16" fmla="*/ 565 w 597"/>
                  <a:gd name="T17" fmla="*/ 484 h 484"/>
                  <a:gd name="T18" fmla="*/ 461 w 597"/>
                  <a:gd name="T19" fmla="*/ 175 h 484"/>
                  <a:gd name="T20" fmla="*/ 81 w 597"/>
                  <a:gd name="T21" fmla="*/ 33 h 484"/>
                  <a:gd name="T22" fmla="*/ 13 w 597"/>
                  <a:gd name="T23" fmla="*/ 53 h 484"/>
                  <a:gd name="T24" fmla="*/ 0 w 597"/>
                  <a:gd name="T25" fmla="*/ 40 h 48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97"/>
                  <a:gd name="T40" fmla="*/ 0 h 484"/>
                  <a:gd name="T41" fmla="*/ 597 w 597"/>
                  <a:gd name="T42" fmla="*/ 484 h 48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97" h="484">
                    <a:moveTo>
                      <a:pt x="0" y="40"/>
                    </a:moveTo>
                    <a:lnTo>
                      <a:pt x="25" y="18"/>
                    </a:lnTo>
                    <a:lnTo>
                      <a:pt x="65" y="7"/>
                    </a:lnTo>
                    <a:lnTo>
                      <a:pt x="108" y="0"/>
                    </a:lnTo>
                    <a:lnTo>
                      <a:pt x="157" y="4"/>
                    </a:lnTo>
                    <a:lnTo>
                      <a:pt x="224" y="15"/>
                    </a:lnTo>
                    <a:cubicBezTo>
                      <a:pt x="333" y="30"/>
                      <a:pt x="449" y="111"/>
                      <a:pt x="521" y="190"/>
                    </a:cubicBezTo>
                    <a:cubicBezTo>
                      <a:pt x="597" y="290"/>
                      <a:pt x="578" y="361"/>
                      <a:pt x="588" y="477"/>
                    </a:cubicBezTo>
                    <a:lnTo>
                      <a:pt x="565" y="484"/>
                    </a:lnTo>
                    <a:cubicBezTo>
                      <a:pt x="561" y="352"/>
                      <a:pt x="560" y="270"/>
                      <a:pt x="461" y="175"/>
                    </a:cubicBezTo>
                    <a:cubicBezTo>
                      <a:pt x="360" y="86"/>
                      <a:pt x="216" y="30"/>
                      <a:pt x="81" y="33"/>
                    </a:cubicBezTo>
                    <a:lnTo>
                      <a:pt x="13" y="53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7" name="Freeform 252">
                <a:extLst>
                  <a:ext uri="{FF2B5EF4-FFF2-40B4-BE49-F238E27FC236}">
                    <a16:creationId xmlns:a16="http://schemas.microsoft.com/office/drawing/2014/main" id="{27AD6D3B-4D8C-4827-ADED-92CE7BDFD7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4" y="3594"/>
                <a:ext cx="141" cy="40"/>
              </a:xfrm>
              <a:custGeom>
                <a:avLst/>
                <a:gdLst>
                  <a:gd name="T0" fmla="*/ 7 w 351"/>
                  <a:gd name="T1" fmla="*/ 99 h 99"/>
                  <a:gd name="T2" fmla="*/ 333 w 351"/>
                  <a:gd name="T3" fmla="*/ 57 h 99"/>
                  <a:gd name="T4" fmla="*/ 351 w 351"/>
                  <a:gd name="T5" fmla="*/ 45 h 99"/>
                  <a:gd name="T6" fmla="*/ 333 w 351"/>
                  <a:gd name="T7" fmla="*/ 26 h 99"/>
                  <a:gd name="T8" fmla="*/ 0 w 351"/>
                  <a:gd name="T9" fmla="*/ 86 h 99"/>
                  <a:gd name="T10" fmla="*/ 7 w 351"/>
                  <a:gd name="T11" fmla="*/ 99 h 9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51"/>
                  <a:gd name="T19" fmla="*/ 0 h 99"/>
                  <a:gd name="T20" fmla="*/ 351 w 351"/>
                  <a:gd name="T21" fmla="*/ 99 h 9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51" h="99">
                    <a:moveTo>
                      <a:pt x="7" y="99"/>
                    </a:moveTo>
                    <a:cubicBezTo>
                      <a:pt x="109" y="88"/>
                      <a:pt x="223" y="34"/>
                      <a:pt x="333" y="57"/>
                    </a:cubicBezTo>
                    <a:lnTo>
                      <a:pt x="351" y="45"/>
                    </a:lnTo>
                    <a:lnTo>
                      <a:pt x="333" y="26"/>
                    </a:lnTo>
                    <a:cubicBezTo>
                      <a:pt x="226" y="0"/>
                      <a:pt x="96" y="39"/>
                      <a:pt x="0" y="86"/>
                    </a:cubicBezTo>
                    <a:lnTo>
                      <a:pt x="7" y="9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8" name="Freeform 253">
                <a:extLst>
                  <a:ext uri="{FF2B5EF4-FFF2-40B4-BE49-F238E27FC236}">
                    <a16:creationId xmlns:a16="http://schemas.microsoft.com/office/drawing/2014/main" id="{976BE9E7-7824-492C-AFEA-ED7DF082FA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4" y="3644"/>
                <a:ext cx="103" cy="90"/>
              </a:xfrm>
              <a:custGeom>
                <a:avLst/>
                <a:gdLst>
                  <a:gd name="T0" fmla="*/ 0 w 259"/>
                  <a:gd name="T1" fmla="*/ 0 h 224"/>
                  <a:gd name="T2" fmla="*/ 70 w 259"/>
                  <a:gd name="T3" fmla="*/ 33 h 224"/>
                  <a:gd name="T4" fmla="*/ 158 w 259"/>
                  <a:gd name="T5" fmla="*/ 107 h 224"/>
                  <a:gd name="T6" fmla="*/ 259 w 259"/>
                  <a:gd name="T7" fmla="*/ 206 h 224"/>
                  <a:gd name="T8" fmla="*/ 248 w 259"/>
                  <a:gd name="T9" fmla="*/ 224 h 224"/>
                  <a:gd name="T10" fmla="*/ 219 w 259"/>
                  <a:gd name="T11" fmla="*/ 218 h 224"/>
                  <a:gd name="T12" fmla="*/ 111 w 259"/>
                  <a:gd name="T13" fmla="*/ 112 h 224"/>
                  <a:gd name="T14" fmla="*/ 39 w 259"/>
                  <a:gd name="T15" fmla="*/ 45 h 224"/>
                  <a:gd name="T16" fmla="*/ 0 w 259"/>
                  <a:gd name="T17" fmla="*/ 0 h 22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59"/>
                  <a:gd name="T28" fmla="*/ 0 h 224"/>
                  <a:gd name="T29" fmla="*/ 259 w 259"/>
                  <a:gd name="T30" fmla="*/ 224 h 22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59" h="224">
                    <a:moveTo>
                      <a:pt x="0" y="0"/>
                    </a:moveTo>
                    <a:lnTo>
                      <a:pt x="70" y="33"/>
                    </a:lnTo>
                    <a:lnTo>
                      <a:pt x="158" y="107"/>
                    </a:lnTo>
                    <a:lnTo>
                      <a:pt x="259" y="206"/>
                    </a:lnTo>
                    <a:lnTo>
                      <a:pt x="248" y="224"/>
                    </a:lnTo>
                    <a:lnTo>
                      <a:pt x="219" y="218"/>
                    </a:lnTo>
                    <a:lnTo>
                      <a:pt x="111" y="112"/>
                    </a:lnTo>
                    <a:lnTo>
                      <a:pt x="39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39" name="Freeform 254">
                <a:extLst>
                  <a:ext uri="{FF2B5EF4-FFF2-40B4-BE49-F238E27FC236}">
                    <a16:creationId xmlns:a16="http://schemas.microsoft.com/office/drawing/2014/main" id="{B7C55B0A-47F0-4E55-8900-333CCA95F9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1" y="3618"/>
                <a:ext cx="34" cy="24"/>
              </a:xfrm>
              <a:custGeom>
                <a:avLst/>
                <a:gdLst>
                  <a:gd name="T0" fmla="*/ 0 w 85"/>
                  <a:gd name="T1" fmla="*/ 43 h 61"/>
                  <a:gd name="T2" fmla="*/ 15 w 85"/>
                  <a:gd name="T3" fmla="*/ 16 h 61"/>
                  <a:gd name="T4" fmla="*/ 38 w 85"/>
                  <a:gd name="T5" fmla="*/ 0 h 61"/>
                  <a:gd name="T6" fmla="*/ 85 w 85"/>
                  <a:gd name="T7" fmla="*/ 17 h 61"/>
                  <a:gd name="T8" fmla="*/ 67 w 85"/>
                  <a:gd name="T9" fmla="*/ 30 h 61"/>
                  <a:gd name="T10" fmla="*/ 40 w 85"/>
                  <a:gd name="T11" fmla="*/ 20 h 61"/>
                  <a:gd name="T12" fmla="*/ 22 w 85"/>
                  <a:gd name="T13" fmla="*/ 43 h 61"/>
                  <a:gd name="T14" fmla="*/ 46 w 85"/>
                  <a:gd name="T15" fmla="*/ 45 h 61"/>
                  <a:gd name="T16" fmla="*/ 31 w 85"/>
                  <a:gd name="T17" fmla="*/ 53 h 61"/>
                  <a:gd name="T18" fmla="*/ 0 w 85"/>
                  <a:gd name="T19" fmla="*/ 61 h 61"/>
                  <a:gd name="T20" fmla="*/ 0 w 85"/>
                  <a:gd name="T21" fmla="*/ 43 h 6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85"/>
                  <a:gd name="T34" fmla="*/ 0 h 61"/>
                  <a:gd name="T35" fmla="*/ 85 w 85"/>
                  <a:gd name="T36" fmla="*/ 61 h 6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85" h="61">
                    <a:moveTo>
                      <a:pt x="0" y="43"/>
                    </a:moveTo>
                    <a:lnTo>
                      <a:pt x="15" y="16"/>
                    </a:lnTo>
                    <a:lnTo>
                      <a:pt x="38" y="0"/>
                    </a:lnTo>
                    <a:lnTo>
                      <a:pt x="85" y="17"/>
                    </a:lnTo>
                    <a:lnTo>
                      <a:pt x="67" y="30"/>
                    </a:lnTo>
                    <a:lnTo>
                      <a:pt x="40" y="20"/>
                    </a:lnTo>
                    <a:lnTo>
                      <a:pt x="22" y="43"/>
                    </a:lnTo>
                    <a:lnTo>
                      <a:pt x="46" y="45"/>
                    </a:lnTo>
                    <a:lnTo>
                      <a:pt x="31" y="53"/>
                    </a:lnTo>
                    <a:lnTo>
                      <a:pt x="0" y="61"/>
                    </a:lnTo>
                    <a:lnTo>
                      <a:pt x="0" y="4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0" name="Freeform 255">
                <a:extLst>
                  <a:ext uri="{FF2B5EF4-FFF2-40B4-BE49-F238E27FC236}">
                    <a16:creationId xmlns:a16="http://schemas.microsoft.com/office/drawing/2014/main" id="{CF3A2044-428F-406F-A56C-3B3C1B2D2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1" y="3534"/>
                <a:ext cx="48" cy="92"/>
              </a:xfrm>
              <a:custGeom>
                <a:avLst/>
                <a:gdLst>
                  <a:gd name="T0" fmla="*/ 106 w 120"/>
                  <a:gd name="T1" fmla="*/ 0 h 230"/>
                  <a:gd name="T2" fmla="*/ 69 w 120"/>
                  <a:gd name="T3" fmla="*/ 85 h 230"/>
                  <a:gd name="T4" fmla="*/ 15 w 120"/>
                  <a:gd name="T5" fmla="*/ 172 h 230"/>
                  <a:gd name="T6" fmla="*/ 0 w 120"/>
                  <a:gd name="T7" fmla="*/ 230 h 230"/>
                  <a:gd name="T8" fmla="*/ 15 w 120"/>
                  <a:gd name="T9" fmla="*/ 222 h 230"/>
                  <a:gd name="T10" fmla="*/ 39 w 120"/>
                  <a:gd name="T11" fmla="*/ 165 h 230"/>
                  <a:gd name="T12" fmla="*/ 70 w 120"/>
                  <a:gd name="T13" fmla="*/ 110 h 230"/>
                  <a:gd name="T14" fmla="*/ 98 w 120"/>
                  <a:gd name="T15" fmla="*/ 61 h 230"/>
                  <a:gd name="T16" fmla="*/ 120 w 120"/>
                  <a:gd name="T17" fmla="*/ 9 h 230"/>
                  <a:gd name="T18" fmla="*/ 106 w 120"/>
                  <a:gd name="T19" fmla="*/ 0 h 23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20"/>
                  <a:gd name="T31" fmla="*/ 0 h 230"/>
                  <a:gd name="T32" fmla="*/ 120 w 120"/>
                  <a:gd name="T33" fmla="*/ 230 h 23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20" h="230">
                    <a:moveTo>
                      <a:pt x="106" y="0"/>
                    </a:moveTo>
                    <a:lnTo>
                      <a:pt x="69" y="85"/>
                    </a:lnTo>
                    <a:lnTo>
                      <a:pt x="15" y="172"/>
                    </a:lnTo>
                    <a:lnTo>
                      <a:pt x="0" y="230"/>
                    </a:lnTo>
                    <a:lnTo>
                      <a:pt x="15" y="222"/>
                    </a:lnTo>
                    <a:lnTo>
                      <a:pt x="39" y="165"/>
                    </a:lnTo>
                    <a:lnTo>
                      <a:pt x="70" y="110"/>
                    </a:lnTo>
                    <a:lnTo>
                      <a:pt x="98" y="61"/>
                    </a:lnTo>
                    <a:lnTo>
                      <a:pt x="120" y="9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1" name="Freeform 256">
                <a:extLst>
                  <a:ext uri="{FF2B5EF4-FFF2-40B4-BE49-F238E27FC236}">
                    <a16:creationId xmlns:a16="http://schemas.microsoft.com/office/drawing/2014/main" id="{531013E0-7B45-4B0C-A54A-6E5BE12042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4" y="3665"/>
                <a:ext cx="147" cy="76"/>
              </a:xfrm>
              <a:custGeom>
                <a:avLst/>
                <a:gdLst>
                  <a:gd name="T0" fmla="*/ 356 w 369"/>
                  <a:gd name="T1" fmla="*/ 0 h 188"/>
                  <a:gd name="T2" fmla="*/ 333 w 369"/>
                  <a:gd name="T3" fmla="*/ 43 h 188"/>
                  <a:gd name="T4" fmla="*/ 317 w 369"/>
                  <a:gd name="T5" fmla="*/ 97 h 188"/>
                  <a:gd name="T6" fmla="*/ 313 w 369"/>
                  <a:gd name="T7" fmla="*/ 162 h 188"/>
                  <a:gd name="T8" fmla="*/ 259 w 369"/>
                  <a:gd name="T9" fmla="*/ 148 h 188"/>
                  <a:gd name="T10" fmla="*/ 176 w 369"/>
                  <a:gd name="T11" fmla="*/ 126 h 188"/>
                  <a:gd name="T12" fmla="*/ 111 w 369"/>
                  <a:gd name="T13" fmla="*/ 112 h 188"/>
                  <a:gd name="T14" fmla="*/ 56 w 369"/>
                  <a:gd name="T15" fmla="*/ 115 h 188"/>
                  <a:gd name="T16" fmla="*/ 0 w 369"/>
                  <a:gd name="T17" fmla="*/ 120 h 188"/>
                  <a:gd name="T18" fmla="*/ 0 w 369"/>
                  <a:gd name="T19" fmla="*/ 141 h 188"/>
                  <a:gd name="T20" fmla="*/ 56 w 369"/>
                  <a:gd name="T21" fmla="*/ 139 h 188"/>
                  <a:gd name="T22" fmla="*/ 124 w 369"/>
                  <a:gd name="T23" fmla="*/ 143 h 188"/>
                  <a:gd name="T24" fmla="*/ 188 w 369"/>
                  <a:gd name="T25" fmla="*/ 154 h 188"/>
                  <a:gd name="T26" fmla="*/ 250 w 369"/>
                  <a:gd name="T27" fmla="*/ 177 h 188"/>
                  <a:gd name="T28" fmla="*/ 302 w 369"/>
                  <a:gd name="T29" fmla="*/ 188 h 188"/>
                  <a:gd name="T30" fmla="*/ 331 w 369"/>
                  <a:gd name="T31" fmla="*/ 177 h 188"/>
                  <a:gd name="T32" fmla="*/ 340 w 369"/>
                  <a:gd name="T33" fmla="*/ 97 h 188"/>
                  <a:gd name="T34" fmla="*/ 356 w 369"/>
                  <a:gd name="T35" fmla="*/ 51 h 188"/>
                  <a:gd name="T36" fmla="*/ 369 w 369"/>
                  <a:gd name="T37" fmla="*/ 7 h 188"/>
                  <a:gd name="T38" fmla="*/ 356 w 369"/>
                  <a:gd name="T39" fmla="*/ 0 h 18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369"/>
                  <a:gd name="T61" fmla="*/ 0 h 188"/>
                  <a:gd name="T62" fmla="*/ 369 w 369"/>
                  <a:gd name="T63" fmla="*/ 188 h 18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369" h="188">
                    <a:moveTo>
                      <a:pt x="356" y="0"/>
                    </a:moveTo>
                    <a:lnTo>
                      <a:pt x="333" y="43"/>
                    </a:lnTo>
                    <a:lnTo>
                      <a:pt x="317" y="97"/>
                    </a:lnTo>
                    <a:lnTo>
                      <a:pt x="313" y="162"/>
                    </a:lnTo>
                    <a:lnTo>
                      <a:pt x="259" y="148"/>
                    </a:lnTo>
                    <a:lnTo>
                      <a:pt x="176" y="126"/>
                    </a:lnTo>
                    <a:lnTo>
                      <a:pt x="111" y="112"/>
                    </a:lnTo>
                    <a:lnTo>
                      <a:pt x="56" y="115"/>
                    </a:lnTo>
                    <a:lnTo>
                      <a:pt x="0" y="120"/>
                    </a:lnTo>
                    <a:lnTo>
                      <a:pt x="0" y="141"/>
                    </a:lnTo>
                    <a:lnTo>
                      <a:pt x="56" y="139"/>
                    </a:lnTo>
                    <a:lnTo>
                      <a:pt x="124" y="143"/>
                    </a:lnTo>
                    <a:lnTo>
                      <a:pt x="188" y="154"/>
                    </a:lnTo>
                    <a:lnTo>
                      <a:pt x="250" y="177"/>
                    </a:lnTo>
                    <a:lnTo>
                      <a:pt x="302" y="188"/>
                    </a:lnTo>
                    <a:lnTo>
                      <a:pt x="331" y="177"/>
                    </a:lnTo>
                    <a:lnTo>
                      <a:pt x="340" y="97"/>
                    </a:lnTo>
                    <a:lnTo>
                      <a:pt x="356" y="51"/>
                    </a:lnTo>
                    <a:lnTo>
                      <a:pt x="369" y="7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2" name="Freeform 257">
                <a:extLst>
                  <a:ext uri="{FF2B5EF4-FFF2-40B4-BE49-F238E27FC236}">
                    <a16:creationId xmlns:a16="http://schemas.microsoft.com/office/drawing/2014/main" id="{A05C6F92-2492-45E5-81DC-48CE263D8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7" y="3656"/>
                <a:ext cx="24" cy="64"/>
              </a:xfrm>
              <a:custGeom>
                <a:avLst/>
                <a:gdLst>
                  <a:gd name="T0" fmla="*/ 33 w 58"/>
                  <a:gd name="T1" fmla="*/ 0 h 160"/>
                  <a:gd name="T2" fmla="*/ 2 w 58"/>
                  <a:gd name="T3" fmla="*/ 113 h 160"/>
                  <a:gd name="T4" fmla="*/ 0 w 58"/>
                  <a:gd name="T5" fmla="*/ 160 h 160"/>
                  <a:gd name="T6" fmla="*/ 10 w 58"/>
                  <a:gd name="T7" fmla="*/ 157 h 160"/>
                  <a:gd name="T8" fmla="*/ 58 w 58"/>
                  <a:gd name="T9" fmla="*/ 8 h 160"/>
                  <a:gd name="T10" fmla="*/ 33 w 58"/>
                  <a:gd name="T11" fmla="*/ 0 h 16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8"/>
                  <a:gd name="T19" fmla="*/ 0 h 160"/>
                  <a:gd name="T20" fmla="*/ 58 w 58"/>
                  <a:gd name="T21" fmla="*/ 160 h 16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8" h="160">
                    <a:moveTo>
                      <a:pt x="33" y="0"/>
                    </a:moveTo>
                    <a:lnTo>
                      <a:pt x="2" y="113"/>
                    </a:lnTo>
                    <a:lnTo>
                      <a:pt x="0" y="160"/>
                    </a:lnTo>
                    <a:lnTo>
                      <a:pt x="10" y="157"/>
                    </a:lnTo>
                    <a:lnTo>
                      <a:pt x="58" y="8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3" name="Freeform 258">
                <a:extLst>
                  <a:ext uri="{FF2B5EF4-FFF2-40B4-BE49-F238E27FC236}">
                    <a16:creationId xmlns:a16="http://schemas.microsoft.com/office/drawing/2014/main" id="{EDA7E274-17C0-42D4-A554-0CF919868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6" y="3500"/>
                <a:ext cx="56" cy="131"/>
              </a:xfrm>
              <a:custGeom>
                <a:avLst/>
                <a:gdLst>
                  <a:gd name="T0" fmla="*/ 122 w 140"/>
                  <a:gd name="T1" fmla="*/ 0 h 328"/>
                  <a:gd name="T2" fmla="*/ 0 w 140"/>
                  <a:gd name="T3" fmla="*/ 328 h 328"/>
                  <a:gd name="T4" fmla="*/ 15 w 140"/>
                  <a:gd name="T5" fmla="*/ 320 h 328"/>
                  <a:gd name="T6" fmla="*/ 41 w 140"/>
                  <a:gd name="T7" fmla="*/ 260 h 328"/>
                  <a:gd name="T8" fmla="*/ 80 w 140"/>
                  <a:gd name="T9" fmla="*/ 188 h 328"/>
                  <a:gd name="T10" fmla="*/ 111 w 140"/>
                  <a:gd name="T11" fmla="*/ 118 h 328"/>
                  <a:gd name="T12" fmla="*/ 136 w 140"/>
                  <a:gd name="T13" fmla="*/ 56 h 328"/>
                  <a:gd name="T14" fmla="*/ 140 w 140"/>
                  <a:gd name="T15" fmla="*/ 7 h 328"/>
                  <a:gd name="T16" fmla="*/ 122 w 140"/>
                  <a:gd name="T17" fmla="*/ 0 h 32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40"/>
                  <a:gd name="T28" fmla="*/ 0 h 328"/>
                  <a:gd name="T29" fmla="*/ 140 w 140"/>
                  <a:gd name="T30" fmla="*/ 328 h 328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40" h="328">
                    <a:moveTo>
                      <a:pt x="122" y="0"/>
                    </a:moveTo>
                    <a:cubicBezTo>
                      <a:pt x="111" y="124"/>
                      <a:pt x="11" y="194"/>
                      <a:pt x="0" y="328"/>
                    </a:cubicBezTo>
                    <a:lnTo>
                      <a:pt x="15" y="320"/>
                    </a:lnTo>
                    <a:lnTo>
                      <a:pt x="41" y="260"/>
                    </a:lnTo>
                    <a:lnTo>
                      <a:pt x="80" y="188"/>
                    </a:lnTo>
                    <a:lnTo>
                      <a:pt x="111" y="118"/>
                    </a:lnTo>
                    <a:lnTo>
                      <a:pt x="136" y="56"/>
                    </a:lnTo>
                    <a:lnTo>
                      <a:pt x="140" y="7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4" name="Freeform 259">
                <a:extLst>
                  <a:ext uri="{FF2B5EF4-FFF2-40B4-BE49-F238E27FC236}">
                    <a16:creationId xmlns:a16="http://schemas.microsoft.com/office/drawing/2014/main" id="{AB63CE50-3A0C-45C0-8F72-7A543BA1EC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2" y="3479"/>
                <a:ext cx="138" cy="34"/>
              </a:xfrm>
              <a:custGeom>
                <a:avLst/>
                <a:gdLst>
                  <a:gd name="T0" fmla="*/ 0 w 344"/>
                  <a:gd name="T1" fmla="*/ 39 h 84"/>
                  <a:gd name="T2" fmla="*/ 21 w 344"/>
                  <a:gd name="T3" fmla="*/ 21 h 84"/>
                  <a:gd name="T4" fmla="*/ 341 w 344"/>
                  <a:gd name="T5" fmla="*/ 45 h 84"/>
                  <a:gd name="T6" fmla="*/ 344 w 344"/>
                  <a:gd name="T7" fmla="*/ 59 h 84"/>
                  <a:gd name="T8" fmla="*/ 315 w 344"/>
                  <a:gd name="T9" fmla="*/ 75 h 84"/>
                  <a:gd name="T10" fmla="*/ 279 w 344"/>
                  <a:gd name="T11" fmla="*/ 78 h 84"/>
                  <a:gd name="T12" fmla="*/ 210 w 344"/>
                  <a:gd name="T13" fmla="*/ 67 h 84"/>
                  <a:gd name="T14" fmla="*/ 100 w 344"/>
                  <a:gd name="T15" fmla="*/ 49 h 84"/>
                  <a:gd name="T16" fmla="*/ 44 w 344"/>
                  <a:gd name="T17" fmla="*/ 43 h 84"/>
                  <a:gd name="T18" fmla="*/ 0 w 344"/>
                  <a:gd name="T19" fmla="*/ 39 h 8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44"/>
                  <a:gd name="T31" fmla="*/ 0 h 84"/>
                  <a:gd name="T32" fmla="*/ 344 w 344"/>
                  <a:gd name="T33" fmla="*/ 84 h 8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44" h="84">
                    <a:moveTo>
                      <a:pt x="0" y="39"/>
                    </a:moveTo>
                    <a:lnTo>
                      <a:pt x="21" y="21"/>
                    </a:lnTo>
                    <a:cubicBezTo>
                      <a:pt x="128" y="0"/>
                      <a:pt x="235" y="84"/>
                      <a:pt x="341" y="45"/>
                    </a:cubicBezTo>
                    <a:lnTo>
                      <a:pt x="344" y="59"/>
                    </a:lnTo>
                    <a:lnTo>
                      <a:pt x="315" y="75"/>
                    </a:lnTo>
                    <a:lnTo>
                      <a:pt x="279" y="78"/>
                    </a:lnTo>
                    <a:lnTo>
                      <a:pt x="210" y="67"/>
                    </a:lnTo>
                    <a:lnTo>
                      <a:pt x="100" y="49"/>
                    </a:lnTo>
                    <a:lnTo>
                      <a:pt x="44" y="43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5" name="Freeform 260">
                <a:extLst>
                  <a:ext uri="{FF2B5EF4-FFF2-40B4-BE49-F238E27FC236}">
                    <a16:creationId xmlns:a16="http://schemas.microsoft.com/office/drawing/2014/main" id="{61EDF0D6-749F-4243-BCC1-D58F732BAF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5" y="3658"/>
                <a:ext cx="10" cy="20"/>
              </a:xfrm>
              <a:custGeom>
                <a:avLst/>
                <a:gdLst>
                  <a:gd name="T0" fmla="*/ 7 w 23"/>
                  <a:gd name="T1" fmla="*/ 2 h 49"/>
                  <a:gd name="T2" fmla="*/ 0 w 23"/>
                  <a:gd name="T3" fmla="*/ 45 h 49"/>
                  <a:gd name="T4" fmla="*/ 7 w 23"/>
                  <a:gd name="T5" fmla="*/ 49 h 49"/>
                  <a:gd name="T6" fmla="*/ 23 w 23"/>
                  <a:gd name="T7" fmla="*/ 20 h 49"/>
                  <a:gd name="T8" fmla="*/ 21 w 23"/>
                  <a:gd name="T9" fmla="*/ 0 h 49"/>
                  <a:gd name="T10" fmla="*/ 7 w 23"/>
                  <a:gd name="T11" fmla="*/ 2 h 4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3"/>
                  <a:gd name="T19" fmla="*/ 0 h 49"/>
                  <a:gd name="T20" fmla="*/ 23 w 23"/>
                  <a:gd name="T21" fmla="*/ 49 h 4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3" h="49">
                    <a:moveTo>
                      <a:pt x="7" y="2"/>
                    </a:moveTo>
                    <a:lnTo>
                      <a:pt x="0" y="45"/>
                    </a:lnTo>
                    <a:lnTo>
                      <a:pt x="7" y="49"/>
                    </a:lnTo>
                    <a:lnTo>
                      <a:pt x="23" y="20"/>
                    </a:lnTo>
                    <a:lnTo>
                      <a:pt x="21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6" name="Freeform 261">
                <a:extLst>
                  <a:ext uri="{FF2B5EF4-FFF2-40B4-BE49-F238E27FC236}">
                    <a16:creationId xmlns:a16="http://schemas.microsoft.com/office/drawing/2014/main" id="{EA98F059-3002-4214-8A8B-B370D1667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8" y="3614"/>
                <a:ext cx="71" cy="69"/>
              </a:xfrm>
              <a:custGeom>
                <a:avLst/>
                <a:gdLst>
                  <a:gd name="T0" fmla="*/ 0 w 176"/>
                  <a:gd name="T1" fmla="*/ 142 h 174"/>
                  <a:gd name="T2" fmla="*/ 18 w 176"/>
                  <a:gd name="T3" fmla="*/ 105 h 174"/>
                  <a:gd name="T4" fmla="*/ 24 w 176"/>
                  <a:gd name="T5" fmla="*/ 75 h 174"/>
                  <a:gd name="T6" fmla="*/ 27 w 176"/>
                  <a:gd name="T7" fmla="*/ 49 h 174"/>
                  <a:gd name="T8" fmla="*/ 37 w 176"/>
                  <a:gd name="T9" fmla="*/ 36 h 174"/>
                  <a:gd name="T10" fmla="*/ 70 w 176"/>
                  <a:gd name="T11" fmla="*/ 33 h 174"/>
                  <a:gd name="T12" fmla="*/ 78 w 176"/>
                  <a:gd name="T13" fmla="*/ 15 h 174"/>
                  <a:gd name="T14" fmla="*/ 97 w 176"/>
                  <a:gd name="T15" fmla="*/ 7 h 174"/>
                  <a:gd name="T16" fmla="*/ 114 w 176"/>
                  <a:gd name="T17" fmla="*/ 0 h 174"/>
                  <a:gd name="T18" fmla="*/ 131 w 176"/>
                  <a:gd name="T19" fmla="*/ 18 h 174"/>
                  <a:gd name="T20" fmla="*/ 134 w 176"/>
                  <a:gd name="T21" fmla="*/ 51 h 174"/>
                  <a:gd name="T22" fmla="*/ 163 w 176"/>
                  <a:gd name="T23" fmla="*/ 60 h 174"/>
                  <a:gd name="T24" fmla="*/ 176 w 176"/>
                  <a:gd name="T25" fmla="*/ 78 h 174"/>
                  <a:gd name="T26" fmla="*/ 171 w 176"/>
                  <a:gd name="T27" fmla="*/ 109 h 174"/>
                  <a:gd name="T28" fmla="*/ 156 w 176"/>
                  <a:gd name="T29" fmla="*/ 142 h 174"/>
                  <a:gd name="T30" fmla="*/ 136 w 176"/>
                  <a:gd name="T31" fmla="*/ 174 h 174"/>
                  <a:gd name="T32" fmla="*/ 122 w 176"/>
                  <a:gd name="T33" fmla="*/ 158 h 174"/>
                  <a:gd name="T34" fmla="*/ 136 w 176"/>
                  <a:gd name="T35" fmla="*/ 129 h 174"/>
                  <a:gd name="T36" fmla="*/ 147 w 176"/>
                  <a:gd name="T37" fmla="*/ 105 h 174"/>
                  <a:gd name="T38" fmla="*/ 142 w 176"/>
                  <a:gd name="T39" fmla="*/ 82 h 174"/>
                  <a:gd name="T40" fmla="*/ 124 w 176"/>
                  <a:gd name="T41" fmla="*/ 82 h 174"/>
                  <a:gd name="T42" fmla="*/ 114 w 176"/>
                  <a:gd name="T43" fmla="*/ 74 h 174"/>
                  <a:gd name="T44" fmla="*/ 109 w 176"/>
                  <a:gd name="T45" fmla="*/ 31 h 174"/>
                  <a:gd name="T46" fmla="*/ 97 w 176"/>
                  <a:gd name="T47" fmla="*/ 36 h 174"/>
                  <a:gd name="T48" fmla="*/ 86 w 176"/>
                  <a:gd name="T49" fmla="*/ 67 h 174"/>
                  <a:gd name="T50" fmla="*/ 64 w 176"/>
                  <a:gd name="T51" fmla="*/ 64 h 174"/>
                  <a:gd name="T52" fmla="*/ 49 w 176"/>
                  <a:gd name="T53" fmla="*/ 82 h 174"/>
                  <a:gd name="T54" fmla="*/ 41 w 176"/>
                  <a:gd name="T55" fmla="*/ 114 h 174"/>
                  <a:gd name="T56" fmla="*/ 33 w 176"/>
                  <a:gd name="T57" fmla="*/ 134 h 174"/>
                  <a:gd name="T58" fmla="*/ 18 w 176"/>
                  <a:gd name="T59" fmla="*/ 145 h 174"/>
                  <a:gd name="T60" fmla="*/ 0 w 176"/>
                  <a:gd name="T61" fmla="*/ 142 h 174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w 176"/>
                  <a:gd name="T94" fmla="*/ 0 h 174"/>
                  <a:gd name="T95" fmla="*/ 176 w 176"/>
                  <a:gd name="T96" fmla="*/ 174 h 174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T93" t="T94" r="T95" b="T96"/>
                <a:pathLst>
                  <a:path w="176" h="174">
                    <a:moveTo>
                      <a:pt x="0" y="142"/>
                    </a:moveTo>
                    <a:lnTo>
                      <a:pt x="18" y="105"/>
                    </a:lnTo>
                    <a:lnTo>
                      <a:pt x="24" y="75"/>
                    </a:lnTo>
                    <a:lnTo>
                      <a:pt x="27" y="49"/>
                    </a:lnTo>
                    <a:lnTo>
                      <a:pt x="37" y="36"/>
                    </a:lnTo>
                    <a:lnTo>
                      <a:pt x="70" y="33"/>
                    </a:lnTo>
                    <a:lnTo>
                      <a:pt x="78" y="15"/>
                    </a:lnTo>
                    <a:lnTo>
                      <a:pt x="97" y="7"/>
                    </a:lnTo>
                    <a:lnTo>
                      <a:pt x="114" y="0"/>
                    </a:lnTo>
                    <a:lnTo>
                      <a:pt x="131" y="18"/>
                    </a:lnTo>
                    <a:lnTo>
                      <a:pt x="134" y="51"/>
                    </a:lnTo>
                    <a:lnTo>
                      <a:pt x="163" y="60"/>
                    </a:lnTo>
                    <a:lnTo>
                      <a:pt x="176" y="78"/>
                    </a:lnTo>
                    <a:lnTo>
                      <a:pt x="171" y="109"/>
                    </a:lnTo>
                    <a:lnTo>
                      <a:pt x="156" y="142"/>
                    </a:lnTo>
                    <a:lnTo>
                      <a:pt x="136" y="174"/>
                    </a:lnTo>
                    <a:lnTo>
                      <a:pt x="122" y="158"/>
                    </a:lnTo>
                    <a:lnTo>
                      <a:pt x="136" y="129"/>
                    </a:lnTo>
                    <a:lnTo>
                      <a:pt x="147" y="105"/>
                    </a:lnTo>
                    <a:lnTo>
                      <a:pt x="142" y="82"/>
                    </a:lnTo>
                    <a:lnTo>
                      <a:pt x="124" y="82"/>
                    </a:lnTo>
                    <a:lnTo>
                      <a:pt x="114" y="74"/>
                    </a:lnTo>
                    <a:lnTo>
                      <a:pt x="109" y="31"/>
                    </a:lnTo>
                    <a:lnTo>
                      <a:pt x="97" y="36"/>
                    </a:lnTo>
                    <a:lnTo>
                      <a:pt x="86" y="67"/>
                    </a:lnTo>
                    <a:lnTo>
                      <a:pt x="64" y="64"/>
                    </a:lnTo>
                    <a:lnTo>
                      <a:pt x="49" y="82"/>
                    </a:lnTo>
                    <a:lnTo>
                      <a:pt x="41" y="114"/>
                    </a:lnTo>
                    <a:lnTo>
                      <a:pt x="33" y="134"/>
                    </a:lnTo>
                    <a:lnTo>
                      <a:pt x="18" y="145"/>
                    </a:lnTo>
                    <a:lnTo>
                      <a:pt x="0" y="14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7" name="Freeform 262">
                <a:extLst>
                  <a:ext uri="{FF2B5EF4-FFF2-40B4-BE49-F238E27FC236}">
                    <a16:creationId xmlns:a16="http://schemas.microsoft.com/office/drawing/2014/main" id="{8628FC2D-B562-4E05-B794-4484A9E5CB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8" y="3663"/>
                <a:ext cx="121" cy="60"/>
              </a:xfrm>
              <a:custGeom>
                <a:avLst/>
                <a:gdLst>
                  <a:gd name="T0" fmla="*/ 15 w 302"/>
                  <a:gd name="T1" fmla="*/ 33 h 148"/>
                  <a:gd name="T2" fmla="*/ 76 w 302"/>
                  <a:gd name="T3" fmla="*/ 64 h 148"/>
                  <a:gd name="T4" fmla="*/ 145 w 302"/>
                  <a:gd name="T5" fmla="*/ 87 h 148"/>
                  <a:gd name="T6" fmla="*/ 193 w 302"/>
                  <a:gd name="T7" fmla="*/ 80 h 148"/>
                  <a:gd name="T8" fmla="*/ 232 w 302"/>
                  <a:gd name="T9" fmla="*/ 64 h 148"/>
                  <a:gd name="T10" fmla="*/ 263 w 302"/>
                  <a:gd name="T11" fmla="*/ 43 h 148"/>
                  <a:gd name="T12" fmla="*/ 302 w 302"/>
                  <a:gd name="T13" fmla="*/ 0 h 148"/>
                  <a:gd name="T14" fmla="*/ 298 w 302"/>
                  <a:gd name="T15" fmla="*/ 25 h 148"/>
                  <a:gd name="T16" fmla="*/ 283 w 302"/>
                  <a:gd name="T17" fmla="*/ 58 h 148"/>
                  <a:gd name="T18" fmla="*/ 0 w 302"/>
                  <a:gd name="T19" fmla="*/ 49 h 148"/>
                  <a:gd name="T20" fmla="*/ 15 w 302"/>
                  <a:gd name="T21" fmla="*/ 33 h 14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2"/>
                  <a:gd name="T34" fmla="*/ 0 h 148"/>
                  <a:gd name="T35" fmla="*/ 302 w 302"/>
                  <a:gd name="T36" fmla="*/ 148 h 14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2" h="148">
                    <a:moveTo>
                      <a:pt x="15" y="33"/>
                    </a:moveTo>
                    <a:lnTo>
                      <a:pt x="76" y="64"/>
                    </a:lnTo>
                    <a:lnTo>
                      <a:pt x="145" y="87"/>
                    </a:lnTo>
                    <a:lnTo>
                      <a:pt x="193" y="80"/>
                    </a:lnTo>
                    <a:lnTo>
                      <a:pt x="232" y="64"/>
                    </a:lnTo>
                    <a:lnTo>
                      <a:pt x="263" y="43"/>
                    </a:lnTo>
                    <a:lnTo>
                      <a:pt x="302" y="0"/>
                    </a:lnTo>
                    <a:lnTo>
                      <a:pt x="298" y="25"/>
                    </a:lnTo>
                    <a:lnTo>
                      <a:pt x="283" y="58"/>
                    </a:lnTo>
                    <a:cubicBezTo>
                      <a:pt x="155" y="148"/>
                      <a:pt x="138" y="106"/>
                      <a:pt x="0" y="49"/>
                    </a:cubicBezTo>
                    <a:lnTo>
                      <a:pt x="15" y="3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8" name="Freeform 263">
                <a:extLst>
                  <a:ext uri="{FF2B5EF4-FFF2-40B4-BE49-F238E27FC236}">
                    <a16:creationId xmlns:a16="http://schemas.microsoft.com/office/drawing/2014/main" id="{7CC181CE-7A72-40DD-8790-F47163E9B4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6" y="3734"/>
                <a:ext cx="23" cy="36"/>
              </a:xfrm>
              <a:custGeom>
                <a:avLst/>
                <a:gdLst>
                  <a:gd name="T0" fmla="*/ 26 w 57"/>
                  <a:gd name="T1" fmla="*/ 9 h 90"/>
                  <a:gd name="T2" fmla="*/ 57 w 57"/>
                  <a:gd name="T3" fmla="*/ 76 h 90"/>
                  <a:gd name="T4" fmla="*/ 41 w 57"/>
                  <a:gd name="T5" fmla="*/ 90 h 90"/>
                  <a:gd name="T6" fmla="*/ 0 w 57"/>
                  <a:gd name="T7" fmla="*/ 0 h 90"/>
                  <a:gd name="T8" fmla="*/ 26 w 57"/>
                  <a:gd name="T9" fmla="*/ 9 h 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7"/>
                  <a:gd name="T16" fmla="*/ 0 h 90"/>
                  <a:gd name="T17" fmla="*/ 57 w 57"/>
                  <a:gd name="T18" fmla="*/ 90 h 9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7" h="90">
                    <a:moveTo>
                      <a:pt x="26" y="9"/>
                    </a:moveTo>
                    <a:lnTo>
                      <a:pt x="57" y="76"/>
                    </a:lnTo>
                    <a:lnTo>
                      <a:pt x="41" y="90"/>
                    </a:lnTo>
                    <a:lnTo>
                      <a:pt x="0" y="0"/>
                    </a:lnTo>
                    <a:lnTo>
                      <a:pt x="26" y="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49" name="Freeform 264">
                <a:extLst>
                  <a:ext uri="{FF2B5EF4-FFF2-40B4-BE49-F238E27FC236}">
                    <a16:creationId xmlns:a16="http://schemas.microsoft.com/office/drawing/2014/main" id="{74FA93CD-9F9C-49E8-8382-507AF0335C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0" y="3680"/>
                <a:ext cx="251" cy="100"/>
              </a:xfrm>
              <a:custGeom>
                <a:avLst/>
                <a:gdLst>
                  <a:gd name="T0" fmla="*/ 31 w 626"/>
                  <a:gd name="T1" fmla="*/ 213 h 250"/>
                  <a:gd name="T2" fmla="*/ 78 w 626"/>
                  <a:gd name="T3" fmla="*/ 203 h 250"/>
                  <a:gd name="T4" fmla="*/ 109 w 626"/>
                  <a:gd name="T5" fmla="*/ 197 h 250"/>
                  <a:gd name="T6" fmla="*/ 152 w 626"/>
                  <a:gd name="T7" fmla="*/ 195 h 250"/>
                  <a:gd name="T8" fmla="*/ 214 w 626"/>
                  <a:gd name="T9" fmla="*/ 201 h 250"/>
                  <a:gd name="T10" fmla="*/ 286 w 626"/>
                  <a:gd name="T11" fmla="*/ 187 h 250"/>
                  <a:gd name="T12" fmla="*/ 344 w 626"/>
                  <a:gd name="T13" fmla="*/ 167 h 250"/>
                  <a:gd name="T14" fmla="*/ 398 w 626"/>
                  <a:gd name="T15" fmla="*/ 146 h 250"/>
                  <a:gd name="T16" fmla="*/ 460 w 626"/>
                  <a:gd name="T17" fmla="*/ 103 h 250"/>
                  <a:gd name="T18" fmla="*/ 532 w 626"/>
                  <a:gd name="T19" fmla="*/ 53 h 250"/>
                  <a:gd name="T20" fmla="*/ 590 w 626"/>
                  <a:gd name="T21" fmla="*/ 13 h 250"/>
                  <a:gd name="T22" fmla="*/ 622 w 626"/>
                  <a:gd name="T23" fmla="*/ 0 h 250"/>
                  <a:gd name="T24" fmla="*/ 626 w 626"/>
                  <a:gd name="T25" fmla="*/ 8 h 250"/>
                  <a:gd name="T26" fmla="*/ 589 w 626"/>
                  <a:gd name="T27" fmla="*/ 43 h 250"/>
                  <a:gd name="T28" fmla="*/ 530 w 626"/>
                  <a:gd name="T29" fmla="*/ 92 h 250"/>
                  <a:gd name="T30" fmla="*/ 440 w 626"/>
                  <a:gd name="T31" fmla="*/ 154 h 250"/>
                  <a:gd name="T32" fmla="*/ 373 w 626"/>
                  <a:gd name="T33" fmla="*/ 196 h 250"/>
                  <a:gd name="T34" fmla="*/ 290 w 626"/>
                  <a:gd name="T35" fmla="*/ 221 h 250"/>
                  <a:gd name="T36" fmla="*/ 214 w 626"/>
                  <a:gd name="T37" fmla="*/ 230 h 250"/>
                  <a:gd name="T38" fmla="*/ 169 w 626"/>
                  <a:gd name="T39" fmla="*/ 232 h 250"/>
                  <a:gd name="T40" fmla="*/ 121 w 626"/>
                  <a:gd name="T41" fmla="*/ 229 h 250"/>
                  <a:gd name="T42" fmla="*/ 64 w 626"/>
                  <a:gd name="T43" fmla="*/ 237 h 250"/>
                  <a:gd name="T44" fmla="*/ 26 w 626"/>
                  <a:gd name="T45" fmla="*/ 250 h 250"/>
                  <a:gd name="T46" fmla="*/ 8 w 626"/>
                  <a:gd name="T47" fmla="*/ 240 h 250"/>
                  <a:gd name="T48" fmla="*/ 0 w 626"/>
                  <a:gd name="T49" fmla="*/ 224 h 250"/>
                  <a:gd name="T50" fmla="*/ 31 w 626"/>
                  <a:gd name="T51" fmla="*/ 213 h 250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626"/>
                  <a:gd name="T79" fmla="*/ 0 h 250"/>
                  <a:gd name="T80" fmla="*/ 626 w 626"/>
                  <a:gd name="T81" fmla="*/ 250 h 250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626" h="250">
                    <a:moveTo>
                      <a:pt x="31" y="213"/>
                    </a:moveTo>
                    <a:lnTo>
                      <a:pt x="78" y="203"/>
                    </a:lnTo>
                    <a:lnTo>
                      <a:pt x="109" y="197"/>
                    </a:lnTo>
                    <a:lnTo>
                      <a:pt x="152" y="195"/>
                    </a:lnTo>
                    <a:lnTo>
                      <a:pt x="214" y="201"/>
                    </a:lnTo>
                    <a:lnTo>
                      <a:pt x="286" y="187"/>
                    </a:lnTo>
                    <a:lnTo>
                      <a:pt x="344" y="167"/>
                    </a:lnTo>
                    <a:lnTo>
                      <a:pt x="398" y="146"/>
                    </a:lnTo>
                    <a:lnTo>
                      <a:pt x="460" y="103"/>
                    </a:lnTo>
                    <a:lnTo>
                      <a:pt x="532" y="53"/>
                    </a:lnTo>
                    <a:lnTo>
                      <a:pt x="590" y="13"/>
                    </a:lnTo>
                    <a:lnTo>
                      <a:pt x="622" y="0"/>
                    </a:lnTo>
                    <a:lnTo>
                      <a:pt x="626" y="8"/>
                    </a:lnTo>
                    <a:lnTo>
                      <a:pt x="589" y="43"/>
                    </a:lnTo>
                    <a:lnTo>
                      <a:pt x="530" y="92"/>
                    </a:lnTo>
                    <a:lnTo>
                      <a:pt x="440" y="154"/>
                    </a:lnTo>
                    <a:lnTo>
                      <a:pt x="373" y="196"/>
                    </a:lnTo>
                    <a:lnTo>
                      <a:pt x="290" y="221"/>
                    </a:lnTo>
                    <a:lnTo>
                      <a:pt x="214" y="230"/>
                    </a:lnTo>
                    <a:lnTo>
                      <a:pt x="169" y="232"/>
                    </a:lnTo>
                    <a:lnTo>
                      <a:pt x="121" y="229"/>
                    </a:lnTo>
                    <a:lnTo>
                      <a:pt x="64" y="237"/>
                    </a:lnTo>
                    <a:lnTo>
                      <a:pt x="26" y="250"/>
                    </a:lnTo>
                    <a:lnTo>
                      <a:pt x="8" y="240"/>
                    </a:lnTo>
                    <a:lnTo>
                      <a:pt x="0" y="224"/>
                    </a:lnTo>
                    <a:lnTo>
                      <a:pt x="31" y="21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0" name="Freeform 265">
                <a:extLst>
                  <a:ext uri="{FF2B5EF4-FFF2-40B4-BE49-F238E27FC236}">
                    <a16:creationId xmlns:a16="http://schemas.microsoft.com/office/drawing/2014/main" id="{26AB3205-5B7D-4E7A-B0A7-9536D87E58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" y="3514"/>
                <a:ext cx="13" cy="63"/>
              </a:xfrm>
              <a:custGeom>
                <a:avLst/>
                <a:gdLst>
                  <a:gd name="T0" fmla="*/ 2 w 33"/>
                  <a:gd name="T1" fmla="*/ 7 h 157"/>
                  <a:gd name="T2" fmla="*/ 0 w 33"/>
                  <a:gd name="T3" fmla="*/ 157 h 157"/>
                  <a:gd name="T4" fmla="*/ 15 w 33"/>
                  <a:gd name="T5" fmla="*/ 87 h 157"/>
                  <a:gd name="T6" fmla="*/ 33 w 33"/>
                  <a:gd name="T7" fmla="*/ 20 h 157"/>
                  <a:gd name="T8" fmla="*/ 22 w 33"/>
                  <a:gd name="T9" fmla="*/ 0 h 157"/>
                  <a:gd name="T10" fmla="*/ 2 w 33"/>
                  <a:gd name="T11" fmla="*/ 7 h 15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3"/>
                  <a:gd name="T19" fmla="*/ 0 h 157"/>
                  <a:gd name="T20" fmla="*/ 33 w 33"/>
                  <a:gd name="T21" fmla="*/ 157 h 15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3" h="157">
                    <a:moveTo>
                      <a:pt x="2" y="7"/>
                    </a:moveTo>
                    <a:lnTo>
                      <a:pt x="0" y="157"/>
                    </a:lnTo>
                    <a:lnTo>
                      <a:pt x="15" y="87"/>
                    </a:lnTo>
                    <a:lnTo>
                      <a:pt x="33" y="20"/>
                    </a:lnTo>
                    <a:lnTo>
                      <a:pt x="22" y="0"/>
                    </a:lnTo>
                    <a:lnTo>
                      <a:pt x="2" y="7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1" name="Freeform 266">
                <a:extLst>
                  <a:ext uri="{FF2B5EF4-FFF2-40B4-BE49-F238E27FC236}">
                    <a16:creationId xmlns:a16="http://schemas.microsoft.com/office/drawing/2014/main" id="{3A97057E-2F2E-43BB-B8E9-E41B825F20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2" y="3700"/>
                <a:ext cx="16" cy="24"/>
              </a:xfrm>
              <a:custGeom>
                <a:avLst/>
                <a:gdLst>
                  <a:gd name="T0" fmla="*/ 18 w 40"/>
                  <a:gd name="T1" fmla="*/ 1 h 60"/>
                  <a:gd name="T2" fmla="*/ 0 w 40"/>
                  <a:gd name="T3" fmla="*/ 60 h 60"/>
                  <a:gd name="T4" fmla="*/ 15 w 40"/>
                  <a:gd name="T5" fmla="*/ 57 h 60"/>
                  <a:gd name="T6" fmla="*/ 40 w 40"/>
                  <a:gd name="T7" fmla="*/ 0 h 60"/>
                  <a:gd name="T8" fmla="*/ 18 w 40"/>
                  <a:gd name="T9" fmla="*/ 1 h 6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0"/>
                  <a:gd name="T16" fmla="*/ 0 h 60"/>
                  <a:gd name="T17" fmla="*/ 40 w 40"/>
                  <a:gd name="T18" fmla="*/ 60 h 6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0" h="60">
                    <a:moveTo>
                      <a:pt x="18" y="1"/>
                    </a:moveTo>
                    <a:lnTo>
                      <a:pt x="0" y="60"/>
                    </a:lnTo>
                    <a:lnTo>
                      <a:pt x="15" y="57"/>
                    </a:lnTo>
                    <a:lnTo>
                      <a:pt x="40" y="0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2" name="Freeform 267">
                <a:extLst>
                  <a:ext uri="{FF2B5EF4-FFF2-40B4-BE49-F238E27FC236}">
                    <a16:creationId xmlns:a16="http://schemas.microsoft.com/office/drawing/2014/main" id="{9219D442-8043-4675-8BDD-75365D52AD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6" y="3505"/>
                <a:ext cx="132" cy="215"/>
              </a:xfrm>
              <a:custGeom>
                <a:avLst/>
                <a:gdLst>
                  <a:gd name="T0" fmla="*/ 172 w 331"/>
                  <a:gd name="T1" fmla="*/ 0 h 537"/>
                  <a:gd name="T2" fmla="*/ 159 w 331"/>
                  <a:gd name="T3" fmla="*/ 68 h 537"/>
                  <a:gd name="T4" fmla="*/ 0 w 331"/>
                  <a:gd name="T5" fmla="*/ 445 h 537"/>
                  <a:gd name="T6" fmla="*/ 9 w 331"/>
                  <a:gd name="T7" fmla="*/ 471 h 537"/>
                  <a:gd name="T8" fmla="*/ 36 w 331"/>
                  <a:gd name="T9" fmla="*/ 475 h 537"/>
                  <a:gd name="T10" fmla="*/ 78 w 331"/>
                  <a:gd name="T11" fmla="*/ 475 h 537"/>
                  <a:gd name="T12" fmla="*/ 129 w 331"/>
                  <a:gd name="T13" fmla="*/ 481 h 537"/>
                  <a:gd name="T14" fmla="*/ 178 w 331"/>
                  <a:gd name="T15" fmla="*/ 493 h 537"/>
                  <a:gd name="T16" fmla="*/ 217 w 331"/>
                  <a:gd name="T17" fmla="*/ 506 h 537"/>
                  <a:gd name="T18" fmla="*/ 264 w 331"/>
                  <a:gd name="T19" fmla="*/ 520 h 537"/>
                  <a:gd name="T20" fmla="*/ 295 w 331"/>
                  <a:gd name="T21" fmla="*/ 531 h 537"/>
                  <a:gd name="T22" fmla="*/ 322 w 331"/>
                  <a:gd name="T23" fmla="*/ 537 h 537"/>
                  <a:gd name="T24" fmla="*/ 331 w 331"/>
                  <a:gd name="T25" fmla="*/ 522 h 537"/>
                  <a:gd name="T26" fmla="*/ 295 w 331"/>
                  <a:gd name="T27" fmla="*/ 504 h 537"/>
                  <a:gd name="T28" fmla="*/ 214 w 331"/>
                  <a:gd name="T29" fmla="*/ 472 h 537"/>
                  <a:gd name="T30" fmla="*/ 134 w 331"/>
                  <a:gd name="T31" fmla="*/ 452 h 537"/>
                  <a:gd name="T32" fmla="*/ 93 w 331"/>
                  <a:gd name="T33" fmla="*/ 441 h 537"/>
                  <a:gd name="T34" fmla="*/ 33 w 331"/>
                  <a:gd name="T35" fmla="*/ 445 h 537"/>
                  <a:gd name="T36" fmla="*/ 22 w 331"/>
                  <a:gd name="T37" fmla="*/ 436 h 537"/>
                  <a:gd name="T38" fmla="*/ 46 w 331"/>
                  <a:gd name="T39" fmla="*/ 396 h 537"/>
                  <a:gd name="T40" fmla="*/ 74 w 331"/>
                  <a:gd name="T41" fmla="*/ 322 h 537"/>
                  <a:gd name="T42" fmla="*/ 111 w 331"/>
                  <a:gd name="T43" fmla="*/ 240 h 537"/>
                  <a:gd name="T44" fmla="*/ 150 w 331"/>
                  <a:gd name="T45" fmla="*/ 154 h 537"/>
                  <a:gd name="T46" fmla="*/ 183 w 331"/>
                  <a:gd name="T47" fmla="*/ 76 h 537"/>
                  <a:gd name="T48" fmla="*/ 194 w 331"/>
                  <a:gd name="T49" fmla="*/ 9 h 537"/>
                  <a:gd name="T50" fmla="*/ 172 w 331"/>
                  <a:gd name="T51" fmla="*/ 0 h 537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331"/>
                  <a:gd name="T79" fmla="*/ 0 h 537"/>
                  <a:gd name="T80" fmla="*/ 331 w 331"/>
                  <a:gd name="T81" fmla="*/ 537 h 537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331" h="537">
                    <a:moveTo>
                      <a:pt x="172" y="0"/>
                    </a:moveTo>
                    <a:lnTo>
                      <a:pt x="159" y="68"/>
                    </a:lnTo>
                    <a:cubicBezTo>
                      <a:pt x="108" y="190"/>
                      <a:pt x="36" y="322"/>
                      <a:pt x="0" y="445"/>
                    </a:cubicBezTo>
                    <a:lnTo>
                      <a:pt x="9" y="471"/>
                    </a:lnTo>
                    <a:lnTo>
                      <a:pt x="36" y="475"/>
                    </a:lnTo>
                    <a:lnTo>
                      <a:pt x="78" y="475"/>
                    </a:lnTo>
                    <a:lnTo>
                      <a:pt x="129" y="481"/>
                    </a:lnTo>
                    <a:lnTo>
                      <a:pt x="178" y="493"/>
                    </a:lnTo>
                    <a:lnTo>
                      <a:pt x="217" y="506"/>
                    </a:lnTo>
                    <a:lnTo>
                      <a:pt x="264" y="520"/>
                    </a:lnTo>
                    <a:lnTo>
                      <a:pt x="295" y="531"/>
                    </a:lnTo>
                    <a:lnTo>
                      <a:pt x="322" y="537"/>
                    </a:lnTo>
                    <a:lnTo>
                      <a:pt x="331" y="522"/>
                    </a:lnTo>
                    <a:lnTo>
                      <a:pt x="295" y="504"/>
                    </a:lnTo>
                    <a:lnTo>
                      <a:pt x="214" y="472"/>
                    </a:lnTo>
                    <a:lnTo>
                      <a:pt x="134" y="452"/>
                    </a:lnTo>
                    <a:lnTo>
                      <a:pt x="93" y="441"/>
                    </a:lnTo>
                    <a:lnTo>
                      <a:pt x="33" y="445"/>
                    </a:lnTo>
                    <a:lnTo>
                      <a:pt x="22" y="436"/>
                    </a:lnTo>
                    <a:lnTo>
                      <a:pt x="46" y="396"/>
                    </a:lnTo>
                    <a:lnTo>
                      <a:pt x="74" y="322"/>
                    </a:lnTo>
                    <a:lnTo>
                      <a:pt x="111" y="240"/>
                    </a:lnTo>
                    <a:lnTo>
                      <a:pt x="150" y="154"/>
                    </a:lnTo>
                    <a:lnTo>
                      <a:pt x="183" y="76"/>
                    </a:lnTo>
                    <a:lnTo>
                      <a:pt x="194" y="9"/>
                    </a:lnTo>
                    <a:lnTo>
                      <a:pt x="17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3" name="Freeform 268">
                <a:extLst>
                  <a:ext uri="{FF2B5EF4-FFF2-40B4-BE49-F238E27FC236}">
                    <a16:creationId xmlns:a16="http://schemas.microsoft.com/office/drawing/2014/main" id="{687280DD-C7AB-40BA-96AE-55C595F79D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1" y="3688"/>
                <a:ext cx="165" cy="103"/>
              </a:xfrm>
              <a:custGeom>
                <a:avLst/>
                <a:gdLst>
                  <a:gd name="T0" fmla="*/ 15 w 411"/>
                  <a:gd name="T1" fmla="*/ 38 h 258"/>
                  <a:gd name="T2" fmla="*/ 232 w 411"/>
                  <a:gd name="T3" fmla="*/ 181 h 258"/>
                  <a:gd name="T4" fmla="*/ 260 w 411"/>
                  <a:gd name="T5" fmla="*/ 212 h 258"/>
                  <a:gd name="T6" fmla="*/ 278 w 411"/>
                  <a:gd name="T7" fmla="*/ 232 h 258"/>
                  <a:gd name="T8" fmla="*/ 290 w 411"/>
                  <a:gd name="T9" fmla="*/ 217 h 258"/>
                  <a:gd name="T10" fmla="*/ 290 w 411"/>
                  <a:gd name="T11" fmla="*/ 178 h 258"/>
                  <a:gd name="T12" fmla="*/ 300 w 411"/>
                  <a:gd name="T13" fmla="*/ 143 h 258"/>
                  <a:gd name="T14" fmla="*/ 322 w 411"/>
                  <a:gd name="T15" fmla="*/ 108 h 258"/>
                  <a:gd name="T16" fmla="*/ 352 w 411"/>
                  <a:gd name="T17" fmla="*/ 79 h 258"/>
                  <a:gd name="T18" fmla="*/ 373 w 411"/>
                  <a:gd name="T19" fmla="*/ 49 h 258"/>
                  <a:gd name="T20" fmla="*/ 390 w 411"/>
                  <a:gd name="T21" fmla="*/ 19 h 258"/>
                  <a:gd name="T22" fmla="*/ 401 w 411"/>
                  <a:gd name="T23" fmla="*/ 0 h 258"/>
                  <a:gd name="T24" fmla="*/ 411 w 411"/>
                  <a:gd name="T25" fmla="*/ 10 h 258"/>
                  <a:gd name="T26" fmla="*/ 395 w 411"/>
                  <a:gd name="T27" fmla="*/ 51 h 258"/>
                  <a:gd name="T28" fmla="*/ 373 w 411"/>
                  <a:gd name="T29" fmla="*/ 90 h 258"/>
                  <a:gd name="T30" fmla="*/ 344 w 411"/>
                  <a:gd name="T31" fmla="*/ 126 h 258"/>
                  <a:gd name="T32" fmla="*/ 327 w 411"/>
                  <a:gd name="T33" fmla="*/ 150 h 258"/>
                  <a:gd name="T34" fmla="*/ 320 w 411"/>
                  <a:gd name="T35" fmla="*/ 183 h 258"/>
                  <a:gd name="T36" fmla="*/ 316 w 411"/>
                  <a:gd name="T37" fmla="*/ 235 h 258"/>
                  <a:gd name="T38" fmla="*/ 303 w 411"/>
                  <a:gd name="T39" fmla="*/ 258 h 258"/>
                  <a:gd name="T40" fmla="*/ 275 w 411"/>
                  <a:gd name="T41" fmla="*/ 258 h 258"/>
                  <a:gd name="T42" fmla="*/ 249 w 411"/>
                  <a:gd name="T43" fmla="*/ 237 h 258"/>
                  <a:gd name="T44" fmla="*/ 226 w 411"/>
                  <a:gd name="T45" fmla="*/ 203 h 258"/>
                  <a:gd name="T46" fmla="*/ 180 w 411"/>
                  <a:gd name="T47" fmla="*/ 194 h 258"/>
                  <a:gd name="T48" fmla="*/ 131 w 411"/>
                  <a:gd name="T49" fmla="*/ 183 h 258"/>
                  <a:gd name="T50" fmla="*/ 87 w 411"/>
                  <a:gd name="T51" fmla="*/ 168 h 258"/>
                  <a:gd name="T52" fmla="*/ 45 w 411"/>
                  <a:gd name="T53" fmla="*/ 136 h 258"/>
                  <a:gd name="T54" fmla="*/ 15 w 411"/>
                  <a:gd name="T55" fmla="*/ 94 h 258"/>
                  <a:gd name="T56" fmla="*/ 0 w 411"/>
                  <a:gd name="T57" fmla="*/ 49 h 258"/>
                  <a:gd name="T58" fmla="*/ 4 w 411"/>
                  <a:gd name="T59" fmla="*/ 33 h 258"/>
                  <a:gd name="T60" fmla="*/ 15 w 411"/>
                  <a:gd name="T61" fmla="*/ 38 h 258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w 411"/>
                  <a:gd name="T94" fmla="*/ 0 h 258"/>
                  <a:gd name="T95" fmla="*/ 411 w 411"/>
                  <a:gd name="T96" fmla="*/ 258 h 258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T93" t="T94" r="T95" b="T96"/>
                <a:pathLst>
                  <a:path w="411" h="258">
                    <a:moveTo>
                      <a:pt x="15" y="38"/>
                    </a:moveTo>
                    <a:cubicBezTo>
                      <a:pt x="71" y="159"/>
                      <a:pt x="107" y="165"/>
                      <a:pt x="232" y="181"/>
                    </a:cubicBezTo>
                    <a:lnTo>
                      <a:pt x="260" y="212"/>
                    </a:lnTo>
                    <a:lnTo>
                      <a:pt x="278" y="232"/>
                    </a:lnTo>
                    <a:lnTo>
                      <a:pt x="290" y="217"/>
                    </a:lnTo>
                    <a:lnTo>
                      <a:pt x="290" y="178"/>
                    </a:lnTo>
                    <a:lnTo>
                      <a:pt x="300" y="143"/>
                    </a:lnTo>
                    <a:lnTo>
                      <a:pt x="322" y="108"/>
                    </a:lnTo>
                    <a:lnTo>
                      <a:pt x="352" y="79"/>
                    </a:lnTo>
                    <a:lnTo>
                      <a:pt x="373" y="49"/>
                    </a:lnTo>
                    <a:lnTo>
                      <a:pt x="390" y="19"/>
                    </a:lnTo>
                    <a:lnTo>
                      <a:pt x="401" y="0"/>
                    </a:lnTo>
                    <a:lnTo>
                      <a:pt x="411" y="10"/>
                    </a:lnTo>
                    <a:lnTo>
                      <a:pt x="395" y="51"/>
                    </a:lnTo>
                    <a:lnTo>
                      <a:pt x="373" y="90"/>
                    </a:lnTo>
                    <a:lnTo>
                      <a:pt x="344" y="126"/>
                    </a:lnTo>
                    <a:lnTo>
                      <a:pt x="327" y="150"/>
                    </a:lnTo>
                    <a:lnTo>
                      <a:pt x="320" y="183"/>
                    </a:lnTo>
                    <a:lnTo>
                      <a:pt x="316" y="235"/>
                    </a:lnTo>
                    <a:lnTo>
                      <a:pt x="303" y="258"/>
                    </a:lnTo>
                    <a:lnTo>
                      <a:pt x="275" y="258"/>
                    </a:lnTo>
                    <a:lnTo>
                      <a:pt x="249" y="237"/>
                    </a:lnTo>
                    <a:lnTo>
                      <a:pt x="226" y="203"/>
                    </a:lnTo>
                    <a:lnTo>
                      <a:pt x="180" y="194"/>
                    </a:lnTo>
                    <a:lnTo>
                      <a:pt x="131" y="183"/>
                    </a:lnTo>
                    <a:lnTo>
                      <a:pt x="87" y="168"/>
                    </a:lnTo>
                    <a:lnTo>
                      <a:pt x="45" y="136"/>
                    </a:lnTo>
                    <a:lnTo>
                      <a:pt x="15" y="94"/>
                    </a:lnTo>
                    <a:lnTo>
                      <a:pt x="0" y="49"/>
                    </a:lnTo>
                    <a:lnTo>
                      <a:pt x="4" y="33"/>
                    </a:lnTo>
                    <a:lnTo>
                      <a:pt x="15" y="3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4" name="Freeform 269">
                <a:extLst>
                  <a:ext uri="{FF2B5EF4-FFF2-40B4-BE49-F238E27FC236}">
                    <a16:creationId xmlns:a16="http://schemas.microsoft.com/office/drawing/2014/main" id="{394E7EAF-E676-47DB-B9A2-EF8C8AE7C6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5" y="3702"/>
                <a:ext cx="87" cy="206"/>
              </a:xfrm>
              <a:custGeom>
                <a:avLst/>
                <a:gdLst>
                  <a:gd name="T0" fmla="*/ 200 w 218"/>
                  <a:gd name="T1" fmla="*/ 0 h 514"/>
                  <a:gd name="T2" fmla="*/ 3 w 218"/>
                  <a:gd name="T3" fmla="*/ 436 h 514"/>
                  <a:gd name="T4" fmla="*/ 21 w 218"/>
                  <a:gd name="T5" fmla="*/ 478 h 514"/>
                  <a:gd name="T6" fmla="*/ 50 w 218"/>
                  <a:gd name="T7" fmla="*/ 514 h 514"/>
                  <a:gd name="T8" fmla="*/ 68 w 218"/>
                  <a:gd name="T9" fmla="*/ 503 h 514"/>
                  <a:gd name="T10" fmla="*/ 81 w 218"/>
                  <a:gd name="T11" fmla="*/ 476 h 514"/>
                  <a:gd name="T12" fmla="*/ 107 w 218"/>
                  <a:gd name="T13" fmla="*/ 452 h 514"/>
                  <a:gd name="T14" fmla="*/ 91 w 218"/>
                  <a:gd name="T15" fmla="*/ 445 h 514"/>
                  <a:gd name="T16" fmla="*/ 68 w 218"/>
                  <a:gd name="T17" fmla="*/ 465 h 514"/>
                  <a:gd name="T18" fmla="*/ 55 w 218"/>
                  <a:gd name="T19" fmla="*/ 486 h 514"/>
                  <a:gd name="T20" fmla="*/ 57 w 218"/>
                  <a:gd name="T21" fmla="*/ 323 h 514"/>
                  <a:gd name="T22" fmla="*/ 218 w 218"/>
                  <a:gd name="T23" fmla="*/ 10 h 514"/>
                  <a:gd name="T24" fmla="*/ 200 w 218"/>
                  <a:gd name="T25" fmla="*/ 0 h 51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18"/>
                  <a:gd name="T40" fmla="*/ 0 h 514"/>
                  <a:gd name="T41" fmla="*/ 218 w 218"/>
                  <a:gd name="T42" fmla="*/ 514 h 51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18" h="514">
                    <a:moveTo>
                      <a:pt x="200" y="0"/>
                    </a:moveTo>
                    <a:cubicBezTo>
                      <a:pt x="160" y="131"/>
                      <a:pt x="0" y="295"/>
                      <a:pt x="3" y="436"/>
                    </a:cubicBezTo>
                    <a:lnTo>
                      <a:pt x="21" y="478"/>
                    </a:lnTo>
                    <a:lnTo>
                      <a:pt x="50" y="514"/>
                    </a:lnTo>
                    <a:lnTo>
                      <a:pt x="68" y="503"/>
                    </a:lnTo>
                    <a:lnTo>
                      <a:pt x="81" y="476"/>
                    </a:lnTo>
                    <a:lnTo>
                      <a:pt x="107" y="452"/>
                    </a:lnTo>
                    <a:lnTo>
                      <a:pt x="91" y="445"/>
                    </a:lnTo>
                    <a:lnTo>
                      <a:pt x="68" y="465"/>
                    </a:lnTo>
                    <a:lnTo>
                      <a:pt x="55" y="486"/>
                    </a:lnTo>
                    <a:cubicBezTo>
                      <a:pt x="2" y="419"/>
                      <a:pt x="30" y="398"/>
                      <a:pt x="57" y="323"/>
                    </a:cubicBezTo>
                    <a:cubicBezTo>
                      <a:pt x="103" y="223"/>
                      <a:pt x="177" y="115"/>
                      <a:pt x="218" y="10"/>
                    </a:cubicBezTo>
                    <a:lnTo>
                      <a:pt x="20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5" name="Freeform 270">
                <a:extLst>
                  <a:ext uri="{FF2B5EF4-FFF2-40B4-BE49-F238E27FC236}">
                    <a16:creationId xmlns:a16="http://schemas.microsoft.com/office/drawing/2014/main" id="{F9883684-6264-442C-B55D-67EF424A67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0" y="3746"/>
                <a:ext cx="35" cy="42"/>
              </a:xfrm>
              <a:custGeom>
                <a:avLst/>
                <a:gdLst>
                  <a:gd name="T0" fmla="*/ 25 w 85"/>
                  <a:gd name="T1" fmla="*/ 0 h 104"/>
                  <a:gd name="T2" fmla="*/ 38 w 85"/>
                  <a:gd name="T3" fmla="*/ 38 h 104"/>
                  <a:gd name="T4" fmla="*/ 56 w 85"/>
                  <a:gd name="T5" fmla="*/ 58 h 104"/>
                  <a:gd name="T6" fmla="*/ 85 w 85"/>
                  <a:gd name="T7" fmla="*/ 92 h 104"/>
                  <a:gd name="T8" fmla="*/ 76 w 85"/>
                  <a:gd name="T9" fmla="*/ 104 h 104"/>
                  <a:gd name="T10" fmla="*/ 43 w 85"/>
                  <a:gd name="T11" fmla="*/ 76 h 104"/>
                  <a:gd name="T12" fmla="*/ 18 w 85"/>
                  <a:gd name="T13" fmla="*/ 43 h 104"/>
                  <a:gd name="T14" fmla="*/ 0 w 85"/>
                  <a:gd name="T15" fmla="*/ 20 h 104"/>
                  <a:gd name="T16" fmla="*/ 25 w 85"/>
                  <a:gd name="T17" fmla="*/ 0 h 10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5"/>
                  <a:gd name="T28" fmla="*/ 0 h 104"/>
                  <a:gd name="T29" fmla="*/ 85 w 85"/>
                  <a:gd name="T30" fmla="*/ 104 h 10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5" h="104">
                    <a:moveTo>
                      <a:pt x="25" y="0"/>
                    </a:moveTo>
                    <a:lnTo>
                      <a:pt x="38" y="38"/>
                    </a:lnTo>
                    <a:lnTo>
                      <a:pt x="56" y="58"/>
                    </a:lnTo>
                    <a:lnTo>
                      <a:pt x="85" y="92"/>
                    </a:lnTo>
                    <a:lnTo>
                      <a:pt x="76" y="104"/>
                    </a:lnTo>
                    <a:lnTo>
                      <a:pt x="43" y="76"/>
                    </a:lnTo>
                    <a:lnTo>
                      <a:pt x="18" y="43"/>
                    </a:lnTo>
                    <a:lnTo>
                      <a:pt x="0" y="2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6" name="Freeform 271">
                <a:extLst>
                  <a:ext uri="{FF2B5EF4-FFF2-40B4-BE49-F238E27FC236}">
                    <a16:creationId xmlns:a16="http://schemas.microsoft.com/office/drawing/2014/main" id="{9A73F36E-C8AE-4E87-BAA6-6ABB35BD39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1" y="3764"/>
                <a:ext cx="34" cy="189"/>
              </a:xfrm>
              <a:custGeom>
                <a:avLst/>
                <a:gdLst>
                  <a:gd name="T0" fmla="*/ 61 w 85"/>
                  <a:gd name="T1" fmla="*/ 2 h 471"/>
                  <a:gd name="T2" fmla="*/ 39 w 85"/>
                  <a:gd name="T3" fmla="*/ 82 h 471"/>
                  <a:gd name="T4" fmla="*/ 19 w 85"/>
                  <a:gd name="T5" fmla="*/ 151 h 471"/>
                  <a:gd name="T6" fmla="*/ 8 w 85"/>
                  <a:gd name="T7" fmla="*/ 235 h 471"/>
                  <a:gd name="T8" fmla="*/ 0 w 85"/>
                  <a:gd name="T9" fmla="*/ 321 h 471"/>
                  <a:gd name="T10" fmla="*/ 5 w 85"/>
                  <a:gd name="T11" fmla="*/ 413 h 471"/>
                  <a:gd name="T12" fmla="*/ 18 w 85"/>
                  <a:gd name="T13" fmla="*/ 456 h 471"/>
                  <a:gd name="T14" fmla="*/ 35 w 85"/>
                  <a:gd name="T15" fmla="*/ 471 h 471"/>
                  <a:gd name="T16" fmla="*/ 33 w 85"/>
                  <a:gd name="T17" fmla="*/ 434 h 471"/>
                  <a:gd name="T18" fmla="*/ 33 w 85"/>
                  <a:gd name="T19" fmla="*/ 266 h 471"/>
                  <a:gd name="T20" fmla="*/ 39 w 85"/>
                  <a:gd name="T21" fmla="*/ 184 h 471"/>
                  <a:gd name="T22" fmla="*/ 55 w 85"/>
                  <a:gd name="T23" fmla="*/ 120 h 471"/>
                  <a:gd name="T24" fmla="*/ 69 w 85"/>
                  <a:gd name="T25" fmla="*/ 75 h 471"/>
                  <a:gd name="T26" fmla="*/ 85 w 85"/>
                  <a:gd name="T27" fmla="*/ 0 h 471"/>
                  <a:gd name="T28" fmla="*/ 61 w 85"/>
                  <a:gd name="T29" fmla="*/ 2 h 47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85"/>
                  <a:gd name="T46" fmla="*/ 0 h 471"/>
                  <a:gd name="T47" fmla="*/ 85 w 85"/>
                  <a:gd name="T48" fmla="*/ 471 h 471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85" h="471">
                    <a:moveTo>
                      <a:pt x="61" y="2"/>
                    </a:moveTo>
                    <a:lnTo>
                      <a:pt x="39" y="82"/>
                    </a:lnTo>
                    <a:lnTo>
                      <a:pt x="19" y="151"/>
                    </a:lnTo>
                    <a:lnTo>
                      <a:pt x="8" y="235"/>
                    </a:lnTo>
                    <a:lnTo>
                      <a:pt x="0" y="321"/>
                    </a:lnTo>
                    <a:lnTo>
                      <a:pt x="5" y="413"/>
                    </a:lnTo>
                    <a:lnTo>
                      <a:pt x="18" y="456"/>
                    </a:lnTo>
                    <a:lnTo>
                      <a:pt x="35" y="471"/>
                    </a:lnTo>
                    <a:lnTo>
                      <a:pt x="33" y="434"/>
                    </a:lnTo>
                    <a:lnTo>
                      <a:pt x="33" y="266"/>
                    </a:lnTo>
                    <a:lnTo>
                      <a:pt x="39" y="184"/>
                    </a:lnTo>
                    <a:lnTo>
                      <a:pt x="55" y="120"/>
                    </a:lnTo>
                    <a:lnTo>
                      <a:pt x="69" y="75"/>
                    </a:lnTo>
                    <a:lnTo>
                      <a:pt x="85" y="0"/>
                    </a:lnTo>
                    <a:lnTo>
                      <a:pt x="61" y="2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7" name="Freeform 272">
                <a:extLst>
                  <a:ext uri="{FF2B5EF4-FFF2-40B4-BE49-F238E27FC236}">
                    <a16:creationId xmlns:a16="http://schemas.microsoft.com/office/drawing/2014/main" id="{30985F3B-7F26-4FC8-8BA3-446E03E868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1" y="3735"/>
                <a:ext cx="117" cy="234"/>
              </a:xfrm>
              <a:custGeom>
                <a:avLst/>
                <a:gdLst>
                  <a:gd name="T0" fmla="*/ 14 w 291"/>
                  <a:gd name="T1" fmla="*/ 15 h 586"/>
                  <a:gd name="T2" fmla="*/ 34 w 291"/>
                  <a:gd name="T3" fmla="*/ 113 h 586"/>
                  <a:gd name="T4" fmla="*/ 291 w 291"/>
                  <a:gd name="T5" fmla="*/ 574 h 586"/>
                  <a:gd name="T6" fmla="*/ 280 w 291"/>
                  <a:gd name="T7" fmla="*/ 586 h 586"/>
                  <a:gd name="T8" fmla="*/ 255 w 291"/>
                  <a:gd name="T9" fmla="*/ 577 h 586"/>
                  <a:gd name="T10" fmla="*/ 193 w 291"/>
                  <a:gd name="T11" fmla="*/ 508 h 586"/>
                  <a:gd name="T12" fmla="*/ 136 w 291"/>
                  <a:gd name="T13" fmla="*/ 426 h 586"/>
                  <a:gd name="T14" fmla="*/ 90 w 291"/>
                  <a:gd name="T15" fmla="*/ 336 h 586"/>
                  <a:gd name="T16" fmla="*/ 47 w 291"/>
                  <a:gd name="T17" fmla="*/ 223 h 586"/>
                  <a:gd name="T18" fmla="*/ 20 w 291"/>
                  <a:gd name="T19" fmla="*/ 139 h 586"/>
                  <a:gd name="T20" fmla="*/ 2 w 291"/>
                  <a:gd name="T21" fmla="*/ 53 h 586"/>
                  <a:gd name="T22" fmla="*/ 0 w 291"/>
                  <a:gd name="T23" fmla="*/ 0 h 586"/>
                  <a:gd name="T24" fmla="*/ 14 w 291"/>
                  <a:gd name="T25" fmla="*/ 15 h 58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91"/>
                  <a:gd name="T40" fmla="*/ 0 h 586"/>
                  <a:gd name="T41" fmla="*/ 291 w 291"/>
                  <a:gd name="T42" fmla="*/ 586 h 58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91" h="586">
                    <a:moveTo>
                      <a:pt x="14" y="15"/>
                    </a:moveTo>
                    <a:lnTo>
                      <a:pt x="34" y="113"/>
                    </a:lnTo>
                    <a:cubicBezTo>
                      <a:pt x="96" y="279"/>
                      <a:pt x="157" y="451"/>
                      <a:pt x="291" y="574"/>
                    </a:cubicBezTo>
                    <a:lnTo>
                      <a:pt x="280" y="586"/>
                    </a:lnTo>
                    <a:lnTo>
                      <a:pt x="255" y="577"/>
                    </a:lnTo>
                    <a:lnTo>
                      <a:pt x="193" y="508"/>
                    </a:lnTo>
                    <a:lnTo>
                      <a:pt x="136" y="426"/>
                    </a:lnTo>
                    <a:lnTo>
                      <a:pt x="90" y="336"/>
                    </a:lnTo>
                    <a:lnTo>
                      <a:pt x="47" y="223"/>
                    </a:lnTo>
                    <a:lnTo>
                      <a:pt x="20" y="139"/>
                    </a:lnTo>
                    <a:lnTo>
                      <a:pt x="2" y="53"/>
                    </a:lnTo>
                    <a:lnTo>
                      <a:pt x="0" y="0"/>
                    </a:lnTo>
                    <a:lnTo>
                      <a:pt x="14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8" name="Freeform 273">
                <a:extLst>
                  <a:ext uri="{FF2B5EF4-FFF2-40B4-BE49-F238E27FC236}">
                    <a16:creationId xmlns:a16="http://schemas.microsoft.com/office/drawing/2014/main" id="{BA445578-BC9D-4CAD-B298-586921A50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3" y="3958"/>
                <a:ext cx="21" cy="26"/>
              </a:xfrm>
              <a:custGeom>
                <a:avLst/>
                <a:gdLst>
                  <a:gd name="T0" fmla="*/ 0 w 51"/>
                  <a:gd name="T1" fmla="*/ 16 h 64"/>
                  <a:gd name="T2" fmla="*/ 27 w 51"/>
                  <a:gd name="T3" fmla="*/ 0 h 64"/>
                  <a:gd name="T4" fmla="*/ 38 w 51"/>
                  <a:gd name="T5" fmla="*/ 15 h 64"/>
                  <a:gd name="T6" fmla="*/ 51 w 51"/>
                  <a:gd name="T7" fmla="*/ 52 h 64"/>
                  <a:gd name="T8" fmla="*/ 36 w 51"/>
                  <a:gd name="T9" fmla="*/ 64 h 64"/>
                  <a:gd name="T10" fmla="*/ 2 w 51"/>
                  <a:gd name="T11" fmla="*/ 34 h 64"/>
                  <a:gd name="T12" fmla="*/ 0 w 51"/>
                  <a:gd name="T13" fmla="*/ 16 h 6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64"/>
                  <a:gd name="T23" fmla="*/ 51 w 51"/>
                  <a:gd name="T24" fmla="*/ 64 h 6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64">
                    <a:moveTo>
                      <a:pt x="0" y="16"/>
                    </a:moveTo>
                    <a:lnTo>
                      <a:pt x="27" y="0"/>
                    </a:lnTo>
                    <a:lnTo>
                      <a:pt x="38" y="15"/>
                    </a:lnTo>
                    <a:lnTo>
                      <a:pt x="51" y="52"/>
                    </a:lnTo>
                    <a:lnTo>
                      <a:pt x="36" y="64"/>
                    </a:lnTo>
                    <a:lnTo>
                      <a:pt x="2" y="34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59" name="Freeform 274">
                <a:extLst>
                  <a:ext uri="{FF2B5EF4-FFF2-40B4-BE49-F238E27FC236}">
                    <a16:creationId xmlns:a16="http://schemas.microsoft.com/office/drawing/2014/main" id="{DE4A6CE8-CD97-46A5-A6EA-ED94626856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3" y="3787"/>
                <a:ext cx="47" cy="80"/>
              </a:xfrm>
              <a:custGeom>
                <a:avLst/>
                <a:gdLst>
                  <a:gd name="T0" fmla="*/ 0 w 118"/>
                  <a:gd name="T1" fmla="*/ 4 h 200"/>
                  <a:gd name="T2" fmla="*/ 43 w 118"/>
                  <a:gd name="T3" fmla="*/ 90 h 200"/>
                  <a:gd name="T4" fmla="*/ 71 w 118"/>
                  <a:gd name="T5" fmla="*/ 140 h 200"/>
                  <a:gd name="T6" fmla="*/ 115 w 118"/>
                  <a:gd name="T7" fmla="*/ 200 h 200"/>
                  <a:gd name="T8" fmla="*/ 118 w 118"/>
                  <a:gd name="T9" fmla="*/ 165 h 200"/>
                  <a:gd name="T10" fmla="*/ 71 w 118"/>
                  <a:gd name="T11" fmla="*/ 80 h 200"/>
                  <a:gd name="T12" fmla="*/ 40 w 118"/>
                  <a:gd name="T13" fmla="*/ 17 h 200"/>
                  <a:gd name="T14" fmla="*/ 30 w 118"/>
                  <a:gd name="T15" fmla="*/ 0 h 200"/>
                  <a:gd name="T16" fmla="*/ 0 w 118"/>
                  <a:gd name="T17" fmla="*/ 4 h 20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8"/>
                  <a:gd name="T28" fmla="*/ 0 h 200"/>
                  <a:gd name="T29" fmla="*/ 118 w 118"/>
                  <a:gd name="T30" fmla="*/ 200 h 20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8" h="200">
                    <a:moveTo>
                      <a:pt x="0" y="4"/>
                    </a:moveTo>
                    <a:lnTo>
                      <a:pt x="43" y="90"/>
                    </a:lnTo>
                    <a:lnTo>
                      <a:pt x="71" y="140"/>
                    </a:lnTo>
                    <a:lnTo>
                      <a:pt x="115" y="200"/>
                    </a:lnTo>
                    <a:lnTo>
                      <a:pt x="118" y="165"/>
                    </a:lnTo>
                    <a:lnTo>
                      <a:pt x="71" y="80"/>
                    </a:lnTo>
                    <a:lnTo>
                      <a:pt x="40" y="17"/>
                    </a:lnTo>
                    <a:lnTo>
                      <a:pt x="30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0" name="Freeform 275">
                <a:extLst>
                  <a:ext uri="{FF2B5EF4-FFF2-40B4-BE49-F238E27FC236}">
                    <a16:creationId xmlns:a16="http://schemas.microsoft.com/office/drawing/2014/main" id="{53083A07-40A9-48D9-BB5C-9B1856FC0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4" y="3771"/>
                <a:ext cx="58" cy="26"/>
              </a:xfrm>
              <a:custGeom>
                <a:avLst/>
                <a:gdLst>
                  <a:gd name="T0" fmla="*/ 2 w 146"/>
                  <a:gd name="T1" fmla="*/ 0 h 67"/>
                  <a:gd name="T2" fmla="*/ 35 w 146"/>
                  <a:gd name="T3" fmla="*/ 15 h 67"/>
                  <a:gd name="T4" fmla="*/ 67 w 146"/>
                  <a:gd name="T5" fmla="*/ 27 h 67"/>
                  <a:gd name="T6" fmla="*/ 112 w 146"/>
                  <a:gd name="T7" fmla="*/ 37 h 67"/>
                  <a:gd name="T8" fmla="*/ 146 w 146"/>
                  <a:gd name="T9" fmla="*/ 42 h 67"/>
                  <a:gd name="T10" fmla="*/ 139 w 146"/>
                  <a:gd name="T11" fmla="*/ 64 h 67"/>
                  <a:gd name="T12" fmla="*/ 103 w 146"/>
                  <a:gd name="T13" fmla="*/ 67 h 67"/>
                  <a:gd name="T14" fmla="*/ 56 w 146"/>
                  <a:gd name="T15" fmla="*/ 60 h 67"/>
                  <a:gd name="T16" fmla="*/ 31 w 146"/>
                  <a:gd name="T17" fmla="*/ 49 h 67"/>
                  <a:gd name="T18" fmla="*/ 4 w 146"/>
                  <a:gd name="T19" fmla="*/ 26 h 67"/>
                  <a:gd name="T20" fmla="*/ 0 w 146"/>
                  <a:gd name="T21" fmla="*/ 10 h 67"/>
                  <a:gd name="T22" fmla="*/ 2 w 146"/>
                  <a:gd name="T23" fmla="*/ 0 h 6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46"/>
                  <a:gd name="T37" fmla="*/ 0 h 67"/>
                  <a:gd name="T38" fmla="*/ 146 w 146"/>
                  <a:gd name="T39" fmla="*/ 67 h 67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46" h="67">
                    <a:moveTo>
                      <a:pt x="2" y="0"/>
                    </a:moveTo>
                    <a:lnTo>
                      <a:pt x="35" y="15"/>
                    </a:lnTo>
                    <a:lnTo>
                      <a:pt x="67" y="27"/>
                    </a:lnTo>
                    <a:lnTo>
                      <a:pt x="112" y="37"/>
                    </a:lnTo>
                    <a:lnTo>
                      <a:pt x="146" y="42"/>
                    </a:lnTo>
                    <a:lnTo>
                      <a:pt x="139" y="64"/>
                    </a:lnTo>
                    <a:lnTo>
                      <a:pt x="103" y="67"/>
                    </a:lnTo>
                    <a:lnTo>
                      <a:pt x="56" y="60"/>
                    </a:lnTo>
                    <a:lnTo>
                      <a:pt x="31" y="49"/>
                    </a:lnTo>
                    <a:lnTo>
                      <a:pt x="4" y="26"/>
                    </a:lnTo>
                    <a:lnTo>
                      <a:pt x="0" y="1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1" name="Freeform 276">
                <a:extLst>
                  <a:ext uri="{FF2B5EF4-FFF2-40B4-BE49-F238E27FC236}">
                    <a16:creationId xmlns:a16="http://schemas.microsoft.com/office/drawing/2014/main" id="{9EE9E4C0-A1E8-4807-B27B-AC805CBCC4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5" y="3751"/>
                <a:ext cx="75" cy="51"/>
              </a:xfrm>
              <a:custGeom>
                <a:avLst/>
                <a:gdLst>
                  <a:gd name="T0" fmla="*/ 3 w 189"/>
                  <a:gd name="T1" fmla="*/ 86 h 127"/>
                  <a:gd name="T2" fmla="*/ 37 w 189"/>
                  <a:gd name="T3" fmla="*/ 88 h 127"/>
                  <a:gd name="T4" fmla="*/ 82 w 189"/>
                  <a:gd name="T5" fmla="*/ 73 h 127"/>
                  <a:gd name="T6" fmla="*/ 113 w 189"/>
                  <a:gd name="T7" fmla="*/ 55 h 127"/>
                  <a:gd name="T8" fmla="*/ 147 w 189"/>
                  <a:gd name="T9" fmla="*/ 23 h 127"/>
                  <a:gd name="T10" fmla="*/ 165 w 189"/>
                  <a:gd name="T11" fmla="*/ 0 h 127"/>
                  <a:gd name="T12" fmla="*/ 189 w 189"/>
                  <a:gd name="T13" fmla="*/ 3 h 127"/>
                  <a:gd name="T14" fmla="*/ 0 w 189"/>
                  <a:gd name="T15" fmla="*/ 127 h 127"/>
                  <a:gd name="T16" fmla="*/ 3 w 189"/>
                  <a:gd name="T17" fmla="*/ 86 h 12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89"/>
                  <a:gd name="T28" fmla="*/ 0 h 127"/>
                  <a:gd name="T29" fmla="*/ 189 w 189"/>
                  <a:gd name="T30" fmla="*/ 127 h 127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89" h="127">
                    <a:moveTo>
                      <a:pt x="3" y="86"/>
                    </a:moveTo>
                    <a:lnTo>
                      <a:pt x="37" y="88"/>
                    </a:lnTo>
                    <a:lnTo>
                      <a:pt x="82" y="73"/>
                    </a:lnTo>
                    <a:lnTo>
                      <a:pt x="113" y="55"/>
                    </a:lnTo>
                    <a:lnTo>
                      <a:pt x="147" y="23"/>
                    </a:lnTo>
                    <a:lnTo>
                      <a:pt x="165" y="0"/>
                    </a:lnTo>
                    <a:lnTo>
                      <a:pt x="189" y="3"/>
                    </a:lnTo>
                    <a:cubicBezTo>
                      <a:pt x="138" y="81"/>
                      <a:pt x="97" y="122"/>
                      <a:pt x="0" y="127"/>
                    </a:cubicBezTo>
                    <a:lnTo>
                      <a:pt x="3" y="8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2" name="Freeform 277">
                <a:extLst>
                  <a:ext uri="{FF2B5EF4-FFF2-40B4-BE49-F238E27FC236}">
                    <a16:creationId xmlns:a16="http://schemas.microsoft.com/office/drawing/2014/main" id="{DA560566-F7EE-475C-832E-577747E844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5" y="3726"/>
                <a:ext cx="50" cy="152"/>
              </a:xfrm>
              <a:custGeom>
                <a:avLst/>
                <a:gdLst>
                  <a:gd name="T0" fmla="*/ 119 w 124"/>
                  <a:gd name="T1" fmla="*/ 0 h 380"/>
                  <a:gd name="T2" fmla="*/ 124 w 124"/>
                  <a:gd name="T3" fmla="*/ 31 h 380"/>
                  <a:gd name="T4" fmla="*/ 33 w 124"/>
                  <a:gd name="T5" fmla="*/ 380 h 380"/>
                  <a:gd name="T6" fmla="*/ 15 w 124"/>
                  <a:gd name="T7" fmla="*/ 377 h 380"/>
                  <a:gd name="T8" fmla="*/ 3 w 124"/>
                  <a:gd name="T9" fmla="*/ 339 h 380"/>
                  <a:gd name="T10" fmla="*/ 2 w 124"/>
                  <a:gd name="T11" fmla="*/ 301 h 380"/>
                  <a:gd name="T12" fmla="*/ 10 w 124"/>
                  <a:gd name="T13" fmla="*/ 260 h 380"/>
                  <a:gd name="T14" fmla="*/ 31 w 124"/>
                  <a:gd name="T15" fmla="*/ 207 h 380"/>
                  <a:gd name="T16" fmla="*/ 57 w 124"/>
                  <a:gd name="T17" fmla="*/ 135 h 380"/>
                  <a:gd name="T18" fmla="*/ 82 w 124"/>
                  <a:gd name="T19" fmla="*/ 81 h 380"/>
                  <a:gd name="T20" fmla="*/ 82 w 124"/>
                  <a:gd name="T21" fmla="*/ 55 h 380"/>
                  <a:gd name="T22" fmla="*/ 119 w 124"/>
                  <a:gd name="T23" fmla="*/ 0 h 38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24"/>
                  <a:gd name="T37" fmla="*/ 0 h 380"/>
                  <a:gd name="T38" fmla="*/ 124 w 124"/>
                  <a:gd name="T39" fmla="*/ 380 h 38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24" h="380">
                    <a:moveTo>
                      <a:pt x="119" y="0"/>
                    </a:moveTo>
                    <a:lnTo>
                      <a:pt x="124" y="31"/>
                    </a:lnTo>
                    <a:cubicBezTo>
                      <a:pt x="87" y="134"/>
                      <a:pt x="0" y="268"/>
                      <a:pt x="33" y="380"/>
                    </a:cubicBezTo>
                    <a:lnTo>
                      <a:pt x="15" y="377"/>
                    </a:lnTo>
                    <a:lnTo>
                      <a:pt x="3" y="339"/>
                    </a:lnTo>
                    <a:lnTo>
                      <a:pt x="2" y="301"/>
                    </a:lnTo>
                    <a:lnTo>
                      <a:pt x="10" y="260"/>
                    </a:lnTo>
                    <a:lnTo>
                      <a:pt x="31" y="207"/>
                    </a:lnTo>
                    <a:lnTo>
                      <a:pt x="57" y="135"/>
                    </a:lnTo>
                    <a:lnTo>
                      <a:pt x="82" y="81"/>
                    </a:lnTo>
                    <a:lnTo>
                      <a:pt x="82" y="55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3" name="Freeform 278">
                <a:extLst>
                  <a:ext uri="{FF2B5EF4-FFF2-40B4-BE49-F238E27FC236}">
                    <a16:creationId xmlns:a16="http://schemas.microsoft.com/office/drawing/2014/main" id="{148D91C4-9D94-4F8B-90C0-5047742836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9" y="3761"/>
                <a:ext cx="18" cy="84"/>
              </a:xfrm>
              <a:custGeom>
                <a:avLst/>
                <a:gdLst>
                  <a:gd name="T0" fmla="*/ 13 w 43"/>
                  <a:gd name="T1" fmla="*/ 0 h 210"/>
                  <a:gd name="T2" fmla="*/ 9 w 43"/>
                  <a:gd name="T3" fmla="*/ 72 h 210"/>
                  <a:gd name="T4" fmla="*/ 0 w 43"/>
                  <a:gd name="T5" fmla="*/ 142 h 210"/>
                  <a:gd name="T6" fmla="*/ 7 w 43"/>
                  <a:gd name="T7" fmla="*/ 181 h 210"/>
                  <a:gd name="T8" fmla="*/ 25 w 43"/>
                  <a:gd name="T9" fmla="*/ 210 h 210"/>
                  <a:gd name="T10" fmla="*/ 31 w 43"/>
                  <a:gd name="T11" fmla="*/ 187 h 210"/>
                  <a:gd name="T12" fmla="*/ 40 w 43"/>
                  <a:gd name="T13" fmla="*/ 93 h 210"/>
                  <a:gd name="T14" fmla="*/ 43 w 43"/>
                  <a:gd name="T15" fmla="*/ 9 h 210"/>
                  <a:gd name="T16" fmla="*/ 13 w 43"/>
                  <a:gd name="T17" fmla="*/ 0 h 21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3"/>
                  <a:gd name="T28" fmla="*/ 0 h 210"/>
                  <a:gd name="T29" fmla="*/ 43 w 43"/>
                  <a:gd name="T30" fmla="*/ 210 h 21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3" h="210">
                    <a:moveTo>
                      <a:pt x="13" y="0"/>
                    </a:moveTo>
                    <a:lnTo>
                      <a:pt x="9" y="72"/>
                    </a:lnTo>
                    <a:lnTo>
                      <a:pt x="0" y="142"/>
                    </a:lnTo>
                    <a:lnTo>
                      <a:pt x="7" y="181"/>
                    </a:lnTo>
                    <a:lnTo>
                      <a:pt x="25" y="210"/>
                    </a:lnTo>
                    <a:lnTo>
                      <a:pt x="31" y="187"/>
                    </a:lnTo>
                    <a:lnTo>
                      <a:pt x="40" y="93"/>
                    </a:lnTo>
                    <a:lnTo>
                      <a:pt x="43" y="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4" name="Freeform 279">
                <a:extLst>
                  <a:ext uri="{FF2B5EF4-FFF2-40B4-BE49-F238E27FC236}">
                    <a16:creationId xmlns:a16="http://schemas.microsoft.com/office/drawing/2014/main" id="{30EEE4AB-C841-4640-972B-FA42FA698F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1" y="3790"/>
                <a:ext cx="77" cy="142"/>
              </a:xfrm>
              <a:custGeom>
                <a:avLst/>
                <a:gdLst>
                  <a:gd name="T0" fmla="*/ 36 w 194"/>
                  <a:gd name="T1" fmla="*/ 0 h 355"/>
                  <a:gd name="T2" fmla="*/ 33 w 194"/>
                  <a:gd name="T3" fmla="*/ 46 h 355"/>
                  <a:gd name="T4" fmla="*/ 194 w 194"/>
                  <a:gd name="T5" fmla="*/ 160 h 355"/>
                  <a:gd name="T6" fmla="*/ 175 w 194"/>
                  <a:gd name="T7" fmla="*/ 173 h 355"/>
                  <a:gd name="T8" fmla="*/ 134 w 194"/>
                  <a:gd name="T9" fmla="*/ 160 h 355"/>
                  <a:gd name="T10" fmla="*/ 87 w 194"/>
                  <a:gd name="T11" fmla="*/ 131 h 355"/>
                  <a:gd name="T12" fmla="*/ 33 w 194"/>
                  <a:gd name="T13" fmla="*/ 93 h 355"/>
                  <a:gd name="T14" fmla="*/ 44 w 194"/>
                  <a:gd name="T15" fmla="*/ 153 h 355"/>
                  <a:gd name="T16" fmla="*/ 57 w 194"/>
                  <a:gd name="T17" fmla="*/ 241 h 355"/>
                  <a:gd name="T18" fmla="*/ 72 w 194"/>
                  <a:gd name="T19" fmla="*/ 281 h 355"/>
                  <a:gd name="T20" fmla="*/ 78 w 194"/>
                  <a:gd name="T21" fmla="*/ 355 h 355"/>
                  <a:gd name="T22" fmla="*/ 46 w 194"/>
                  <a:gd name="T23" fmla="*/ 310 h 355"/>
                  <a:gd name="T24" fmla="*/ 20 w 194"/>
                  <a:gd name="T25" fmla="*/ 221 h 355"/>
                  <a:gd name="T26" fmla="*/ 4 w 194"/>
                  <a:gd name="T27" fmla="*/ 129 h 355"/>
                  <a:gd name="T28" fmla="*/ 0 w 194"/>
                  <a:gd name="T29" fmla="*/ 52 h 355"/>
                  <a:gd name="T30" fmla="*/ 6 w 194"/>
                  <a:gd name="T31" fmla="*/ 3 h 355"/>
                  <a:gd name="T32" fmla="*/ 36 w 194"/>
                  <a:gd name="T33" fmla="*/ 0 h 35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94"/>
                  <a:gd name="T52" fmla="*/ 0 h 355"/>
                  <a:gd name="T53" fmla="*/ 194 w 194"/>
                  <a:gd name="T54" fmla="*/ 355 h 355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94" h="355">
                    <a:moveTo>
                      <a:pt x="36" y="0"/>
                    </a:moveTo>
                    <a:lnTo>
                      <a:pt x="33" y="46"/>
                    </a:lnTo>
                    <a:cubicBezTo>
                      <a:pt x="94" y="129"/>
                      <a:pt x="137" y="104"/>
                      <a:pt x="194" y="160"/>
                    </a:cubicBezTo>
                    <a:lnTo>
                      <a:pt x="175" y="173"/>
                    </a:lnTo>
                    <a:lnTo>
                      <a:pt x="134" y="160"/>
                    </a:lnTo>
                    <a:lnTo>
                      <a:pt x="87" y="131"/>
                    </a:lnTo>
                    <a:lnTo>
                      <a:pt x="33" y="93"/>
                    </a:lnTo>
                    <a:lnTo>
                      <a:pt x="44" y="153"/>
                    </a:lnTo>
                    <a:lnTo>
                      <a:pt x="57" y="241"/>
                    </a:lnTo>
                    <a:lnTo>
                      <a:pt x="72" y="281"/>
                    </a:lnTo>
                    <a:lnTo>
                      <a:pt x="78" y="355"/>
                    </a:lnTo>
                    <a:lnTo>
                      <a:pt x="46" y="310"/>
                    </a:lnTo>
                    <a:lnTo>
                      <a:pt x="20" y="221"/>
                    </a:lnTo>
                    <a:lnTo>
                      <a:pt x="4" y="129"/>
                    </a:lnTo>
                    <a:lnTo>
                      <a:pt x="0" y="52"/>
                    </a:lnTo>
                    <a:lnTo>
                      <a:pt x="6" y="3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5" name="Freeform 280">
                <a:extLst>
                  <a:ext uri="{FF2B5EF4-FFF2-40B4-BE49-F238E27FC236}">
                    <a16:creationId xmlns:a16="http://schemas.microsoft.com/office/drawing/2014/main" id="{7C3AA101-5256-4AE8-BF42-C1C166A11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3" y="3891"/>
                <a:ext cx="86" cy="75"/>
              </a:xfrm>
              <a:custGeom>
                <a:avLst/>
                <a:gdLst>
                  <a:gd name="T0" fmla="*/ 14 w 215"/>
                  <a:gd name="T1" fmla="*/ 0 h 189"/>
                  <a:gd name="T2" fmla="*/ 79 w 215"/>
                  <a:gd name="T3" fmla="*/ 69 h 189"/>
                  <a:gd name="T4" fmla="*/ 159 w 215"/>
                  <a:gd name="T5" fmla="*/ 140 h 189"/>
                  <a:gd name="T6" fmla="*/ 182 w 215"/>
                  <a:gd name="T7" fmla="*/ 140 h 189"/>
                  <a:gd name="T8" fmla="*/ 198 w 215"/>
                  <a:gd name="T9" fmla="*/ 151 h 189"/>
                  <a:gd name="T10" fmla="*/ 215 w 215"/>
                  <a:gd name="T11" fmla="*/ 178 h 189"/>
                  <a:gd name="T12" fmla="*/ 206 w 215"/>
                  <a:gd name="T13" fmla="*/ 189 h 189"/>
                  <a:gd name="T14" fmla="*/ 184 w 215"/>
                  <a:gd name="T15" fmla="*/ 187 h 189"/>
                  <a:gd name="T16" fmla="*/ 136 w 215"/>
                  <a:gd name="T17" fmla="*/ 151 h 189"/>
                  <a:gd name="T18" fmla="*/ 71 w 215"/>
                  <a:gd name="T19" fmla="*/ 93 h 189"/>
                  <a:gd name="T20" fmla="*/ 0 w 215"/>
                  <a:gd name="T21" fmla="*/ 18 h 189"/>
                  <a:gd name="T22" fmla="*/ 2 w 215"/>
                  <a:gd name="T23" fmla="*/ 4 h 189"/>
                  <a:gd name="T24" fmla="*/ 14 w 215"/>
                  <a:gd name="T25" fmla="*/ 0 h 18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15"/>
                  <a:gd name="T40" fmla="*/ 0 h 189"/>
                  <a:gd name="T41" fmla="*/ 215 w 215"/>
                  <a:gd name="T42" fmla="*/ 189 h 18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15" h="189">
                    <a:moveTo>
                      <a:pt x="14" y="0"/>
                    </a:moveTo>
                    <a:lnTo>
                      <a:pt x="79" y="69"/>
                    </a:lnTo>
                    <a:lnTo>
                      <a:pt x="159" y="140"/>
                    </a:lnTo>
                    <a:lnTo>
                      <a:pt x="182" y="140"/>
                    </a:lnTo>
                    <a:lnTo>
                      <a:pt x="198" y="151"/>
                    </a:lnTo>
                    <a:lnTo>
                      <a:pt x="215" y="178"/>
                    </a:lnTo>
                    <a:lnTo>
                      <a:pt x="206" y="189"/>
                    </a:lnTo>
                    <a:lnTo>
                      <a:pt x="184" y="187"/>
                    </a:lnTo>
                    <a:lnTo>
                      <a:pt x="136" y="151"/>
                    </a:lnTo>
                    <a:lnTo>
                      <a:pt x="71" y="93"/>
                    </a:lnTo>
                    <a:lnTo>
                      <a:pt x="0" y="18"/>
                    </a:lnTo>
                    <a:lnTo>
                      <a:pt x="2" y="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6" name="Freeform 281">
                <a:extLst>
                  <a:ext uri="{FF2B5EF4-FFF2-40B4-BE49-F238E27FC236}">
                    <a16:creationId xmlns:a16="http://schemas.microsoft.com/office/drawing/2014/main" id="{50EC7631-1210-494A-93B2-E771D73319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0" y="3866"/>
                <a:ext cx="47" cy="47"/>
              </a:xfrm>
              <a:custGeom>
                <a:avLst/>
                <a:gdLst>
                  <a:gd name="T0" fmla="*/ 98 w 116"/>
                  <a:gd name="T1" fmla="*/ 0 h 116"/>
                  <a:gd name="T2" fmla="*/ 0 w 116"/>
                  <a:gd name="T3" fmla="*/ 61 h 116"/>
                  <a:gd name="T4" fmla="*/ 0 w 116"/>
                  <a:gd name="T5" fmla="*/ 79 h 116"/>
                  <a:gd name="T6" fmla="*/ 15 w 116"/>
                  <a:gd name="T7" fmla="*/ 116 h 116"/>
                  <a:gd name="T8" fmla="*/ 33 w 116"/>
                  <a:gd name="T9" fmla="*/ 110 h 116"/>
                  <a:gd name="T10" fmla="*/ 57 w 116"/>
                  <a:gd name="T11" fmla="*/ 82 h 116"/>
                  <a:gd name="T12" fmla="*/ 98 w 116"/>
                  <a:gd name="T13" fmla="*/ 53 h 116"/>
                  <a:gd name="T14" fmla="*/ 116 w 116"/>
                  <a:gd name="T15" fmla="*/ 36 h 116"/>
                  <a:gd name="T16" fmla="*/ 101 w 116"/>
                  <a:gd name="T17" fmla="*/ 30 h 116"/>
                  <a:gd name="T18" fmla="*/ 31 w 116"/>
                  <a:gd name="T19" fmla="*/ 90 h 116"/>
                  <a:gd name="T20" fmla="*/ 31 w 116"/>
                  <a:gd name="T21" fmla="*/ 63 h 116"/>
                  <a:gd name="T22" fmla="*/ 109 w 116"/>
                  <a:gd name="T23" fmla="*/ 12 h 116"/>
                  <a:gd name="T24" fmla="*/ 98 w 116"/>
                  <a:gd name="T25" fmla="*/ 0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16"/>
                  <a:gd name="T40" fmla="*/ 0 h 116"/>
                  <a:gd name="T41" fmla="*/ 116 w 116"/>
                  <a:gd name="T42" fmla="*/ 116 h 11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16" h="116">
                    <a:moveTo>
                      <a:pt x="98" y="0"/>
                    </a:moveTo>
                    <a:lnTo>
                      <a:pt x="0" y="61"/>
                    </a:lnTo>
                    <a:lnTo>
                      <a:pt x="0" y="79"/>
                    </a:lnTo>
                    <a:lnTo>
                      <a:pt x="15" y="116"/>
                    </a:lnTo>
                    <a:lnTo>
                      <a:pt x="33" y="110"/>
                    </a:lnTo>
                    <a:lnTo>
                      <a:pt x="57" y="82"/>
                    </a:lnTo>
                    <a:lnTo>
                      <a:pt x="98" y="53"/>
                    </a:lnTo>
                    <a:lnTo>
                      <a:pt x="116" y="36"/>
                    </a:lnTo>
                    <a:lnTo>
                      <a:pt x="101" y="30"/>
                    </a:lnTo>
                    <a:lnTo>
                      <a:pt x="31" y="90"/>
                    </a:lnTo>
                    <a:lnTo>
                      <a:pt x="31" y="63"/>
                    </a:lnTo>
                    <a:lnTo>
                      <a:pt x="109" y="12"/>
                    </a:lnTo>
                    <a:lnTo>
                      <a:pt x="9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7" name="Freeform 282">
                <a:extLst>
                  <a:ext uri="{FF2B5EF4-FFF2-40B4-BE49-F238E27FC236}">
                    <a16:creationId xmlns:a16="http://schemas.microsoft.com/office/drawing/2014/main" id="{FBA01EA1-2AE4-48CB-B778-DBAD7A6A0F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5" y="3843"/>
                <a:ext cx="36" cy="41"/>
              </a:xfrm>
              <a:custGeom>
                <a:avLst/>
                <a:gdLst>
                  <a:gd name="T0" fmla="*/ 25 w 88"/>
                  <a:gd name="T1" fmla="*/ 0 h 103"/>
                  <a:gd name="T2" fmla="*/ 57 w 88"/>
                  <a:gd name="T3" fmla="*/ 28 h 103"/>
                  <a:gd name="T4" fmla="*/ 88 w 88"/>
                  <a:gd name="T5" fmla="*/ 49 h 103"/>
                  <a:gd name="T6" fmla="*/ 88 w 88"/>
                  <a:gd name="T7" fmla="*/ 69 h 103"/>
                  <a:gd name="T8" fmla="*/ 74 w 88"/>
                  <a:gd name="T9" fmla="*/ 100 h 103"/>
                  <a:gd name="T10" fmla="*/ 57 w 88"/>
                  <a:gd name="T11" fmla="*/ 103 h 103"/>
                  <a:gd name="T12" fmla="*/ 0 w 88"/>
                  <a:gd name="T13" fmla="*/ 44 h 103"/>
                  <a:gd name="T14" fmla="*/ 22 w 88"/>
                  <a:gd name="T15" fmla="*/ 42 h 103"/>
                  <a:gd name="T16" fmla="*/ 50 w 88"/>
                  <a:gd name="T17" fmla="*/ 73 h 103"/>
                  <a:gd name="T18" fmla="*/ 58 w 88"/>
                  <a:gd name="T19" fmla="*/ 53 h 103"/>
                  <a:gd name="T20" fmla="*/ 13 w 88"/>
                  <a:gd name="T21" fmla="*/ 16 h 103"/>
                  <a:gd name="T22" fmla="*/ 25 w 88"/>
                  <a:gd name="T23" fmla="*/ 0 h 10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88"/>
                  <a:gd name="T37" fmla="*/ 0 h 103"/>
                  <a:gd name="T38" fmla="*/ 88 w 88"/>
                  <a:gd name="T39" fmla="*/ 103 h 103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88" h="103">
                    <a:moveTo>
                      <a:pt x="25" y="0"/>
                    </a:moveTo>
                    <a:lnTo>
                      <a:pt x="57" y="28"/>
                    </a:lnTo>
                    <a:lnTo>
                      <a:pt x="88" y="49"/>
                    </a:lnTo>
                    <a:lnTo>
                      <a:pt x="88" y="69"/>
                    </a:lnTo>
                    <a:lnTo>
                      <a:pt x="74" y="100"/>
                    </a:lnTo>
                    <a:lnTo>
                      <a:pt x="57" y="103"/>
                    </a:lnTo>
                    <a:lnTo>
                      <a:pt x="0" y="44"/>
                    </a:lnTo>
                    <a:lnTo>
                      <a:pt x="22" y="42"/>
                    </a:lnTo>
                    <a:lnTo>
                      <a:pt x="50" y="73"/>
                    </a:lnTo>
                    <a:lnTo>
                      <a:pt x="58" y="53"/>
                    </a:lnTo>
                    <a:lnTo>
                      <a:pt x="13" y="16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8" name="Freeform 283">
                <a:extLst>
                  <a:ext uri="{FF2B5EF4-FFF2-40B4-BE49-F238E27FC236}">
                    <a16:creationId xmlns:a16="http://schemas.microsoft.com/office/drawing/2014/main" id="{37C66423-7293-4442-B1BC-42240A4E53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7" y="3837"/>
                <a:ext cx="33" cy="26"/>
              </a:xfrm>
              <a:custGeom>
                <a:avLst/>
                <a:gdLst>
                  <a:gd name="T0" fmla="*/ 35 w 82"/>
                  <a:gd name="T1" fmla="*/ 0 h 63"/>
                  <a:gd name="T2" fmla="*/ 0 w 82"/>
                  <a:gd name="T3" fmla="*/ 52 h 63"/>
                  <a:gd name="T4" fmla="*/ 15 w 82"/>
                  <a:gd name="T5" fmla="*/ 63 h 63"/>
                  <a:gd name="T6" fmla="*/ 43 w 82"/>
                  <a:gd name="T7" fmla="*/ 43 h 63"/>
                  <a:gd name="T8" fmla="*/ 60 w 82"/>
                  <a:gd name="T9" fmla="*/ 58 h 63"/>
                  <a:gd name="T10" fmla="*/ 82 w 82"/>
                  <a:gd name="T11" fmla="*/ 46 h 63"/>
                  <a:gd name="T12" fmla="*/ 60 w 82"/>
                  <a:gd name="T13" fmla="*/ 17 h 63"/>
                  <a:gd name="T14" fmla="*/ 48 w 82"/>
                  <a:gd name="T15" fmla="*/ 0 h 63"/>
                  <a:gd name="T16" fmla="*/ 35 w 82"/>
                  <a:gd name="T17" fmla="*/ 0 h 6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2"/>
                  <a:gd name="T28" fmla="*/ 0 h 63"/>
                  <a:gd name="T29" fmla="*/ 82 w 82"/>
                  <a:gd name="T30" fmla="*/ 63 h 6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2" h="63">
                    <a:moveTo>
                      <a:pt x="35" y="0"/>
                    </a:moveTo>
                    <a:lnTo>
                      <a:pt x="0" y="52"/>
                    </a:lnTo>
                    <a:lnTo>
                      <a:pt x="15" y="63"/>
                    </a:lnTo>
                    <a:lnTo>
                      <a:pt x="43" y="43"/>
                    </a:lnTo>
                    <a:lnTo>
                      <a:pt x="60" y="58"/>
                    </a:lnTo>
                    <a:lnTo>
                      <a:pt x="82" y="46"/>
                    </a:lnTo>
                    <a:lnTo>
                      <a:pt x="60" y="17"/>
                    </a:lnTo>
                    <a:lnTo>
                      <a:pt x="48" y="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69" name="Freeform 284">
                <a:extLst>
                  <a:ext uri="{FF2B5EF4-FFF2-40B4-BE49-F238E27FC236}">
                    <a16:creationId xmlns:a16="http://schemas.microsoft.com/office/drawing/2014/main" id="{F540E849-CACB-4948-8E1C-6788B5614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6" y="3763"/>
                <a:ext cx="128" cy="73"/>
              </a:xfrm>
              <a:custGeom>
                <a:avLst/>
                <a:gdLst>
                  <a:gd name="T0" fmla="*/ 0 w 319"/>
                  <a:gd name="T1" fmla="*/ 165 h 182"/>
                  <a:gd name="T2" fmla="*/ 306 w 319"/>
                  <a:gd name="T3" fmla="*/ 0 h 182"/>
                  <a:gd name="T4" fmla="*/ 319 w 319"/>
                  <a:gd name="T5" fmla="*/ 4 h 182"/>
                  <a:gd name="T6" fmla="*/ 309 w 319"/>
                  <a:gd name="T7" fmla="*/ 31 h 182"/>
                  <a:gd name="T8" fmla="*/ 276 w 319"/>
                  <a:gd name="T9" fmla="*/ 68 h 182"/>
                  <a:gd name="T10" fmla="*/ 220 w 319"/>
                  <a:gd name="T11" fmla="*/ 113 h 182"/>
                  <a:gd name="T12" fmla="*/ 158 w 319"/>
                  <a:gd name="T13" fmla="*/ 147 h 182"/>
                  <a:gd name="T14" fmla="*/ 91 w 319"/>
                  <a:gd name="T15" fmla="*/ 173 h 182"/>
                  <a:gd name="T16" fmla="*/ 28 w 319"/>
                  <a:gd name="T17" fmla="*/ 182 h 182"/>
                  <a:gd name="T18" fmla="*/ 6 w 319"/>
                  <a:gd name="T19" fmla="*/ 178 h 182"/>
                  <a:gd name="T20" fmla="*/ 0 w 319"/>
                  <a:gd name="T21" fmla="*/ 165 h 18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19"/>
                  <a:gd name="T34" fmla="*/ 0 h 182"/>
                  <a:gd name="T35" fmla="*/ 319 w 319"/>
                  <a:gd name="T36" fmla="*/ 182 h 182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19" h="182">
                    <a:moveTo>
                      <a:pt x="0" y="165"/>
                    </a:moveTo>
                    <a:cubicBezTo>
                      <a:pt x="143" y="133"/>
                      <a:pt x="202" y="104"/>
                      <a:pt x="306" y="0"/>
                    </a:cubicBezTo>
                    <a:lnTo>
                      <a:pt x="319" y="4"/>
                    </a:lnTo>
                    <a:lnTo>
                      <a:pt x="309" y="31"/>
                    </a:lnTo>
                    <a:lnTo>
                      <a:pt x="276" y="68"/>
                    </a:lnTo>
                    <a:lnTo>
                      <a:pt x="220" y="113"/>
                    </a:lnTo>
                    <a:lnTo>
                      <a:pt x="158" y="147"/>
                    </a:lnTo>
                    <a:lnTo>
                      <a:pt x="91" y="173"/>
                    </a:lnTo>
                    <a:lnTo>
                      <a:pt x="28" y="182"/>
                    </a:lnTo>
                    <a:lnTo>
                      <a:pt x="6" y="178"/>
                    </a:lnTo>
                    <a:lnTo>
                      <a:pt x="0" y="16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0" name="Freeform 285">
                <a:extLst>
                  <a:ext uri="{FF2B5EF4-FFF2-40B4-BE49-F238E27FC236}">
                    <a16:creationId xmlns:a16="http://schemas.microsoft.com/office/drawing/2014/main" id="{76AA5C88-590B-4889-A84D-2985D1484E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2" y="3760"/>
                <a:ext cx="150" cy="103"/>
              </a:xfrm>
              <a:custGeom>
                <a:avLst/>
                <a:gdLst>
                  <a:gd name="T0" fmla="*/ 1 w 375"/>
                  <a:gd name="T1" fmla="*/ 196 h 255"/>
                  <a:gd name="T2" fmla="*/ 21 w 375"/>
                  <a:gd name="T3" fmla="*/ 217 h 255"/>
                  <a:gd name="T4" fmla="*/ 57 w 375"/>
                  <a:gd name="T5" fmla="*/ 219 h 255"/>
                  <a:gd name="T6" fmla="*/ 111 w 375"/>
                  <a:gd name="T7" fmla="*/ 208 h 255"/>
                  <a:gd name="T8" fmla="*/ 187 w 375"/>
                  <a:gd name="T9" fmla="*/ 181 h 255"/>
                  <a:gd name="T10" fmla="*/ 261 w 375"/>
                  <a:gd name="T11" fmla="*/ 139 h 255"/>
                  <a:gd name="T12" fmla="*/ 321 w 375"/>
                  <a:gd name="T13" fmla="*/ 90 h 255"/>
                  <a:gd name="T14" fmla="*/ 341 w 375"/>
                  <a:gd name="T15" fmla="*/ 58 h 255"/>
                  <a:gd name="T16" fmla="*/ 351 w 375"/>
                  <a:gd name="T17" fmla="*/ 25 h 255"/>
                  <a:gd name="T18" fmla="*/ 346 w 375"/>
                  <a:gd name="T19" fmla="*/ 2 h 255"/>
                  <a:gd name="T20" fmla="*/ 357 w 375"/>
                  <a:gd name="T21" fmla="*/ 0 h 255"/>
                  <a:gd name="T22" fmla="*/ 373 w 375"/>
                  <a:gd name="T23" fmla="*/ 13 h 255"/>
                  <a:gd name="T24" fmla="*/ 375 w 375"/>
                  <a:gd name="T25" fmla="*/ 39 h 255"/>
                  <a:gd name="T26" fmla="*/ 365 w 375"/>
                  <a:gd name="T27" fmla="*/ 79 h 255"/>
                  <a:gd name="T28" fmla="*/ 339 w 375"/>
                  <a:gd name="T29" fmla="*/ 111 h 255"/>
                  <a:gd name="T30" fmla="*/ 292 w 375"/>
                  <a:gd name="T31" fmla="*/ 152 h 255"/>
                  <a:gd name="T32" fmla="*/ 237 w 375"/>
                  <a:gd name="T33" fmla="*/ 188 h 255"/>
                  <a:gd name="T34" fmla="*/ 163 w 375"/>
                  <a:gd name="T35" fmla="*/ 223 h 255"/>
                  <a:gd name="T36" fmla="*/ 104 w 375"/>
                  <a:gd name="T37" fmla="*/ 247 h 255"/>
                  <a:gd name="T38" fmla="*/ 67 w 375"/>
                  <a:gd name="T39" fmla="*/ 255 h 255"/>
                  <a:gd name="T40" fmla="*/ 34 w 375"/>
                  <a:gd name="T41" fmla="*/ 255 h 255"/>
                  <a:gd name="T42" fmla="*/ 15 w 375"/>
                  <a:gd name="T43" fmla="*/ 238 h 255"/>
                  <a:gd name="T44" fmla="*/ 0 w 375"/>
                  <a:gd name="T45" fmla="*/ 222 h 255"/>
                  <a:gd name="T46" fmla="*/ 1 w 375"/>
                  <a:gd name="T47" fmla="*/ 196 h 255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375"/>
                  <a:gd name="T73" fmla="*/ 0 h 255"/>
                  <a:gd name="T74" fmla="*/ 375 w 375"/>
                  <a:gd name="T75" fmla="*/ 255 h 255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375" h="255">
                    <a:moveTo>
                      <a:pt x="1" y="196"/>
                    </a:moveTo>
                    <a:lnTo>
                      <a:pt x="21" y="217"/>
                    </a:lnTo>
                    <a:lnTo>
                      <a:pt x="57" y="219"/>
                    </a:lnTo>
                    <a:lnTo>
                      <a:pt x="111" y="208"/>
                    </a:lnTo>
                    <a:lnTo>
                      <a:pt x="187" y="181"/>
                    </a:lnTo>
                    <a:lnTo>
                      <a:pt x="261" y="139"/>
                    </a:lnTo>
                    <a:lnTo>
                      <a:pt x="321" y="90"/>
                    </a:lnTo>
                    <a:lnTo>
                      <a:pt x="341" y="58"/>
                    </a:lnTo>
                    <a:lnTo>
                      <a:pt x="351" y="25"/>
                    </a:lnTo>
                    <a:lnTo>
                      <a:pt x="346" y="2"/>
                    </a:lnTo>
                    <a:lnTo>
                      <a:pt x="357" y="0"/>
                    </a:lnTo>
                    <a:lnTo>
                      <a:pt x="373" y="13"/>
                    </a:lnTo>
                    <a:lnTo>
                      <a:pt x="375" y="39"/>
                    </a:lnTo>
                    <a:lnTo>
                      <a:pt x="365" y="79"/>
                    </a:lnTo>
                    <a:lnTo>
                      <a:pt x="339" y="111"/>
                    </a:lnTo>
                    <a:lnTo>
                      <a:pt x="292" y="152"/>
                    </a:lnTo>
                    <a:lnTo>
                      <a:pt x="237" y="188"/>
                    </a:lnTo>
                    <a:lnTo>
                      <a:pt x="163" y="223"/>
                    </a:lnTo>
                    <a:lnTo>
                      <a:pt x="104" y="247"/>
                    </a:lnTo>
                    <a:lnTo>
                      <a:pt x="67" y="255"/>
                    </a:lnTo>
                    <a:lnTo>
                      <a:pt x="34" y="255"/>
                    </a:lnTo>
                    <a:lnTo>
                      <a:pt x="15" y="238"/>
                    </a:lnTo>
                    <a:lnTo>
                      <a:pt x="0" y="222"/>
                    </a:lnTo>
                    <a:lnTo>
                      <a:pt x="1" y="19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1" name="Freeform 286">
                <a:extLst>
                  <a:ext uri="{FF2B5EF4-FFF2-40B4-BE49-F238E27FC236}">
                    <a16:creationId xmlns:a16="http://schemas.microsoft.com/office/drawing/2014/main" id="{D0192A89-07EF-4B44-80A7-75092EFDBD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9" y="3751"/>
                <a:ext cx="143" cy="87"/>
              </a:xfrm>
              <a:custGeom>
                <a:avLst/>
                <a:gdLst>
                  <a:gd name="T0" fmla="*/ 2 w 358"/>
                  <a:gd name="T1" fmla="*/ 206 h 219"/>
                  <a:gd name="T2" fmla="*/ 0 w 358"/>
                  <a:gd name="T3" fmla="*/ 182 h 219"/>
                  <a:gd name="T4" fmla="*/ 11 w 358"/>
                  <a:gd name="T5" fmla="*/ 161 h 219"/>
                  <a:gd name="T6" fmla="*/ 61 w 358"/>
                  <a:gd name="T7" fmla="*/ 112 h 219"/>
                  <a:gd name="T8" fmla="*/ 111 w 358"/>
                  <a:gd name="T9" fmla="*/ 72 h 219"/>
                  <a:gd name="T10" fmla="*/ 358 w 358"/>
                  <a:gd name="T11" fmla="*/ 3 h 219"/>
                  <a:gd name="T12" fmla="*/ 356 w 358"/>
                  <a:gd name="T13" fmla="*/ 11 h 219"/>
                  <a:gd name="T14" fmla="*/ 28 w 358"/>
                  <a:gd name="T15" fmla="*/ 183 h 219"/>
                  <a:gd name="T16" fmla="*/ 22 w 358"/>
                  <a:gd name="T17" fmla="*/ 214 h 219"/>
                  <a:gd name="T18" fmla="*/ 9 w 358"/>
                  <a:gd name="T19" fmla="*/ 219 h 219"/>
                  <a:gd name="T20" fmla="*/ 2 w 358"/>
                  <a:gd name="T21" fmla="*/ 206 h 21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58"/>
                  <a:gd name="T34" fmla="*/ 0 h 219"/>
                  <a:gd name="T35" fmla="*/ 358 w 358"/>
                  <a:gd name="T36" fmla="*/ 219 h 21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58" h="219">
                    <a:moveTo>
                      <a:pt x="2" y="206"/>
                    </a:moveTo>
                    <a:lnTo>
                      <a:pt x="0" y="182"/>
                    </a:lnTo>
                    <a:lnTo>
                      <a:pt x="11" y="161"/>
                    </a:lnTo>
                    <a:lnTo>
                      <a:pt x="61" y="112"/>
                    </a:lnTo>
                    <a:lnTo>
                      <a:pt x="111" y="72"/>
                    </a:lnTo>
                    <a:cubicBezTo>
                      <a:pt x="202" y="25"/>
                      <a:pt x="254" y="0"/>
                      <a:pt x="358" y="3"/>
                    </a:cubicBezTo>
                    <a:lnTo>
                      <a:pt x="356" y="11"/>
                    </a:lnTo>
                    <a:cubicBezTo>
                      <a:pt x="235" y="35"/>
                      <a:pt x="106" y="81"/>
                      <a:pt x="28" y="183"/>
                    </a:cubicBezTo>
                    <a:lnTo>
                      <a:pt x="22" y="214"/>
                    </a:lnTo>
                    <a:lnTo>
                      <a:pt x="9" y="219"/>
                    </a:lnTo>
                    <a:lnTo>
                      <a:pt x="2" y="20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2" name="Freeform 287">
                <a:extLst>
                  <a:ext uri="{FF2B5EF4-FFF2-40B4-BE49-F238E27FC236}">
                    <a16:creationId xmlns:a16="http://schemas.microsoft.com/office/drawing/2014/main" id="{3CF169F4-B74F-49A0-9A59-7F4AEDDEBB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2" y="3959"/>
                <a:ext cx="259" cy="46"/>
              </a:xfrm>
              <a:custGeom>
                <a:avLst/>
                <a:gdLst>
                  <a:gd name="T0" fmla="*/ 2 w 647"/>
                  <a:gd name="T1" fmla="*/ 61 h 113"/>
                  <a:gd name="T2" fmla="*/ 26 w 647"/>
                  <a:gd name="T3" fmla="*/ 80 h 113"/>
                  <a:gd name="T4" fmla="*/ 100 w 647"/>
                  <a:gd name="T5" fmla="*/ 76 h 113"/>
                  <a:gd name="T6" fmla="*/ 206 w 647"/>
                  <a:gd name="T7" fmla="*/ 82 h 113"/>
                  <a:gd name="T8" fmla="*/ 343 w 647"/>
                  <a:gd name="T9" fmla="*/ 93 h 113"/>
                  <a:gd name="T10" fmla="*/ 400 w 647"/>
                  <a:gd name="T11" fmla="*/ 103 h 113"/>
                  <a:gd name="T12" fmla="*/ 425 w 647"/>
                  <a:gd name="T13" fmla="*/ 113 h 113"/>
                  <a:gd name="T14" fmla="*/ 611 w 647"/>
                  <a:gd name="T15" fmla="*/ 110 h 113"/>
                  <a:gd name="T16" fmla="*/ 647 w 647"/>
                  <a:gd name="T17" fmla="*/ 90 h 113"/>
                  <a:gd name="T18" fmla="*/ 645 w 647"/>
                  <a:gd name="T19" fmla="*/ 67 h 113"/>
                  <a:gd name="T20" fmla="*/ 608 w 647"/>
                  <a:gd name="T21" fmla="*/ 35 h 113"/>
                  <a:gd name="T22" fmla="*/ 488 w 647"/>
                  <a:gd name="T23" fmla="*/ 9 h 113"/>
                  <a:gd name="T24" fmla="*/ 423 w 647"/>
                  <a:gd name="T25" fmla="*/ 0 h 113"/>
                  <a:gd name="T26" fmla="*/ 421 w 647"/>
                  <a:gd name="T27" fmla="*/ 17 h 113"/>
                  <a:gd name="T28" fmla="*/ 446 w 647"/>
                  <a:gd name="T29" fmla="*/ 20 h 113"/>
                  <a:gd name="T30" fmla="*/ 446 w 647"/>
                  <a:gd name="T31" fmla="*/ 35 h 113"/>
                  <a:gd name="T32" fmla="*/ 387 w 647"/>
                  <a:gd name="T33" fmla="*/ 51 h 113"/>
                  <a:gd name="T34" fmla="*/ 142 w 647"/>
                  <a:gd name="T35" fmla="*/ 49 h 113"/>
                  <a:gd name="T36" fmla="*/ 0 w 647"/>
                  <a:gd name="T37" fmla="*/ 49 h 113"/>
                  <a:gd name="T38" fmla="*/ 2 w 647"/>
                  <a:gd name="T39" fmla="*/ 61 h 113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647"/>
                  <a:gd name="T61" fmla="*/ 0 h 113"/>
                  <a:gd name="T62" fmla="*/ 647 w 647"/>
                  <a:gd name="T63" fmla="*/ 113 h 113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647" h="113">
                    <a:moveTo>
                      <a:pt x="2" y="61"/>
                    </a:moveTo>
                    <a:lnTo>
                      <a:pt x="26" y="80"/>
                    </a:lnTo>
                    <a:lnTo>
                      <a:pt x="100" y="76"/>
                    </a:lnTo>
                    <a:lnTo>
                      <a:pt x="206" y="82"/>
                    </a:lnTo>
                    <a:lnTo>
                      <a:pt x="343" y="93"/>
                    </a:lnTo>
                    <a:lnTo>
                      <a:pt x="400" y="103"/>
                    </a:lnTo>
                    <a:lnTo>
                      <a:pt x="425" y="113"/>
                    </a:lnTo>
                    <a:lnTo>
                      <a:pt x="611" y="110"/>
                    </a:lnTo>
                    <a:lnTo>
                      <a:pt x="647" y="90"/>
                    </a:lnTo>
                    <a:lnTo>
                      <a:pt x="645" y="67"/>
                    </a:lnTo>
                    <a:lnTo>
                      <a:pt x="608" y="35"/>
                    </a:lnTo>
                    <a:lnTo>
                      <a:pt x="488" y="9"/>
                    </a:lnTo>
                    <a:lnTo>
                      <a:pt x="423" y="0"/>
                    </a:lnTo>
                    <a:lnTo>
                      <a:pt x="421" y="17"/>
                    </a:lnTo>
                    <a:lnTo>
                      <a:pt x="446" y="20"/>
                    </a:lnTo>
                    <a:lnTo>
                      <a:pt x="446" y="35"/>
                    </a:lnTo>
                    <a:lnTo>
                      <a:pt x="387" y="51"/>
                    </a:lnTo>
                    <a:lnTo>
                      <a:pt x="142" y="49"/>
                    </a:lnTo>
                    <a:lnTo>
                      <a:pt x="0" y="49"/>
                    </a:lnTo>
                    <a:lnTo>
                      <a:pt x="2" y="61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3" name="Freeform 288">
                <a:extLst>
                  <a:ext uri="{FF2B5EF4-FFF2-40B4-BE49-F238E27FC236}">
                    <a16:creationId xmlns:a16="http://schemas.microsoft.com/office/drawing/2014/main" id="{3CB797EC-63A6-4EC4-914B-49B3FCE21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3" y="3949"/>
                <a:ext cx="42" cy="57"/>
              </a:xfrm>
              <a:custGeom>
                <a:avLst/>
                <a:gdLst>
                  <a:gd name="T0" fmla="*/ 0 w 105"/>
                  <a:gd name="T1" fmla="*/ 15 h 142"/>
                  <a:gd name="T2" fmla="*/ 69 w 105"/>
                  <a:gd name="T3" fmla="*/ 100 h 142"/>
                  <a:gd name="T4" fmla="*/ 86 w 105"/>
                  <a:gd name="T5" fmla="*/ 120 h 142"/>
                  <a:gd name="T6" fmla="*/ 92 w 105"/>
                  <a:gd name="T7" fmla="*/ 142 h 142"/>
                  <a:gd name="T8" fmla="*/ 105 w 105"/>
                  <a:gd name="T9" fmla="*/ 134 h 142"/>
                  <a:gd name="T10" fmla="*/ 103 w 105"/>
                  <a:gd name="T11" fmla="*/ 111 h 142"/>
                  <a:gd name="T12" fmla="*/ 51 w 105"/>
                  <a:gd name="T13" fmla="*/ 42 h 142"/>
                  <a:gd name="T14" fmla="*/ 15 w 105"/>
                  <a:gd name="T15" fmla="*/ 0 h 142"/>
                  <a:gd name="T16" fmla="*/ 0 w 105"/>
                  <a:gd name="T17" fmla="*/ 15 h 14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5"/>
                  <a:gd name="T28" fmla="*/ 0 h 142"/>
                  <a:gd name="T29" fmla="*/ 105 w 105"/>
                  <a:gd name="T30" fmla="*/ 142 h 14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5" h="142">
                    <a:moveTo>
                      <a:pt x="0" y="15"/>
                    </a:moveTo>
                    <a:lnTo>
                      <a:pt x="69" y="100"/>
                    </a:lnTo>
                    <a:lnTo>
                      <a:pt x="86" y="120"/>
                    </a:lnTo>
                    <a:lnTo>
                      <a:pt x="92" y="142"/>
                    </a:lnTo>
                    <a:lnTo>
                      <a:pt x="105" y="134"/>
                    </a:lnTo>
                    <a:lnTo>
                      <a:pt x="103" y="111"/>
                    </a:lnTo>
                    <a:lnTo>
                      <a:pt x="51" y="42"/>
                    </a:lnTo>
                    <a:lnTo>
                      <a:pt x="15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4" name="Freeform 289">
                <a:extLst>
                  <a:ext uri="{FF2B5EF4-FFF2-40B4-BE49-F238E27FC236}">
                    <a16:creationId xmlns:a16="http://schemas.microsoft.com/office/drawing/2014/main" id="{C20B8BEC-9569-4092-9B3C-5A40086C61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1" y="3921"/>
                <a:ext cx="180" cy="43"/>
              </a:xfrm>
              <a:custGeom>
                <a:avLst/>
                <a:gdLst>
                  <a:gd name="T0" fmla="*/ 0 w 450"/>
                  <a:gd name="T1" fmla="*/ 69 h 109"/>
                  <a:gd name="T2" fmla="*/ 49 w 450"/>
                  <a:gd name="T3" fmla="*/ 58 h 109"/>
                  <a:gd name="T4" fmla="*/ 165 w 450"/>
                  <a:gd name="T5" fmla="*/ 58 h 109"/>
                  <a:gd name="T6" fmla="*/ 139 w 450"/>
                  <a:gd name="T7" fmla="*/ 36 h 109"/>
                  <a:gd name="T8" fmla="*/ 144 w 450"/>
                  <a:gd name="T9" fmla="*/ 10 h 109"/>
                  <a:gd name="T10" fmla="*/ 161 w 450"/>
                  <a:gd name="T11" fmla="*/ 0 h 109"/>
                  <a:gd name="T12" fmla="*/ 217 w 450"/>
                  <a:gd name="T13" fmla="*/ 10 h 109"/>
                  <a:gd name="T14" fmla="*/ 284 w 450"/>
                  <a:gd name="T15" fmla="*/ 40 h 109"/>
                  <a:gd name="T16" fmla="*/ 343 w 450"/>
                  <a:gd name="T17" fmla="*/ 69 h 109"/>
                  <a:gd name="T18" fmla="*/ 394 w 450"/>
                  <a:gd name="T19" fmla="*/ 87 h 109"/>
                  <a:gd name="T20" fmla="*/ 430 w 450"/>
                  <a:gd name="T21" fmla="*/ 93 h 109"/>
                  <a:gd name="T22" fmla="*/ 450 w 450"/>
                  <a:gd name="T23" fmla="*/ 109 h 109"/>
                  <a:gd name="T24" fmla="*/ 416 w 450"/>
                  <a:gd name="T25" fmla="*/ 109 h 109"/>
                  <a:gd name="T26" fmla="*/ 356 w 450"/>
                  <a:gd name="T27" fmla="*/ 96 h 109"/>
                  <a:gd name="T28" fmla="*/ 250 w 450"/>
                  <a:gd name="T29" fmla="*/ 51 h 109"/>
                  <a:gd name="T30" fmla="*/ 188 w 450"/>
                  <a:gd name="T31" fmla="*/ 25 h 109"/>
                  <a:gd name="T32" fmla="*/ 165 w 450"/>
                  <a:gd name="T33" fmla="*/ 27 h 109"/>
                  <a:gd name="T34" fmla="*/ 195 w 450"/>
                  <a:gd name="T35" fmla="*/ 49 h 109"/>
                  <a:gd name="T36" fmla="*/ 208 w 450"/>
                  <a:gd name="T37" fmla="*/ 64 h 109"/>
                  <a:gd name="T38" fmla="*/ 190 w 450"/>
                  <a:gd name="T39" fmla="*/ 75 h 109"/>
                  <a:gd name="T40" fmla="*/ 62 w 450"/>
                  <a:gd name="T41" fmla="*/ 75 h 109"/>
                  <a:gd name="T42" fmla="*/ 7 w 450"/>
                  <a:gd name="T43" fmla="*/ 85 h 109"/>
                  <a:gd name="T44" fmla="*/ 0 w 450"/>
                  <a:gd name="T45" fmla="*/ 69 h 109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450"/>
                  <a:gd name="T70" fmla="*/ 0 h 109"/>
                  <a:gd name="T71" fmla="*/ 450 w 450"/>
                  <a:gd name="T72" fmla="*/ 109 h 109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450" h="109">
                    <a:moveTo>
                      <a:pt x="0" y="69"/>
                    </a:moveTo>
                    <a:lnTo>
                      <a:pt x="49" y="58"/>
                    </a:lnTo>
                    <a:lnTo>
                      <a:pt x="165" y="58"/>
                    </a:lnTo>
                    <a:lnTo>
                      <a:pt x="139" y="36"/>
                    </a:lnTo>
                    <a:lnTo>
                      <a:pt x="144" y="10"/>
                    </a:lnTo>
                    <a:lnTo>
                      <a:pt x="161" y="0"/>
                    </a:lnTo>
                    <a:lnTo>
                      <a:pt x="217" y="10"/>
                    </a:lnTo>
                    <a:lnTo>
                      <a:pt x="284" y="40"/>
                    </a:lnTo>
                    <a:lnTo>
                      <a:pt x="343" y="69"/>
                    </a:lnTo>
                    <a:lnTo>
                      <a:pt x="394" y="87"/>
                    </a:lnTo>
                    <a:lnTo>
                      <a:pt x="430" y="93"/>
                    </a:lnTo>
                    <a:lnTo>
                      <a:pt x="450" y="109"/>
                    </a:lnTo>
                    <a:lnTo>
                      <a:pt x="416" y="109"/>
                    </a:lnTo>
                    <a:lnTo>
                      <a:pt x="356" y="96"/>
                    </a:lnTo>
                    <a:lnTo>
                      <a:pt x="250" y="51"/>
                    </a:lnTo>
                    <a:lnTo>
                      <a:pt x="188" y="25"/>
                    </a:lnTo>
                    <a:lnTo>
                      <a:pt x="165" y="27"/>
                    </a:lnTo>
                    <a:lnTo>
                      <a:pt x="195" y="49"/>
                    </a:lnTo>
                    <a:lnTo>
                      <a:pt x="208" y="64"/>
                    </a:lnTo>
                    <a:lnTo>
                      <a:pt x="190" y="75"/>
                    </a:lnTo>
                    <a:lnTo>
                      <a:pt x="62" y="75"/>
                    </a:lnTo>
                    <a:lnTo>
                      <a:pt x="7" y="85"/>
                    </a:lnTo>
                    <a:lnTo>
                      <a:pt x="0" y="69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5" name="Freeform 290">
                <a:extLst>
                  <a:ext uri="{FF2B5EF4-FFF2-40B4-BE49-F238E27FC236}">
                    <a16:creationId xmlns:a16="http://schemas.microsoft.com/office/drawing/2014/main" id="{7B32F36D-FFEC-4A09-A6A6-27A403132F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7" y="3990"/>
                <a:ext cx="84" cy="9"/>
              </a:xfrm>
              <a:custGeom>
                <a:avLst/>
                <a:gdLst>
                  <a:gd name="T0" fmla="*/ 0 w 208"/>
                  <a:gd name="T1" fmla="*/ 23 h 23"/>
                  <a:gd name="T2" fmla="*/ 30 w 208"/>
                  <a:gd name="T3" fmla="*/ 10 h 23"/>
                  <a:gd name="T4" fmla="*/ 150 w 208"/>
                  <a:gd name="T5" fmla="*/ 1 h 23"/>
                  <a:gd name="T6" fmla="*/ 206 w 208"/>
                  <a:gd name="T7" fmla="*/ 0 h 23"/>
                  <a:gd name="T8" fmla="*/ 208 w 208"/>
                  <a:gd name="T9" fmla="*/ 16 h 23"/>
                  <a:gd name="T10" fmla="*/ 190 w 208"/>
                  <a:gd name="T11" fmla="*/ 23 h 23"/>
                  <a:gd name="T12" fmla="*/ 0 w 208"/>
                  <a:gd name="T13" fmla="*/ 23 h 2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08"/>
                  <a:gd name="T22" fmla="*/ 0 h 23"/>
                  <a:gd name="T23" fmla="*/ 208 w 208"/>
                  <a:gd name="T24" fmla="*/ 23 h 23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08" h="23">
                    <a:moveTo>
                      <a:pt x="0" y="23"/>
                    </a:moveTo>
                    <a:lnTo>
                      <a:pt x="30" y="10"/>
                    </a:lnTo>
                    <a:lnTo>
                      <a:pt x="150" y="1"/>
                    </a:lnTo>
                    <a:lnTo>
                      <a:pt x="206" y="0"/>
                    </a:lnTo>
                    <a:lnTo>
                      <a:pt x="208" y="16"/>
                    </a:lnTo>
                    <a:lnTo>
                      <a:pt x="190" y="23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  <p:sp>
            <p:nvSpPr>
              <p:cNvPr id="76" name="Freeform 291">
                <a:extLst>
                  <a:ext uri="{FF2B5EF4-FFF2-40B4-BE49-F238E27FC236}">
                    <a16:creationId xmlns:a16="http://schemas.microsoft.com/office/drawing/2014/main" id="{30928E09-98C7-4087-8551-8E8BF84548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4" y="3965"/>
                <a:ext cx="73" cy="54"/>
              </a:xfrm>
              <a:custGeom>
                <a:avLst/>
                <a:gdLst>
                  <a:gd name="T0" fmla="*/ 0 w 183"/>
                  <a:gd name="T1" fmla="*/ 103 h 134"/>
                  <a:gd name="T2" fmla="*/ 86 w 183"/>
                  <a:gd name="T3" fmla="*/ 58 h 134"/>
                  <a:gd name="T4" fmla="*/ 145 w 183"/>
                  <a:gd name="T5" fmla="*/ 17 h 134"/>
                  <a:gd name="T6" fmla="*/ 169 w 183"/>
                  <a:gd name="T7" fmla="*/ 0 h 134"/>
                  <a:gd name="T8" fmla="*/ 183 w 183"/>
                  <a:gd name="T9" fmla="*/ 15 h 134"/>
                  <a:gd name="T10" fmla="*/ 171 w 183"/>
                  <a:gd name="T11" fmla="*/ 38 h 134"/>
                  <a:gd name="T12" fmla="*/ 93 w 183"/>
                  <a:gd name="T13" fmla="*/ 87 h 134"/>
                  <a:gd name="T14" fmla="*/ 24 w 183"/>
                  <a:gd name="T15" fmla="*/ 134 h 134"/>
                  <a:gd name="T16" fmla="*/ 0 w 183"/>
                  <a:gd name="T17" fmla="*/ 103 h 1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83"/>
                  <a:gd name="T28" fmla="*/ 0 h 134"/>
                  <a:gd name="T29" fmla="*/ 183 w 183"/>
                  <a:gd name="T30" fmla="*/ 134 h 13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83" h="134">
                    <a:moveTo>
                      <a:pt x="0" y="103"/>
                    </a:moveTo>
                    <a:lnTo>
                      <a:pt x="86" y="58"/>
                    </a:lnTo>
                    <a:lnTo>
                      <a:pt x="145" y="17"/>
                    </a:lnTo>
                    <a:lnTo>
                      <a:pt x="169" y="0"/>
                    </a:lnTo>
                    <a:lnTo>
                      <a:pt x="183" y="15"/>
                    </a:lnTo>
                    <a:lnTo>
                      <a:pt x="171" y="38"/>
                    </a:lnTo>
                    <a:lnTo>
                      <a:pt x="93" y="87"/>
                    </a:lnTo>
                    <a:lnTo>
                      <a:pt x="24" y="134"/>
                    </a:lnTo>
                    <a:lnTo>
                      <a:pt x="0" y="103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s-PE"/>
              </a:p>
            </p:txBody>
          </p:sp>
        </p:grpSp>
        <p:sp>
          <p:nvSpPr>
            <p:cNvPr id="12" name="Text Box 297">
              <a:extLst>
                <a:ext uri="{FF2B5EF4-FFF2-40B4-BE49-F238E27FC236}">
                  <a16:creationId xmlns:a16="http://schemas.microsoft.com/office/drawing/2014/main" id="{53A9BE21-73B7-4359-A0EF-9CC78984F5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0" y="1830388"/>
              <a:ext cx="4149691" cy="520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altLang="ja-JP" dirty="0">
                  <a:latin typeface="Arial" charset="0"/>
                  <a:cs typeface="Arial" charset="0"/>
                </a:rPr>
                <a:t>Define el </a:t>
              </a:r>
              <a:r>
                <a:rPr lang="en-US" altLang="ja-JP" dirty="0" err="1">
                  <a:latin typeface="Arial" charset="0"/>
                  <a:cs typeface="Arial" charset="0"/>
                </a:rPr>
                <a:t>proceso</a:t>
              </a:r>
              <a:r>
                <a:rPr lang="en-US" altLang="ja-JP" dirty="0">
                  <a:latin typeface="Arial" charset="0"/>
                  <a:cs typeface="Arial" charset="0"/>
                </a:rPr>
                <a:t> por el </a:t>
              </a:r>
              <a:r>
                <a:rPr lang="en-US" altLang="ja-JP" dirty="0" err="1">
                  <a:latin typeface="Arial" charset="0"/>
                  <a:cs typeface="Arial" charset="0"/>
                </a:rPr>
                <a:t>cual</a:t>
              </a:r>
              <a:r>
                <a:rPr lang="en-US" altLang="ja-JP" dirty="0">
                  <a:latin typeface="Arial" charset="0"/>
                  <a:cs typeface="Arial" charset="0"/>
                </a:rPr>
                <a:t> el </a:t>
              </a:r>
              <a:r>
                <a:rPr lang="en-US" altLang="ja-JP" dirty="0" err="1">
                  <a:latin typeface="Arial" charset="0"/>
                  <a:cs typeface="Arial" charset="0"/>
                </a:rPr>
                <a:t>contrato</a:t>
              </a:r>
              <a:r>
                <a:rPr lang="en-US" altLang="ja-JP" dirty="0">
                  <a:latin typeface="Arial" charset="0"/>
                  <a:cs typeface="Arial" charset="0"/>
                </a:rPr>
                <a:t> </a:t>
              </a:r>
              <a:r>
                <a:rPr lang="en-US" altLang="ja-JP" dirty="0" err="1">
                  <a:latin typeface="Arial" charset="0"/>
                  <a:cs typeface="Arial" charset="0"/>
                </a:rPr>
                <a:t>puede</a:t>
              </a:r>
              <a:r>
                <a:rPr lang="en-US" altLang="ja-JP" dirty="0">
                  <a:latin typeface="Arial" charset="0"/>
                  <a:cs typeface="Arial" charset="0"/>
                </a:rPr>
                <a:t> ser </a:t>
              </a:r>
              <a:r>
                <a:rPr lang="en-US" altLang="ja-JP" dirty="0" err="1">
                  <a:latin typeface="Arial" charset="0"/>
                  <a:cs typeface="Arial" charset="0"/>
                </a:rPr>
                <a:t>modificado</a:t>
              </a:r>
              <a:endParaRPr lang="en-US" altLang="ja-JP" dirty="0">
                <a:latin typeface="Arial" charset="0"/>
                <a:cs typeface="Arial" charset="0"/>
              </a:endParaRPr>
            </a:p>
          </p:txBody>
        </p:sp>
        <p:sp>
          <p:nvSpPr>
            <p:cNvPr id="13" name="Text Box 298">
              <a:extLst>
                <a:ext uri="{FF2B5EF4-FFF2-40B4-BE49-F238E27FC236}">
                  <a16:creationId xmlns:a16="http://schemas.microsoft.com/office/drawing/2014/main" id="{BEBCE430-0184-412D-A80A-AA14316C58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2413" y="2536090"/>
              <a:ext cx="4151278" cy="10406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ts val="1800"/>
                </a:lnSpc>
                <a:spcAft>
                  <a:spcPts val="2000"/>
                </a:spcAft>
              </a:pPr>
              <a:r>
                <a:rPr lang="en-US" altLang="ja-JP" dirty="0" err="1">
                  <a:latin typeface="Arial" charset="0"/>
                  <a:cs typeface="Arial" charset="0"/>
                </a:rPr>
                <a:t>Incluye</a:t>
              </a:r>
              <a:r>
                <a:rPr lang="en-US" altLang="ja-JP" dirty="0">
                  <a:latin typeface="Arial" charset="0"/>
                  <a:cs typeface="Arial" charset="0"/>
                </a:rPr>
                <a:t> los </a:t>
              </a:r>
              <a:r>
                <a:rPr lang="en-US" altLang="ja-JP" dirty="0" err="1">
                  <a:latin typeface="Arial" charset="0"/>
                  <a:cs typeface="Arial" charset="0"/>
                </a:rPr>
                <a:t>formularios</a:t>
              </a:r>
              <a:r>
                <a:rPr lang="en-US" altLang="ja-JP" dirty="0">
                  <a:latin typeface="Arial" charset="0"/>
                  <a:cs typeface="Arial" charset="0"/>
                </a:rPr>
                <a:t>, </a:t>
              </a:r>
              <a:r>
                <a:rPr lang="en-US" altLang="ja-JP" dirty="0" err="1">
                  <a:latin typeface="Arial" charset="0"/>
                  <a:cs typeface="Arial" charset="0"/>
                </a:rPr>
                <a:t>sistemas</a:t>
              </a:r>
              <a:r>
                <a:rPr lang="en-US" altLang="ja-JP" dirty="0">
                  <a:latin typeface="Arial" charset="0"/>
                  <a:cs typeface="Arial" charset="0"/>
                </a:rPr>
                <a:t> de  </a:t>
              </a:r>
              <a:r>
                <a:rPr lang="en-US" altLang="ja-JP" dirty="0" err="1">
                  <a:latin typeface="Arial" charset="0"/>
                  <a:cs typeface="Arial" charset="0"/>
                </a:rPr>
                <a:t>seguimiento</a:t>
              </a:r>
              <a:r>
                <a:rPr lang="en-US" altLang="ja-JP" dirty="0">
                  <a:latin typeface="Arial" charset="0"/>
                  <a:cs typeface="Arial" charset="0"/>
                </a:rPr>
                <a:t>, </a:t>
              </a:r>
              <a:r>
                <a:rPr lang="en-US" altLang="ja-JP" dirty="0" err="1">
                  <a:latin typeface="Arial" charset="0"/>
                  <a:cs typeface="Arial" charset="0"/>
                </a:rPr>
                <a:t>procedimientos</a:t>
              </a:r>
              <a:r>
                <a:rPr lang="en-US" altLang="ja-JP" dirty="0">
                  <a:latin typeface="Arial" charset="0"/>
                  <a:cs typeface="Arial" charset="0"/>
                </a:rPr>
                <a:t> de </a:t>
              </a:r>
              <a:r>
                <a:rPr lang="en-US" altLang="ja-JP" dirty="0" err="1">
                  <a:latin typeface="Arial" charset="0"/>
                  <a:cs typeface="Arial" charset="0"/>
                </a:rPr>
                <a:t>resolución</a:t>
              </a:r>
              <a:r>
                <a:rPr lang="en-US" altLang="ja-JP" dirty="0">
                  <a:latin typeface="Arial" charset="0"/>
                  <a:cs typeface="Arial" charset="0"/>
                </a:rPr>
                <a:t> de </a:t>
              </a:r>
              <a:r>
                <a:rPr lang="en-US" altLang="ja-JP" dirty="0" err="1">
                  <a:latin typeface="Arial" charset="0"/>
                  <a:cs typeface="Arial" charset="0"/>
                </a:rPr>
                <a:t>conflictos</a:t>
              </a:r>
              <a:r>
                <a:rPr lang="en-US" altLang="ja-JP" dirty="0">
                  <a:latin typeface="Arial" charset="0"/>
                  <a:cs typeface="Arial" charset="0"/>
                </a:rPr>
                <a:t> y </a:t>
              </a:r>
              <a:r>
                <a:rPr lang="en-US" altLang="ja-JP" dirty="0" err="1">
                  <a:latin typeface="Arial" charset="0"/>
                  <a:cs typeface="Arial" charset="0"/>
                </a:rPr>
                <a:t>niveles</a:t>
              </a:r>
              <a:r>
                <a:rPr lang="en-US" altLang="ja-JP" dirty="0">
                  <a:latin typeface="Arial" charset="0"/>
                  <a:cs typeface="Arial" charset="0"/>
                </a:rPr>
                <a:t> de </a:t>
              </a:r>
              <a:r>
                <a:rPr lang="en-US" altLang="ja-JP" dirty="0" err="1">
                  <a:latin typeface="Arial" charset="0"/>
                  <a:cs typeface="Arial" charset="0"/>
                </a:rPr>
                <a:t>aprobación</a:t>
              </a:r>
              <a:r>
                <a:rPr lang="en-US" altLang="ja-JP" dirty="0">
                  <a:latin typeface="Arial" charset="0"/>
                  <a:cs typeface="Arial" charset="0"/>
                </a:rPr>
                <a:t> </a:t>
              </a:r>
              <a:r>
                <a:rPr lang="en-US" altLang="ja-JP" dirty="0" err="1">
                  <a:latin typeface="Arial" charset="0"/>
                  <a:cs typeface="Arial" charset="0"/>
                </a:rPr>
                <a:t>necesarios</a:t>
              </a:r>
              <a:r>
                <a:rPr lang="en-US" altLang="ja-JP" dirty="0">
                  <a:latin typeface="Arial" charset="0"/>
                  <a:cs typeface="Arial" charset="0"/>
                </a:rPr>
                <a:t> </a:t>
              </a:r>
              <a:r>
                <a:rPr lang="en-US" altLang="ja-JP" dirty="0" err="1">
                  <a:latin typeface="Arial" charset="0"/>
                  <a:cs typeface="Arial" charset="0"/>
                </a:rPr>
                <a:t>para</a:t>
              </a:r>
              <a:r>
                <a:rPr lang="en-US" altLang="ja-JP" dirty="0">
                  <a:latin typeface="Arial" charset="0"/>
                  <a:cs typeface="Arial" charset="0"/>
                </a:rPr>
                <a:t> </a:t>
              </a:r>
              <a:r>
                <a:rPr lang="en-US" altLang="ja-JP" dirty="0" err="1">
                  <a:latin typeface="Arial" charset="0"/>
                  <a:cs typeface="Arial" charset="0"/>
                </a:rPr>
                <a:t>autorizar</a:t>
              </a:r>
              <a:r>
                <a:rPr lang="en-US" altLang="ja-JP" dirty="0">
                  <a:latin typeface="Arial" charset="0"/>
                  <a:cs typeface="Arial" charset="0"/>
                </a:rPr>
                <a:t> los </a:t>
              </a:r>
              <a:r>
                <a:rPr lang="en-US" altLang="ja-JP" dirty="0" err="1">
                  <a:latin typeface="Arial" charset="0"/>
                  <a:cs typeface="Arial" charset="0"/>
                </a:rPr>
                <a:t>cambios</a:t>
              </a:r>
              <a:r>
                <a:rPr lang="en-US" altLang="ja-JP" dirty="0">
                  <a:latin typeface="Arial" charset="0"/>
                  <a:cs typeface="Arial" charset="0"/>
                </a:rPr>
                <a:t> </a:t>
              </a:r>
            </a:p>
          </p:txBody>
        </p:sp>
        <p:sp>
          <p:nvSpPr>
            <p:cNvPr id="14" name="Text Box 299">
              <a:extLst>
                <a:ext uri="{FF2B5EF4-FFF2-40B4-BE49-F238E27FC236}">
                  <a16:creationId xmlns:a16="http://schemas.microsoft.com/office/drawing/2014/main" id="{865A72D6-47B3-4F2F-9BA7-4BF16C8D28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55800" y="2957514"/>
              <a:ext cx="2459038" cy="555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marL="38100" indent="-38100">
                <a:lnSpc>
                  <a:spcPts val="2038"/>
                </a:lnSpc>
              </a:pPr>
              <a:r>
                <a:rPr lang="en-US" altLang="ja-JP" sz="1500" b="1" dirty="0">
                  <a:latin typeface="Arial" charset="0"/>
                  <a:cs typeface="Arial" charset="0"/>
                </a:rPr>
                <a:t>Sistema de control de  </a:t>
              </a:r>
              <a:r>
                <a:rPr lang="en-US" altLang="ja-JP" sz="1500" b="1" dirty="0" err="1">
                  <a:latin typeface="Arial" charset="0"/>
                  <a:cs typeface="Arial" charset="0"/>
                </a:rPr>
                <a:t>cambios</a:t>
              </a:r>
              <a:r>
                <a:rPr lang="en-US" altLang="ja-JP" sz="1500" b="1" dirty="0">
                  <a:latin typeface="Arial" charset="0"/>
                  <a:cs typeface="Arial" charset="0"/>
                </a:rPr>
                <a:t> del </a:t>
              </a:r>
              <a:r>
                <a:rPr lang="en-US" altLang="ja-JP" sz="1500" b="1" dirty="0" err="1">
                  <a:latin typeface="Arial" charset="0"/>
                  <a:cs typeface="Arial" charset="0"/>
                </a:rPr>
                <a:t>contrato</a:t>
              </a:r>
              <a:endParaRPr lang="en-US" altLang="ja-JP" sz="1500" b="1" dirty="0">
                <a:latin typeface="Arial" charset="0"/>
                <a:cs typeface="Arial" charset="0"/>
              </a:endParaRPr>
            </a:p>
          </p:txBody>
        </p:sp>
        <p:sp>
          <p:nvSpPr>
            <p:cNvPr id="15" name="Text Box 301">
              <a:extLst>
                <a:ext uri="{FF2B5EF4-FFF2-40B4-BE49-F238E27FC236}">
                  <a16:creationId xmlns:a16="http://schemas.microsoft.com/office/drawing/2014/main" id="{738419D9-FB75-4326-B436-EBF8D6DDC6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6425" y="4637521"/>
              <a:ext cx="2400300" cy="520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0" tIns="0" rIns="0" bIns="0">
              <a:spAutoFit/>
            </a:bodyPr>
            <a:lstStyle/>
            <a:p>
              <a:pPr>
                <a:spcAft>
                  <a:spcPts val="300"/>
                </a:spcAft>
                <a:defRPr/>
              </a:pPr>
              <a:r>
                <a:rPr lang="en-US" altLang="ja-JP" sz="1500" b="1" dirty="0" err="1">
                  <a:latin typeface="Arial" charset="0"/>
                  <a:cs typeface="Arial" charset="0"/>
                </a:rPr>
                <a:t>Revisión</a:t>
              </a:r>
              <a:r>
                <a:rPr lang="en-US" altLang="ja-JP" sz="1500" b="1" dirty="0">
                  <a:latin typeface="Arial" charset="0"/>
                  <a:cs typeface="Arial" charset="0"/>
                </a:rPr>
                <a:t> de </a:t>
              </a:r>
              <a:r>
                <a:rPr lang="en-US" altLang="ja-JP" sz="1500" b="1" dirty="0" err="1">
                  <a:latin typeface="Arial" charset="0"/>
                  <a:cs typeface="Arial" charset="0"/>
                </a:rPr>
                <a:t>Desempeño</a:t>
              </a:r>
              <a:r>
                <a:rPr lang="en-US" altLang="ja-JP" sz="1500" b="1" dirty="0">
                  <a:latin typeface="Arial" charset="0"/>
                  <a:cs typeface="Arial" charset="0"/>
                </a:rPr>
                <a:t> de </a:t>
              </a:r>
              <a:r>
                <a:rPr lang="en-US" altLang="ja-JP" sz="1500" b="1" dirty="0" err="1">
                  <a:latin typeface="Arial" charset="0"/>
                  <a:cs typeface="Arial" charset="0"/>
                </a:rPr>
                <a:t>las</a:t>
              </a:r>
              <a:r>
                <a:rPr lang="en-US" altLang="ja-JP" sz="1500" b="1" dirty="0">
                  <a:latin typeface="Arial" charset="0"/>
                  <a:cs typeface="Arial" charset="0"/>
                </a:rPr>
                <a:t> </a:t>
              </a:r>
              <a:r>
                <a:rPr lang="en-US" altLang="ja-JP" sz="1500" b="1" dirty="0" err="1">
                  <a:latin typeface="Arial" charset="0"/>
                  <a:cs typeface="Arial" charset="0"/>
                </a:rPr>
                <a:t>Adquisiciones</a:t>
              </a:r>
              <a:endParaRPr lang="en-US" altLang="ja-JP" sz="1500" b="1" dirty="0">
                <a:latin typeface="Arial" charset="0"/>
                <a:cs typeface="Arial" charset="0"/>
              </a:endParaRPr>
            </a:p>
          </p:txBody>
        </p:sp>
        <p:sp>
          <p:nvSpPr>
            <p:cNvPr id="16" name="Text Box 302">
              <a:extLst>
                <a:ext uri="{FF2B5EF4-FFF2-40B4-BE49-F238E27FC236}">
                  <a16:creationId xmlns:a16="http://schemas.microsoft.com/office/drawing/2014/main" id="{04033336-DD9F-46F6-8A3E-06AF5EBED3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95513" y="6364288"/>
              <a:ext cx="176371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r>
                <a:rPr lang="en-US" altLang="ja-JP" sz="1500" b="1" dirty="0" err="1">
                  <a:latin typeface="Arial" charset="0"/>
                  <a:cs typeface="Arial" charset="0"/>
                </a:rPr>
                <a:t>Inspecciones</a:t>
              </a:r>
              <a:r>
                <a:rPr lang="en-US" altLang="ja-JP" sz="1500" b="1" dirty="0">
                  <a:latin typeface="Arial" charset="0"/>
                  <a:cs typeface="Arial" charset="0"/>
                </a:rPr>
                <a:t> y </a:t>
              </a:r>
              <a:r>
                <a:rPr lang="en-US" altLang="ja-JP" sz="1500" b="1" dirty="0" err="1">
                  <a:latin typeface="Arial" charset="0"/>
                  <a:cs typeface="Arial" charset="0"/>
                </a:rPr>
                <a:t>Auditorías</a:t>
              </a:r>
              <a:endParaRPr lang="en-US" altLang="ja-JP" sz="1500" b="1" dirty="0">
                <a:latin typeface="Arial" charset="0"/>
                <a:cs typeface="Arial" charset="0"/>
              </a:endParaRPr>
            </a:p>
          </p:txBody>
        </p:sp>
      </p:grpSp>
      <p:sp>
        <p:nvSpPr>
          <p:cNvPr id="300" name="300 Rectángulo">
            <a:extLst>
              <a:ext uri="{FF2B5EF4-FFF2-40B4-BE49-F238E27FC236}">
                <a16:creationId xmlns:a16="http://schemas.microsoft.com/office/drawing/2014/main" id="{2F4AC2CF-A68B-4C35-B74C-2190C0A963DB}"/>
              </a:ext>
            </a:extLst>
          </p:cNvPr>
          <p:cNvSpPr/>
          <p:nvPr/>
        </p:nvSpPr>
        <p:spPr>
          <a:xfrm>
            <a:off x="5437874" y="5459038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 err="1">
                <a:latin typeface="Arial" charset="0"/>
                <a:cs typeface="Arial" charset="0"/>
              </a:rPr>
              <a:t>Solicitadas</a:t>
            </a:r>
            <a:r>
              <a:rPr lang="en-US" altLang="ja-JP" dirty="0">
                <a:latin typeface="Arial" charset="0"/>
                <a:cs typeface="Arial" charset="0"/>
              </a:rPr>
              <a:t> por el comprador y </a:t>
            </a:r>
            <a:r>
              <a:rPr lang="en-US" altLang="ja-JP" dirty="0" err="1">
                <a:latin typeface="Arial" charset="0"/>
                <a:cs typeface="Arial" charset="0"/>
              </a:rPr>
              <a:t>respaldadas</a:t>
            </a:r>
            <a:r>
              <a:rPr lang="en-US" altLang="ja-JP" dirty="0">
                <a:latin typeface="Arial" charset="0"/>
                <a:cs typeface="Arial" charset="0"/>
              </a:rPr>
              <a:t> por el </a:t>
            </a:r>
            <a:r>
              <a:rPr lang="en-US" altLang="ja-JP" dirty="0" err="1">
                <a:latin typeface="Arial" charset="0"/>
                <a:cs typeface="Arial" charset="0"/>
              </a:rPr>
              <a:t>vendedor</a:t>
            </a:r>
            <a:r>
              <a:rPr lang="en-US" altLang="ja-JP" dirty="0">
                <a:latin typeface="Arial" charset="0"/>
                <a:cs typeface="Arial" charset="0"/>
              </a:rPr>
              <a:t> </a:t>
            </a:r>
            <a:r>
              <a:rPr lang="en-US" altLang="ja-JP" dirty="0" err="1">
                <a:latin typeface="Arial" charset="0"/>
                <a:cs typeface="Arial" charset="0"/>
              </a:rPr>
              <a:t>según</a:t>
            </a:r>
            <a:r>
              <a:rPr lang="en-US" altLang="ja-JP" dirty="0">
                <a:latin typeface="Arial" charset="0"/>
                <a:cs typeface="Arial" charset="0"/>
              </a:rPr>
              <a:t> lo </a:t>
            </a:r>
            <a:r>
              <a:rPr lang="en-US" altLang="ja-JP" dirty="0" err="1">
                <a:latin typeface="Arial" charset="0"/>
                <a:cs typeface="Arial" charset="0"/>
              </a:rPr>
              <a:t>establecido</a:t>
            </a:r>
            <a:r>
              <a:rPr lang="en-US" altLang="ja-JP" dirty="0">
                <a:latin typeface="Arial" charset="0"/>
                <a:cs typeface="Arial" charset="0"/>
              </a:rPr>
              <a:t> en la </a:t>
            </a:r>
            <a:r>
              <a:rPr lang="en-US" altLang="ja-JP" dirty="0" err="1">
                <a:latin typeface="Arial" charset="0"/>
                <a:cs typeface="Arial" charset="0"/>
              </a:rPr>
              <a:t>documentación</a:t>
            </a:r>
            <a:r>
              <a:rPr lang="en-US" altLang="ja-JP" dirty="0">
                <a:latin typeface="Arial" charset="0"/>
                <a:cs typeface="Arial" charset="0"/>
              </a:rPr>
              <a:t> del </a:t>
            </a:r>
            <a:r>
              <a:rPr lang="en-US" altLang="ja-JP" dirty="0" err="1">
                <a:latin typeface="Arial" charset="0"/>
                <a:cs typeface="Arial" charset="0"/>
              </a:rPr>
              <a:t>contrato</a:t>
            </a:r>
            <a:r>
              <a:rPr lang="en-US" altLang="ja-JP" dirty="0">
                <a:latin typeface="Arial" charset="0"/>
                <a:cs typeface="Arial" charset="0"/>
              </a:rPr>
              <a:t> </a:t>
            </a:r>
            <a:endParaRPr lang="es-PE" dirty="0"/>
          </a:p>
        </p:txBody>
      </p:sp>
      <p:sp>
        <p:nvSpPr>
          <p:cNvPr id="301" name="6143 Rectángulo">
            <a:extLst>
              <a:ext uri="{FF2B5EF4-FFF2-40B4-BE49-F238E27FC236}">
                <a16:creationId xmlns:a16="http://schemas.microsoft.com/office/drawing/2014/main" id="{0991C2C0-D8FF-4E6C-894D-21D9D59FC6FF}"/>
              </a:ext>
            </a:extLst>
          </p:cNvPr>
          <p:cNvSpPr/>
          <p:nvPr/>
        </p:nvSpPr>
        <p:spPr>
          <a:xfrm>
            <a:off x="5437874" y="3868322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 err="1">
                <a:latin typeface="Arial" charset="0"/>
                <a:cs typeface="Arial" charset="0"/>
              </a:rPr>
              <a:t>Revisión</a:t>
            </a:r>
            <a:r>
              <a:rPr lang="en-US" altLang="ja-JP" dirty="0">
                <a:latin typeface="Arial" charset="0"/>
                <a:cs typeface="Arial" charset="0"/>
              </a:rPr>
              <a:t> </a:t>
            </a:r>
            <a:r>
              <a:rPr lang="en-US" altLang="ja-JP" dirty="0" err="1">
                <a:latin typeface="Arial" charset="0"/>
                <a:cs typeface="Arial" charset="0"/>
              </a:rPr>
              <a:t>estructurada</a:t>
            </a:r>
            <a:r>
              <a:rPr lang="en-US" altLang="ja-JP" dirty="0">
                <a:latin typeface="Arial" charset="0"/>
                <a:cs typeface="Arial" charset="0"/>
              </a:rPr>
              <a:t> del </a:t>
            </a:r>
            <a:r>
              <a:rPr lang="en-US" altLang="ja-JP" dirty="0" err="1">
                <a:latin typeface="Arial" charset="0"/>
                <a:cs typeface="Arial" charset="0"/>
              </a:rPr>
              <a:t>avance</a:t>
            </a:r>
            <a:r>
              <a:rPr lang="en-US" altLang="ja-JP" dirty="0">
                <a:latin typeface="Arial" charset="0"/>
                <a:cs typeface="Arial" charset="0"/>
              </a:rPr>
              <a:t> del  </a:t>
            </a:r>
            <a:r>
              <a:rPr lang="en-US" altLang="ja-JP" dirty="0" err="1">
                <a:latin typeface="Arial" charset="0"/>
                <a:cs typeface="Arial" charset="0"/>
              </a:rPr>
              <a:t>vendedor</a:t>
            </a:r>
            <a:r>
              <a:rPr lang="en-US" altLang="ja-JP" dirty="0">
                <a:latin typeface="Arial" charset="0"/>
                <a:cs typeface="Arial" charset="0"/>
              </a:rPr>
              <a:t> para </a:t>
            </a:r>
            <a:r>
              <a:rPr lang="en-US" altLang="ja-JP" dirty="0" err="1">
                <a:latin typeface="Arial" charset="0"/>
                <a:cs typeface="Arial" charset="0"/>
              </a:rPr>
              <a:t>cumplir</a:t>
            </a:r>
            <a:r>
              <a:rPr lang="en-US" altLang="ja-JP" dirty="0">
                <a:latin typeface="Arial" charset="0"/>
                <a:cs typeface="Arial" charset="0"/>
              </a:rPr>
              <a:t> con el </a:t>
            </a:r>
            <a:r>
              <a:rPr lang="en-US" altLang="ja-JP" dirty="0" err="1">
                <a:latin typeface="Arial" charset="0"/>
                <a:cs typeface="Arial" charset="0"/>
              </a:rPr>
              <a:t>alcance</a:t>
            </a:r>
            <a:r>
              <a:rPr lang="en-US" altLang="ja-JP" dirty="0">
                <a:latin typeface="Arial" charset="0"/>
                <a:cs typeface="Arial" charset="0"/>
              </a:rPr>
              <a:t> y la </a:t>
            </a:r>
            <a:r>
              <a:rPr lang="en-US" altLang="ja-JP" dirty="0" err="1">
                <a:latin typeface="Arial" charset="0"/>
                <a:cs typeface="Arial" charset="0"/>
              </a:rPr>
              <a:t>calidad</a:t>
            </a:r>
            <a:r>
              <a:rPr lang="en-US" altLang="ja-JP" dirty="0">
                <a:latin typeface="Arial" charset="0"/>
                <a:cs typeface="Arial" charset="0"/>
              </a:rPr>
              <a:t> del </a:t>
            </a:r>
            <a:r>
              <a:rPr lang="en-US" altLang="ja-JP" dirty="0" err="1">
                <a:latin typeface="Arial" charset="0"/>
                <a:cs typeface="Arial" charset="0"/>
              </a:rPr>
              <a:t>proyecto</a:t>
            </a:r>
            <a:r>
              <a:rPr lang="en-US" altLang="ja-JP" dirty="0">
                <a:latin typeface="Arial" charset="0"/>
                <a:cs typeface="Arial" charset="0"/>
              </a:rPr>
              <a:t>, dentro del </a:t>
            </a:r>
            <a:r>
              <a:rPr lang="en-US" altLang="ja-JP" dirty="0" err="1">
                <a:latin typeface="Arial" charset="0"/>
                <a:cs typeface="Arial" charset="0"/>
              </a:rPr>
              <a:t>costo</a:t>
            </a:r>
            <a:r>
              <a:rPr lang="en-US" altLang="ja-JP" dirty="0">
                <a:latin typeface="Arial" charset="0"/>
                <a:cs typeface="Arial" charset="0"/>
              </a:rPr>
              <a:t> y del </a:t>
            </a:r>
            <a:r>
              <a:rPr lang="en-US" altLang="ja-JP" dirty="0" err="1">
                <a:latin typeface="Arial" charset="0"/>
                <a:cs typeface="Arial" charset="0"/>
              </a:rPr>
              <a:t>cronograma</a:t>
            </a:r>
            <a:r>
              <a:rPr lang="en-US" altLang="ja-JP" dirty="0">
                <a:latin typeface="Arial" charset="0"/>
                <a:cs typeface="Arial" charset="0"/>
              </a:rPr>
              <a:t>, </a:t>
            </a:r>
            <a:r>
              <a:rPr lang="en-US" altLang="ja-JP" dirty="0" err="1">
                <a:latin typeface="Arial" charset="0"/>
                <a:cs typeface="Arial" charset="0"/>
              </a:rPr>
              <a:t>tomando</a:t>
            </a:r>
            <a:r>
              <a:rPr lang="en-US" altLang="ja-JP" dirty="0">
                <a:latin typeface="Arial" charset="0"/>
                <a:cs typeface="Arial" charset="0"/>
              </a:rPr>
              <a:t> el </a:t>
            </a:r>
            <a:r>
              <a:rPr lang="en-US" altLang="ja-JP" dirty="0" err="1">
                <a:latin typeface="Arial" charset="0"/>
                <a:cs typeface="Arial" charset="0"/>
              </a:rPr>
              <a:t>contrato</a:t>
            </a:r>
            <a:r>
              <a:rPr lang="en-US" altLang="ja-JP" dirty="0">
                <a:latin typeface="Arial" charset="0"/>
                <a:cs typeface="Arial" charset="0"/>
              </a:rPr>
              <a:t> </a:t>
            </a:r>
            <a:r>
              <a:rPr lang="en-US" altLang="ja-JP" dirty="0" err="1">
                <a:latin typeface="Arial" charset="0"/>
                <a:cs typeface="Arial" charset="0"/>
              </a:rPr>
              <a:t>como</a:t>
            </a:r>
            <a:r>
              <a:rPr lang="en-US" altLang="ja-JP" dirty="0">
                <a:latin typeface="Arial" charset="0"/>
                <a:cs typeface="Arial" charset="0"/>
              </a:rPr>
              <a:t> </a:t>
            </a:r>
            <a:r>
              <a:rPr lang="en-US" altLang="ja-JP" dirty="0" err="1">
                <a:latin typeface="Arial" charset="0"/>
                <a:cs typeface="Arial" charset="0"/>
              </a:rPr>
              <a:t>referencia</a:t>
            </a:r>
            <a:r>
              <a:rPr lang="en-US" altLang="ja-JP" dirty="0">
                <a:latin typeface="Arial" charset="0"/>
                <a:cs typeface="Arial" charset="0"/>
              </a:rPr>
              <a:t> 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7960508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Controlar las Adquisiciones</a:t>
            </a:r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pSp>
        <p:nvGrpSpPr>
          <p:cNvPr id="4" name="392 Grupo">
            <a:extLst>
              <a:ext uri="{FF2B5EF4-FFF2-40B4-BE49-F238E27FC236}">
                <a16:creationId xmlns:a16="http://schemas.microsoft.com/office/drawing/2014/main" id="{27B87449-F49F-4C09-8A58-417A02CED0D8}"/>
              </a:ext>
            </a:extLst>
          </p:cNvPr>
          <p:cNvGrpSpPr/>
          <p:nvPr/>
        </p:nvGrpSpPr>
        <p:grpSpPr>
          <a:xfrm>
            <a:off x="2377554" y="2233593"/>
            <a:ext cx="7267575" cy="4383087"/>
            <a:chOff x="683568" y="1278161"/>
            <a:chExt cx="7267575" cy="4383087"/>
          </a:xfrm>
        </p:grpSpPr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C1A0CFCB-6374-4ECE-8EEB-ECFAD0C4C3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3568" y="1278161"/>
              <a:ext cx="7267575" cy="43830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399 CuadroTexto">
              <a:extLst>
                <a:ext uri="{FF2B5EF4-FFF2-40B4-BE49-F238E27FC236}">
                  <a16:creationId xmlns:a16="http://schemas.microsoft.com/office/drawing/2014/main" id="{D89949B4-2197-4DB6-BAB9-6E0CB01D0353}"/>
                </a:ext>
              </a:extLst>
            </p:cNvPr>
            <p:cNvSpPr txBox="1"/>
            <p:nvPr/>
          </p:nvSpPr>
          <p:spPr>
            <a:xfrm>
              <a:off x="971600" y="2088564"/>
              <a:ext cx="1397145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1500" b="1" dirty="0"/>
                <a:t>Informes de Desempeño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80105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Controlar las Adquisiciones</a:t>
            </a:r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C3E879A-7DF0-490A-9BC0-BA13226E7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71836" y="2524953"/>
            <a:ext cx="7086600" cy="339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25025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Controlar las Adquisiciones</a:t>
            </a:r>
          </a:p>
          <a:p>
            <a:r>
              <a:rPr lang="es-ES" dirty="0"/>
              <a:t>Salidas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4 CuadroTexto">
            <a:extLst>
              <a:ext uri="{FF2B5EF4-FFF2-40B4-BE49-F238E27FC236}">
                <a16:creationId xmlns:a16="http://schemas.microsoft.com/office/drawing/2014/main" id="{4710D39F-9571-4EB9-8EDA-8CD4C98E98AF}"/>
              </a:ext>
            </a:extLst>
          </p:cNvPr>
          <p:cNvSpPr txBox="1"/>
          <p:nvPr/>
        </p:nvSpPr>
        <p:spPr>
          <a:xfrm>
            <a:off x="2110445" y="3333346"/>
            <a:ext cx="145361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Información del Desempeño del Trabajo</a:t>
            </a:r>
          </a:p>
        </p:txBody>
      </p:sp>
      <p:pic>
        <p:nvPicPr>
          <p:cNvPr id="5" name="Picture 11">
            <a:extLst>
              <a:ext uri="{FF2B5EF4-FFF2-40B4-BE49-F238E27FC236}">
                <a16:creationId xmlns:a16="http://schemas.microsoft.com/office/drawing/2014/main" id="{0B61E182-62BA-47D7-A949-C682BFCAC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227" y="2456774"/>
            <a:ext cx="1124224" cy="913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9 CuadroTexto">
            <a:extLst>
              <a:ext uri="{FF2B5EF4-FFF2-40B4-BE49-F238E27FC236}">
                <a16:creationId xmlns:a16="http://schemas.microsoft.com/office/drawing/2014/main" id="{1F1BA3F3-BEAC-4DB5-8D21-36E43AFD6067}"/>
              </a:ext>
            </a:extLst>
          </p:cNvPr>
          <p:cNvSpPr txBox="1"/>
          <p:nvPr/>
        </p:nvSpPr>
        <p:spPr>
          <a:xfrm>
            <a:off x="2247901" y="5602303"/>
            <a:ext cx="1071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Solicitudes de Cambio</a:t>
            </a:r>
          </a:p>
        </p:txBody>
      </p:sp>
      <p:pic>
        <p:nvPicPr>
          <p:cNvPr id="7" name="Picture 3" descr="C:\Users\user\Downloads\df_project_icons\PNG\Notes.png">
            <a:extLst>
              <a:ext uri="{FF2B5EF4-FFF2-40B4-BE49-F238E27FC236}">
                <a16:creationId xmlns:a16="http://schemas.microsoft.com/office/drawing/2014/main" id="{D7E540A8-9565-4157-86AC-FEDC630E3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15504" t="4430" r="15837" b="6978"/>
          <a:stretch>
            <a:fillRect/>
          </a:stretch>
        </p:blipFill>
        <p:spPr bwMode="auto">
          <a:xfrm>
            <a:off x="2379834" y="4527063"/>
            <a:ext cx="779564" cy="1005888"/>
          </a:xfrm>
          <a:prstGeom prst="rect">
            <a:avLst/>
          </a:prstGeom>
          <a:noFill/>
        </p:spPr>
      </p:pic>
      <p:sp>
        <p:nvSpPr>
          <p:cNvPr id="8" name="Text Box 270">
            <a:extLst>
              <a:ext uri="{FF2B5EF4-FFF2-40B4-BE49-F238E27FC236}">
                <a16:creationId xmlns:a16="http://schemas.microsoft.com/office/drawing/2014/main" id="{265F6ED2-68B0-47D4-9BEB-CC1539E597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2692" y="2317977"/>
            <a:ext cx="5112568" cy="1846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Proporciona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una</a:t>
            </a:r>
            <a:r>
              <a:rPr lang="en-US" altLang="ja-JP" sz="1500" dirty="0">
                <a:latin typeface="Arial" charset="0"/>
                <a:cs typeface="Arial" charset="0"/>
              </a:rPr>
              <a:t> base </a:t>
            </a:r>
            <a:r>
              <a:rPr lang="en-US" altLang="ja-JP" sz="1500" dirty="0" err="1">
                <a:latin typeface="Arial" charset="0"/>
                <a:cs typeface="Arial" charset="0"/>
              </a:rPr>
              <a:t>para</a:t>
            </a:r>
            <a:r>
              <a:rPr lang="en-US" altLang="ja-JP" sz="1500" dirty="0">
                <a:latin typeface="Arial" charset="0"/>
                <a:cs typeface="Arial" charset="0"/>
              </a:rPr>
              <a:t> la </a:t>
            </a:r>
            <a:r>
              <a:rPr lang="en-US" altLang="ja-JP" sz="1500" dirty="0" err="1">
                <a:latin typeface="Arial" charset="0"/>
                <a:cs typeface="Arial" charset="0"/>
              </a:rPr>
              <a:t>identificación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problemas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actuales</a:t>
            </a:r>
            <a:r>
              <a:rPr lang="en-US" altLang="ja-JP" sz="1500" dirty="0">
                <a:latin typeface="Arial" charset="0"/>
                <a:cs typeface="Arial" charset="0"/>
              </a:rPr>
              <a:t> o </a:t>
            </a:r>
            <a:r>
              <a:rPr lang="en-US" altLang="ja-JP" sz="1500" dirty="0" err="1">
                <a:latin typeface="Arial" charset="0"/>
                <a:cs typeface="Arial" charset="0"/>
              </a:rPr>
              <a:t>potenciales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que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servirá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respaldo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para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posteriores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reclamaciones</a:t>
            </a:r>
            <a:r>
              <a:rPr lang="en-US" altLang="ja-JP" sz="1500" dirty="0">
                <a:latin typeface="Arial" charset="0"/>
                <a:cs typeface="Arial" charset="0"/>
              </a:rPr>
              <a:t> o </a:t>
            </a:r>
            <a:r>
              <a:rPr lang="en-US" altLang="ja-JP" sz="1500" dirty="0" err="1">
                <a:latin typeface="Arial" charset="0"/>
                <a:cs typeface="Arial" charset="0"/>
              </a:rPr>
              <a:t>nuevas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adquisiciones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  <a:p>
            <a:pPr algn="just">
              <a:lnSpc>
                <a:spcPts val="1800"/>
              </a:lnSpc>
            </a:pPr>
            <a:endParaRPr lang="en-US" altLang="ja-JP" sz="1500" dirty="0">
              <a:latin typeface="Arial" charset="0"/>
              <a:cs typeface="Arial" charset="0"/>
            </a:endParaRPr>
          </a:p>
          <a:p>
            <a:pPr algn="just"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El </a:t>
            </a:r>
            <a:r>
              <a:rPr lang="en-US" altLang="ja-JP" sz="1500" dirty="0" err="1">
                <a:latin typeface="Arial" charset="0"/>
                <a:cs typeface="Arial" charset="0"/>
              </a:rPr>
              <a:t>informe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desempeño</a:t>
            </a:r>
            <a:r>
              <a:rPr lang="en-US" altLang="ja-JP" sz="1500" dirty="0">
                <a:latin typeface="Arial" charset="0"/>
                <a:cs typeface="Arial" charset="0"/>
              </a:rPr>
              <a:t> del </a:t>
            </a:r>
            <a:r>
              <a:rPr lang="en-US" altLang="ja-JP" sz="1500" dirty="0" err="1">
                <a:latin typeface="Arial" charset="0"/>
                <a:cs typeface="Arial" charset="0"/>
              </a:rPr>
              <a:t>vendedor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ayuda</a:t>
            </a:r>
            <a:r>
              <a:rPr lang="en-US" altLang="ja-JP" sz="1500" dirty="0">
                <a:latin typeface="Arial" charset="0"/>
                <a:cs typeface="Arial" charset="0"/>
              </a:rPr>
              <a:t> a la </a:t>
            </a:r>
            <a:r>
              <a:rPr lang="en-US" altLang="ja-JP" sz="1500" dirty="0" err="1">
                <a:latin typeface="Arial" charset="0"/>
                <a:cs typeface="Arial" charset="0"/>
              </a:rPr>
              <a:t>organización</a:t>
            </a:r>
            <a:r>
              <a:rPr lang="en-US" altLang="ja-JP" sz="1500" dirty="0">
                <a:latin typeface="Arial" charset="0"/>
                <a:cs typeface="Arial" charset="0"/>
              </a:rPr>
              <a:t> a </a:t>
            </a:r>
            <a:r>
              <a:rPr lang="en-US" altLang="ja-JP" sz="1500" dirty="0" err="1">
                <a:latin typeface="Arial" charset="0"/>
                <a:cs typeface="Arial" charset="0"/>
              </a:rPr>
              <a:t>mejorar</a:t>
            </a:r>
            <a:r>
              <a:rPr lang="en-US" altLang="ja-JP" sz="1500" dirty="0">
                <a:latin typeface="Arial" charset="0"/>
                <a:cs typeface="Arial" charset="0"/>
              </a:rPr>
              <a:t> el </a:t>
            </a:r>
            <a:r>
              <a:rPr lang="en-US" altLang="ja-JP" sz="1500" dirty="0" err="1">
                <a:latin typeface="Arial" charset="0"/>
                <a:cs typeface="Arial" charset="0"/>
              </a:rPr>
              <a:t>conocimiento</a:t>
            </a:r>
            <a:r>
              <a:rPr lang="en-US" altLang="ja-JP" sz="1500" dirty="0">
                <a:latin typeface="Arial" charset="0"/>
                <a:cs typeface="Arial" charset="0"/>
              </a:rPr>
              <a:t> del </a:t>
            </a:r>
            <a:r>
              <a:rPr lang="en-US" altLang="ja-JP" sz="1500" dirty="0" err="1">
                <a:latin typeface="Arial" charset="0"/>
                <a:cs typeface="Arial" charset="0"/>
              </a:rPr>
              <a:t>desempeño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las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adquisiciones</a:t>
            </a:r>
            <a:r>
              <a:rPr lang="en-US" altLang="ja-JP" sz="1500" dirty="0">
                <a:latin typeface="Arial" charset="0"/>
                <a:cs typeface="Arial" charset="0"/>
              </a:rPr>
              <a:t>, </a:t>
            </a:r>
            <a:r>
              <a:rPr lang="en-US" altLang="ja-JP" sz="1500" dirty="0" err="1">
                <a:latin typeface="Arial" charset="0"/>
                <a:cs typeface="Arial" charset="0"/>
              </a:rPr>
              <a:t>esto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ayuda</a:t>
            </a:r>
            <a:r>
              <a:rPr lang="en-US" altLang="ja-JP" sz="1500" dirty="0">
                <a:latin typeface="Arial" charset="0"/>
                <a:cs typeface="Arial" charset="0"/>
              </a:rPr>
              <a:t> a </a:t>
            </a:r>
            <a:r>
              <a:rPr lang="en-US" altLang="ja-JP" sz="1500" dirty="0" err="1">
                <a:latin typeface="Arial" charset="0"/>
                <a:cs typeface="Arial" charset="0"/>
              </a:rPr>
              <a:t>mejorar</a:t>
            </a:r>
            <a:r>
              <a:rPr lang="en-US" altLang="ja-JP" sz="1500" dirty="0">
                <a:latin typeface="Arial" charset="0"/>
                <a:cs typeface="Arial" charset="0"/>
              </a:rPr>
              <a:t> los </a:t>
            </a:r>
            <a:r>
              <a:rPr lang="en-US" altLang="ja-JP" sz="1500" dirty="0" err="1">
                <a:latin typeface="Arial" charset="0"/>
                <a:cs typeface="Arial" charset="0"/>
              </a:rPr>
              <a:t>pronósticos</a:t>
            </a:r>
            <a:r>
              <a:rPr lang="en-US" altLang="ja-JP" sz="1500" dirty="0">
                <a:latin typeface="Arial" charset="0"/>
                <a:cs typeface="Arial" charset="0"/>
              </a:rPr>
              <a:t>, la </a:t>
            </a:r>
            <a:r>
              <a:rPr lang="en-US" altLang="ja-JP" sz="1500" dirty="0" err="1">
                <a:latin typeface="Arial" charset="0"/>
                <a:cs typeface="Arial" charset="0"/>
              </a:rPr>
              <a:t>gesión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riesgos</a:t>
            </a:r>
            <a:r>
              <a:rPr lang="en-US" altLang="ja-JP" sz="1500" dirty="0">
                <a:latin typeface="Arial" charset="0"/>
                <a:cs typeface="Arial" charset="0"/>
              </a:rPr>
              <a:t> y </a:t>
            </a:r>
            <a:r>
              <a:rPr lang="en-US" altLang="ja-JP" sz="1500" dirty="0" err="1">
                <a:latin typeface="Arial" charset="0"/>
                <a:cs typeface="Arial" charset="0"/>
              </a:rPr>
              <a:t>toma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decisiones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</p:txBody>
      </p:sp>
      <p:sp>
        <p:nvSpPr>
          <p:cNvPr id="9" name="Text Box 270">
            <a:extLst>
              <a:ext uri="{FF2B5EF4-FFF2-40B4-BE49-F238E27FC236}">
                <a16:creationId xmlns:a16="http://schemas.microsoft.com/office/drawing/2014/main" id="{2A4A1CC5-AAEA-4367-A18E-8A094132FB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8716" y="4503766"/>
            <a:ext cx="5112568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Puede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actualizar</a:t>
            </a:r>
            <a:r>
              <a:rPr lang="en-US" altLang="ja-JP" sz="1500" dirty="0">
                <a:latin typeface="Arial" charset="0"/>
                <a:cs typeface="Arial" charset="0"/>
              </a:rPr>
              <a:t> el PDP, planes </a:t>
            </a:r>
            <a:r>
              <a:rPr lang="en-US" altLang="ja-JP" sz="1500" dirty="0" err="1">
                <a:latin typeface="Arial" charset="0"/>
                <a:cs typeface="Arial" charset="0"/>
              </a:rPr>
              <a:t>subsidiarios</a:t>
            </a:r>
            <a:r>
              <a:rPr lang="en-US" altLang="ja-JP" sz="1500" dirty="0">
                <a:latin typeface="Arial" charset="0"/>
                <a:cs typeface="Arial" charset="0"/>
              </a:rPr>
              <a:t> y </a:t>
            </a:r>
            <a:r>
              <a:rPr lang="en-US" altLang="ja-JP" sz="1500" dirty="0" err="1">
                <a:latin typeface="Arial" charset="0"/>
                <a:cs typeface="Arial" charset="0"/>
              </a:rPr>
              <a:t>otros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componentes</a:t>
            </a:r>
            <a:r>
              <a:rPr lang="en-US" altLang="ja-JP" sz="1500" dirty="0">
                <a:latin typeface="Arial" charset="0"/>
                <a:cs typeface="Arial" charset="0"/>
              </a:rPr>
              <a:t>: </a:t>
            </a:r>
            <a:r>
              <a:rPr lang="en-US" altLang="ja-JP" sz="1500" dirty="0" err="1">
                <a:latin typeface="Arial" charset="0"/>
                <a:cs typeface="Arial" charset="0"/>
              </a:rPr>
              <a:t>línea</a:t>
            </a:r>
            <a:r>
              <a:rPr lang="en-US" altLang="ja-JP" sz="1500" dirty="0">
                <a:latin typeface="Arial" charset="0"/>
                <a:cs typeface="Arial" charset="0"/>
              </a:rPr>
              <a:t> base de </a:t>
            </a:r>
            <a:r>
              <a:rPr lang="en-US" altLang="ja-JP" sz="1500" dirty="0" err="1">
                <a:latin typeface="Arial" charset="0"/>
                <a:cs typeface="Arial" charset="0"/>
              </a:rPr>
              <a:t>costos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línea</a:t>
            </a:r>
            <a:r>
              <a:rPr lang="en-US" altLang="ja-JP" sz="1500" dirty="0">
                <a:latin typeface="Arial" charset="0"/>
                <a:cs typeface="Arial" charset="0"/>
              </a:rPr>
              <a:t> base del </a:t>
            </a:r>
            <a:r>
              <a:rPr lang="en-US" altLang="ja-JP" sz="1500" dirty="0" err="1">
                <a:latin typeface="Arial" charset="0"/>
                <a:cs typeface="Arial" charset="0"/>
              </a:rPr>
              <a:t>cronograma</a:t>
            </a:r>
            <a:r>
              <a:rPr lang="en-US" altLang="ja-JP" sz="1500" dirty="0">
                <a:latin typeface="Arial" charset="0"/>
                <a:cs typeface="Arial" charset="0"/>
              </a:rPr>
              <a:t> y plan de </a:t>
            </a:r>
            <a:r>
              <a:rPr lang="en-US" altLang="ja-JP" sz="1500" dirty="0" err="1">
                <a:latin typeface="Arial" charset="0"/>
                <a:cs typeface="Arial" charset="0"/>
              </a:rPr>
              <a:t>gestión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las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adquisiciones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  <a:p>
            <a:pPr algn="just">
              <a:lnSpc>
                <a:spcPts val="1800"/>
              </a:lnSpc>
            </a:pPr>
            <a:endParaRPr lang="en-US" altLang="ja-JP" sz="1500" dirty="0">
              <a:latin typeface="Arial" charset="0"/>
              <a:cs typeface="Arial" charset="0"/>
            </a:endParaRPr>
          </a:p>
          <a:p>
            <a:pPr algn="just">
              <a:lnSpc>
                <a:spcPts val="1800"/>
              </a:lnSpc>
            </a:pPr>
            <a:r>
              <a:rPr lang="en-US" altLang="ja-JP" sz="1500" dirty="0" err="1">
                <a:latin typeface="Arial" charset="0"/>
                <a:cs typeface="Arial" charset="0"/>
              </a:rPr>
              <a:t>Cambios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solicitados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pero</a:t>
            </a:r>
            <a:r>
              <a:rPr lang="en-US" altLang="ja-JP" sz="1500" dirty="0">
                <a:latin typeface="Arial" charset="0"/>
                <a:cs typeface="Arial" charset="0"/>
              </a:rPr>
              <a:t> no </a:t>
            </a:r>
            <a:r>
              <a:rPr lang="en-US" altLang="ja-JP" sz="1500" dirty="0" err="1">
                <a:latin typeface="Arial" charset="0"/>
                <a:cs typeface="Arial" charset="0"/>
              </a:rPr>
              <a:t>resueltos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pueden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contener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instrucciones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dadas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por</a:t>
            </a:r>
            <a:r>
              <a:rPr lang="en-US" altLang="ja-JP" sz="1500" dirty="0">
                <a:latin typeface="Arial" charset="0"/>
                <a:cs typeface="Arial" charset="0"/>
              </a:rPr>
              <a:t> el </a:t>
            </a:r>
            <a:r>
              <a:rPr lang="en-US" altLang="ja-JP" sz="1500" dirty="0" err="1">
                <a:latin typeface="Arial" charset="0"/>
                <a:cs typeface="Arial" charset="0"/>
              </a:rPr>
              <a:t>vendedor</a:t>
            </a:r>
            <a:r>
              <a:rPr lang="en-US" altLang="ja-JP" sz="1500" dirty="0">
                <a:latin typeface="Arial" charset="0"/>
                <a:cs typeface="Arial" charset="0"/>
              </a:rPr>
              <a:t>, </a:t>
            </a:r>
            <a:r>
              <a:rPr lang="en-US" altLang="ja-JP" sz="1500" dirty="0" err="1">
                <a:latin typeface="Arial" charset="0"/>
                <a:cs typeface="Arial" charset="0"/>
              </a:rPr>
              <a:t>que</a:t>
            </a:r>
            <a:r>
              <a:rPr lang="en-US" altLang="ja-JP" sz="1500" dirty="0">
                <a:latin typeface="Arial" charset="0"/>
                <a:cs typeface="Arial" charset="0"/>
              </a:rPr>
              <a:t> la </a:t>
            </a:r>
            <a:r>
              <a:rPr lang="en-US" altLang="ja-JP" sz="1500" dirty="0" err="1">
                <a:latin typeface="Arial" charset="0"/>
                <a:cs typeface="Arial" charset="0"/>
              </a:rPr>
              <a:t>otra</a:t>
            </a:r>
            <a:r>
              <a:rPr lang="en-US" altLang="ja-JP" sz="1500" dirty="0">
                <a:latin typeface="Arial" charset="0"/>
                <a:cs typeface="Arial" charset="0"/>
              </a:rPr>
              <a:t> parte </a:t>
            </a:r>
            <a:r>
              <a:rPr lang="en-US" altLang="ja-JP" sz="1500" dirty="0" err="1">
                <a:latin typeface="Arial" charset="0"/>
                <a:cs typeface="Arial" charset="0"/>
              </a:rPr>
              <a:t>considere</a:t>
            </a:r>
            <a:r>
              <a:rPr lang="en-US" altLang="ja-JP" sz="1500" dirty="0">
                <a:latin typeface="Arial" charset="0"/>
                <a:cs typeface="Arial" charset="0"/>
              </a:rPr>
              <a:t> un </a:t>
            </a:r>
            <a:r>
              <a:rPr lang="en-US" altLang="ja-JP" sz="1500" dirty="0" err="1">
                <a:latin typeface="Arial" charset="0"/>
                <a:cs typeface="Arial" charset="0"/>
              </a:rPr>
              <a:t>cambio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constructivo</a:t>
            </a:r>
            <a:r>
              <a:rPr lang="en-US" altLang="ja-JP" sz="1500" dirty="0">
                <a:latin typeface="Arial" charset="0"/>
                <a:cs typeface="Arial" charset="0"/>
              </a:rPr>
              <a:t> en el </a:t>
            </a:r>
            <a:r>
              <a:rPr lang="en-US" altLang="ja-JP" sz="1500" dirty="0" err="1">
                <a:latin typeface="Arial" charset="0"/>
                <a:cs typeface="Arial" charset="0"/>
              </a:rPr>
              <a:t>formato</a:t>
            </a:r>
            <a:r>
              <a:rPr lang="en-US" altLang="ja-JP" sz="1500" dirty="0">
                <a:latin typeface="Arial" charset="0"/>
                <a:cs typeface="Arial" charset="0"/>
              </a:rPr>
              <a:t>.</a:t>
            </a:r>
          </a:p>
        </p:txBody>
      </p:sp>
      <p:cxnSp>
        <p:nvCxnSpPr>
          <p:cNvPr id="10" name="2 Conector recto de flecha">
            <a:extLst>
              <a:ext uri="{FF2B5EF4-FFF2-40B4-BE49-F238E27FC236}">
                <a16:creationId xmlns:a16="http://schemas.microsoft.com/office/drawing/2014/main" id="{5A153EFC-2462-483F-846D-4C8420845BAD}"/>
              </a:ext>
            </a:extLst>
          </p:cNvPr>
          <p:cNvCxnSpPr>
            <a:stCxn id="8" idx="1"/>
          </p:cNvCxnSpPr>
          <p:nvPr/>
        </p:nvCxnSpPr>
        <p:spPr>
          <a:xfrm flipH="1" flipV="1">
            <a:off x="3319452" y="3241306"/>
            <a:ext cx="1223241" cy="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3 Conector recto de flecha">
            <a:extLst>
              <a:ext uri="{FF2B5EF4-FFF2-40B4-BE49-F238E27FC236}">
                <a16:creationId xmlns:a16="http://schemas.microsoft.com/office/drawing/2014/main" id="{DF95E839-B8E9-4FB1-A796-AE3654EC1EEC}"/>
              </a:ext>
            </a:extLst>
          </p:cNvPr>
          <p:cNvCxnSpPr/>
          <p:nvPr/>
        </p:nvCxnSpPr>
        <p:spPr>
          <a:xfrm flipH="1">
            <a:off x="3319452" y="5153170"/>
            <a:ext cx="1223241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798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sz="2800" dirty="0"/>
              <a:t>Controlar las Adquisiciones</a:t>
            </a:r>
          </a:p>
          <a:p>
            <a:r>
              <a:rPr lang="es-ES" dirty="0"/>
              <a:t>Salidas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12" name="Text Box 270">
            <a:extLst>
              <a:ext uri="{FF2B5EF4-FFF2-40B4-BE49-F238E27FC236}">
                <a16:creationId xmlns:a16="http://schemas.microsoft.com/office/drawing/2014/main" id="{86BCDA18-CF06-44E9-A567-19F90E941C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1903674"/>
            <a:ext cx="5112568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Los </a:t>
            </a:r>
            <a:r>
              <a:rPr lang="en-US" altLang="ja-JP" sz="1500" dirty="0" err="1">
                <a:latin typeface="Arial" charset="0"/>
                <a:cs typeface="Arial" charset="0"/>
              </a:rPr>
              <a:t>documentos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que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pueden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actualizarse</a:t>
            </a:r>
            <a:r>
              <a:rPr lang="en-US" altLang="ja-JP" sz="1500" dirty="0">
                <a:latin typeface="Arial" charset="0"/>
                <a:cs typeface="Arial" charset="0"/>
              </a:rPr>
              <a:t> son:</a:t>
            </a: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>
                <a:latin typeface="Arial" charset="0"/>
                <a:cs typeface="Arial" charset="0"/>
              </a:rPr>
              <a:t>Plan de </a:t>
            </a:r>
            <a:r>
              <a:rPr lang="en-US" altLang="ja-JP" sz="1500" dirty="0" err="1">
                <a:latin typeface="Arial" charset="0"/>
                <a:cs typeface="Arial" charset="0"/>
              </a:rPr>
              <a:t>Gestión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Adquisiciones</a:t>
            </a:r>
            <a:endParaRPr lang="en-US" altLang="ja-JP" sz="1500" dirty="0">
              <a:latin typeface="Arial" charset="0"/>
              <a:cs typeface="Arial" charset="0"/>
            </a:endParaRP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 err="1">
                <a:latin typeface="Arial" charset="0"/>
                <a:cs typeface="Arial" charset="0"/>
              </a:rPr>
              <a:t>Línea</a:t>
            </a:r>
            <a:r>
              <a:rPr lang="en-US" altLang="ja-JP" sz="1500" dirty="0">
                <a:latin typeface="Arial" charset="0"/>
                <a:cs typeface="Arial" charset="0"/>
              </a:rPr>
              <a:t> Base del </a:t>
            </a:r>
            <a:r>
              <a:rPr lang="en-US" altLang="ja-JP" sz="1500" dirty="0" err="1">
                <a:latin typeface="Arial" charset="0"/>
                <a:cs typeface="Arial" charset="0"/>
              </a:rPr>
              <a:t>Cronograma</a:t>
            </a:r>
            <a:endParaRPr lang="en-US" altLang="ja-JP" sz="1500" dirty="0">
              <a:latin typeface="Arial" charset="0"/>
              <a:cs typeface="Arial" charset="0"/>
            </a:endParaRP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 err="1">
                <a:latin typeface="Arial" charset="0"/>
                <a:cs typeface="Arial" charset="0"/>
              </a:rPr>
              <a:t>Línea</a:t>
            </a:r>
            <a:r>
              <a:rPr lang="en-US" altLang="ja-JP" sz="1500" dirty="0">
                <a:latin typeface="Arial" charset="0"/>
                <a:cs typeface="Arial" charset="0"/>
              </a:rPr>
              <a:t> Base de </a:t>
            </a:r>
            <a:r>
              <a:rPr lang="en-US" altLang="ja-JP" sz="1500" dirty="0" err="1">
                <a:latin typeface="Arial" charset="0"/>
                <a:cs typeface="Arial" charset="0"/>
              </a:rPr>
              <a:t>Costos</a:t>
            </a:r>
            <a:endParaRPr lang="en-US" altLang="ja-JP" sz="1500" dirty="0">
              <a:latin typeface="Arial" charset="0"/>
              <a:cs typeface="Arial" charset="0"/>
            </a:endParaRPr>
          </a:p>
        </p:txBody>
      </p:sp>
      <p:cxnSp>
        <p:nvCxnSpPr>
          <p:cNvPr id="13" name="2 Conector recto de flecha">
            <a:extLst>
              <a:ext uri="{FF2B5EF4-FFF2-40B4-BE49-F238E27FC236}">
                <a16:creationId xmlns:a16="http://schemas.microsoft.com/office/drawing/2014/main" id="{A6D1FB06-4317-4DD3-AED9-684166126894}"/>
              </a:ext>
            </a:extLst>
          </p:cNvPr>
          <p:cNvCxnSpPr>
            <a:stCxn id="12" idx="1"/>
          </p:cNvCxnSpPr>
          <p:nvPr/>
        </p:nvCxnSpPr>
        <p:spPr>
          <a:xfrm flipH="1">
            <a:off x="3272560" y="2365339"/>
            <a:ext cx="1223240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14 CuadroTexto">
            <a:extLst>
              <a:ext uri="{FF2B5EF4-FFF2-40B4-BE49-F238E27FC236}">
                <a16:creationId xmlns:a16="http://schemas.microsoft.com/office/drawing/2014/main" id="{651158F3-0A05-403E-94DA-ACC2C8667EED}"/>
              </a:ext>
            </a:extLst>
          </p:cNvPr>
          <p:cNvSpPr txBox="1"/>
          <p:nvPr/>
        </p:nvSpPr>
        <p:spPr>
          <a:xfrm>
            <a:off x="328538" y="1872498"/>
            <a:ext cx="18206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u="sng" dirty="0">
                <a:solidFill>
                  <a:srgbClr val="FF0000"/>
                </a:solidFill>
              </a:rPr>
              <a:t>ACTUALIZACIONES</a:t>
            </a:r>
          </a:p>
        </p:txBody>
      </p:sp>
      <p:pic>
        <p:nvPicPr>
          <p:cNvPr id="15" name="Picture 12">
            <a:extLst>
              <a:ext uri="{FF2B5EF4-FFF2-40B4-BE49-F238E27FC236}">
                <a16:creationId xmlns:a16="http://schemas.microsoft.com/office/drawing/2014/main" id="{FB12175E-D430-41A2-9972-159805819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561" y="3723610"/>
            <a:ext cx="1108783" cy="83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16 CuadroTexto">
            <a:extLst>
              <a:ext uri="{FF2B5EF4-FFF2-40B4-BE49-F238E27FC236}">
                <a16:creationId xmlns:a16="http://schemas.microsoft.com/office/drawing/2014/main" id="{5DF68059-138E-4F7C-947E-A31EB027EEE0}"/>
              </a:ext>
            </a:extLst>
          </p:cNvPr>
          <p:cNvSpPr txBox="1"/>
          <p:nvPr/>
        </p:nvSpPr>
        <p:spPr>
          <a:xfrm>
            <a:off x="2073036" y="4546486"/>
            <a:ext cx="135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/>
              <a:t>Documentos del Proyecto</a:t>
            </a:r>
          </a:p>
        </p:txBody>
      </p:sp>
      <p:sp>
        <p:nvSpPr>
          <p:cNvPr id="17" name="17 CuadroTexto">
            <a:extLst>
              <a:ext uri="{FF2B5EF4-FFF2-40B4-BE49-F238E27FC236}">
                <a16:creationId xmlns:a16="http://schemas.microsoft.com/office/drawing/2014/main" id="{EF581AD0-B65F-46B8-82E9-13FCD8294D43}"/>
              </a:ext>
            </a:extLst>
          </p:cNvPr>
          <p:cNvSpPr txBox="1"/>
          <p:nvPr/>
        </p:nvSpPr>
        <p:spPr>
          <a:xfrm>
            <a:off x="1991544" y="2990023"/>
            <a:ext cx="1728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/>
              <a:t>Plan de Dirección del Proyecto</a:t>
            </a:r>
          </a:p>
        </p:txBody>
      </p:sp>
      <p:pic>
        <p:nvPicPr>
          <p:cNvPr id="18" name="Picture 8">
            <a:extLst>
              <a:ext uri="{FF2B5EF4-FFF2-40B4-BE49-F238E27FC236}">
                <a16:creationId xmlns:a16="http://schemas.microsoft.com/office/drawing/2014/main" id="{7CE7C07A-53B8-4F6C-98A8-9FB53D347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552" y="2106925"/>
            <a:ext cx="1153766" cy="864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19 CuadroTexto">
            <a:extLst>
              <a:ext uri="{FF2B5EF4-FFF2-40B4-BE49-F238E27FC236}">
                <a16:creationId xmlns:a16="http://schemas.microsoft.com/office/drawing/2014/main" id="{BC6144F9-448B-4CF9-A10F-166D9444C3DA}"/>
              </a:ext>
            </a:extLst>
          </p:cNvPr>
          <p:cNvSpPr txBox="1"/>
          <p:nvPr/>
        </p:nvSpPr>
        <p:spPr>
          <a:xfrm>
            <a:off x="1938527" y="5977162"/>
            <a:ext cx="20032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/>
              <a:t>Activos de los Procesos de la Organización</a:t>
            </a:r>
          </a:p>
        </p:txBody>
      </p:sp>
      <p:pic>
        <p:nvPicPr>
          <p:cNvPr id="20" name="Picture 10" descr="stock vector : folder with documents">
            <a:extLst>
              <a:ext uri="{FF2B5EF4-FFF2-40B4-BE49-F238E27FC236}">
                <a16:creationId xmlns:a16="http://schemas.microsoft.com/office/drawing/2014/main" id="{07B2BAAA-4CD6-41D7-BCAA-B3F549DAD5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6"/>
          <a:stretch/>
        </p:blipFill>
        <p:spPr bwMode="auto">
          <a:xfrm>
            <a:off x="2119164" y="5247955"/>
            <a:ext cx="952500" cy="7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 Box 270">
            <a:extLst>
              <a:ext uri="{FF2B5EF4-FFF2-40B4-BE49-F238E27FC236}">
                <a16:creationId xmlns:a16="http://schemas.microsoft.com/office/drawing/2014/main" id="{3CC1D985-195F-4A4A-A152-D7D3AEAB86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1824" y="3415843"/>
            <a:ext cx="5112568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Los </a:t>
            </a:r>
            <a:r>
              <a:rPr lang="en-US" altLang="ja-JP" sz="1500" dirty="0" err="1">
                <a:latin typeface="Arial" charset="0"/>
                <a:cs typeface="Arial" charset="0"/>
              </a:rPr>
              <a:t>documentos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que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pueden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actualizarse</a:t>
            </a:r>
            <a:r>
              <a:rPr lang="en-US" altLang="ja-JP" sz="1500" dirty="0">
                <a:latin typeface="Arial" charset="0"/>
                <a:cs typeface="Arial" charset="0"/>
              </a:rPr>
              <a:t> son:</a:t>
            </a: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 err="1">
                <a:latin typeface="Arial" charset="0"/>
                <a:cs typeface="Arial" charset="0"/>
              </a:rPr>
              <a:t>Documenación</a:t>
            </a:r>
            <a:r>
              <a:rPr lang="en-US" altLang="ja-JP" sz="1500" dirty="0">
                <a:latin typeface="Arial" charset="0"/>
                <a:cs typeface="Arial" charset="0"/>
              </a:rPr>
              <a:t> de la </a:t>
            </a:r>
            <a:r>
              <a:rPr lang="en-US" altLang="ja-JP" sz="1500" dirty="0" err="1">
                <a:latin typeface="Arial" charset="0"/>
                <a:cs typeface="Arial" charset="0"/>
              </a:rPr>
              <a:t>adquisición</a:t>
            </a:r>
            <a:endParaRPr lang="en-US" altLang="ja-JP" sz="1500" dirty="0">
              <a:latin typeface="Arial" charset="0"/>
              <a:cs typeface="Arial" charset="0"/>
            </a:endParaRP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 err="1">
                <a:latin typeface="Arial" charset="0"/>
                <a:cs typeface="Arial" charset="0"/>
              </a:rPr>
              <a:t>Cronogramas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asociados</a:t>
            </a:r>
            <a:endParaRPr lang="en-US" altLang="ja-JP" sz="1500" dirty="0">
              <a:latin typeface="Arial" charset="0"/>
              <a:cs typeface="Arial" charset="0"/>
            </a:endParaRP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 err="1">
                <a:latin typeface="Arial" charset="0"/>
                <a:cs typeface="Arial" charset="0"/>
              </a:rPr>
              <a:t>Cambios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solicitados</a:t>
            </a:r>
            <a:r>
              <a:rPr lang="en-US" altLang="ja-JP" sz="1500" dirty="0">
                <a:latin typeface="Arial" charset="0"/>
                <a:cs typeface="Arial" charset="0"/>
              </a:rPr>
              <a:t> al </a:t>
            </a:r>
            <a:r>
              <a:rPr lang="en-US" altLang="ja-JP" sz="1500" dirty="0" err="1">
                <a:latin typeface="Arial" charset="0"/>
                <a:cs typeface="Arial" charset="0"/>
              </a:rPr>
              <a:t>contrato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aún</a:t>
            </a:r>
            <a:r>
              <a:rPr lang="en-US" altLang="ja-JP" sz="1500" dirty="0">
                <a:latin typeface="Arial" charset="0"/>
                <a:cs typeface="Arial" charset="0"/>
              </a:rPr>
              <a:t> no </a:t>
            </a:r>
            <a:r>
              <a:rPr lang="en-US" altLang="ja-JP" sz="1500" dirty="0" err="1">
                <a:latin typeface="Arial" charset="0"/>
                <a:cs typeface="Arial" charset="0"/>
              </a:rPr>
              <a:t>aprobados</a:t>
            </a:r>
            <a:endParaRPr lang="en-US" altLang="ja-JP" sz="1500" dirty="0">
              <a:latin typeface="Arial" charset="0"/>
              <a:cs typeface="Arial" charset="0"/>
            </a:endParaRP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>
                <a:latin typeface="Arial" charset="0"/>
                <a:cs typeface="Arial" charset="0"/>
              </a:rPr>
              <a:t>Solicitudes de </a:t>
            </a:r>
            <a:r>
              <a:rPr lang="en-US" altLang="ja-JP" sz="1500" dirty="0" err="1">
                <a:latin typeface="Arial" charset="0"/>
                <a:cs typeface="Arial" charset="0"/>
              </a:rPr>
              <a:t>cambio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aprobadas</a:t>
            </a:r>
            <a:endParaRPr lang="en-US" altLang="ja-JP" sz="1500" dirty="0">
              <a:latin typeface="Arial" charset="0"/>
              <a:cs typeface="Arial" charset="0"/>
            </a:endParaRP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 err="1">
                <a:latin typeface="Arial" charset="0"/>
                <a:cs typeface="Arial" charset="0"/>
              </a:rPr>
              <a:t>Documentación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técnica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elaborada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por</a:t>
            </a:r>
            <a:r>
              <a:rPr lang="en-US" altLang="ja-JP" sz="1500" dirty="0">
                <a:latin typeface="Arial" charset="0"/>
                <a:cs typeface="Arial" charset="0"/>
              </a:rPr>
              <a:t> el </a:t>
            </a:r>
            <a:r>
              <a:rPr lang="en-US" altLang="ja-JP" sz="1500" dirty="0" err="1">
                <a:latin typeface="Arial" charset="0"/>
                <a:cs typeface="Arial" charset="0"/>
              </a:rPr>
              <a:t>vendedor</a:t>
            </a:r>
            <a:r>
              <a:rPr lang="en-US" altLang="ja-JP" sz="1500" dirty="0">
                <a:latin typeface="Arial" charset="0"/>
                <a:cs typeface="Arial" charset="0"/>
              </a:rPr>
              <a:t> e </a:t>
            </a:r>
            <a:r>
              <a:rPr lang="en-US" altLang="ja-JP" sz="1500" dirty="0" err="1">
                <a:latin typeface="Arial" charset="0"/>
                <a:cs typeface="Arial" charset="0"/>
              </a:rPr>
              <a:t>informes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desempeño</a:t>
            </a:r>
            <a:r>
              <a:rPr lang="en-US" altLang="ja-JP" sz="1500" dirty="0">
                <a:latin typeface="Arial" charset="0"/>
                <a:cs typeface="Arial" charset="0"/>
              </a:rPr>
              <a:t> del </a:t>
            </a:r>
            <a:r>
              <a:rPr lang="en-US" altLang="ja-JP" sz="1500" dirty="0" err="1">
                <a:latin typeface="Arial" charset="0"/>
                <a:cs typeface="Arial" charset="0"/>
              </a:rPr>
              <a:t>trabajo</a:t>
            </a:r>
            <a:endParaRPr lang="en-US" altLang="ja-JP" sz="1500" dirty="0">
              <a:latin typeface="Arial" charset="0"/>
              <a:cs typeface="Arial" charset="0"/>
            </a:endParaRPr>
          </a:p>
        </p:txBody>
      </p:sp>
      <p:cxnSp>
        <p:nvCxnSpPr>
          <p:cNvPr id="22" name="23 Conector recto de flecha">
            <a:extLst>
              <a:ext uri="{FF2B5EF4-FFF2-40B4-BE49-F238E27FC236}">
                <a16:creationId xmlns:a16="http://schemas.microsoft.com/office/drawing/2014/main" id="{B05FD01B-93F8-460C-AB55-0284B5C4CE25}"/>
              </a:ext>
            </a:extLst>
          </p:cNvPr>
          <p:cNvCxnSpPr/>
          <p:nvPr/>
        </p:nvCxnSpPr>
        <p:spPr>
          <a:xfrm flipH="1">
            <a:off x="3215680" y="4195156"/>
            <a:ext cx="1223240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Box 270">
            <a:extLst>
              <a:ext uri="{FF2B5EF4-FFF2-40B4-BE49-F238E27FC236}">
                <a16:creationId xmlns:a16="http://schemas.microsoft.com/office/drawing/2014/main" id="{C5A491DA-AEB4-4E74-B419-FA893FD5C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9409" y="5291245"/>
            <a:ext cx="5112568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ts val="1800"/>
              </a:lnSpc>
            </a:pPr>
            <a:r>
              <a:rPr lang="en-US" altLang="ja-JP" sz="1500" dirty="0">
                <a:latin typeface="Arial" charset="0"/>
                <a:cs typeface="Arial" charset="0"/>
              </a:rPr>
              <a:t>Entre los </a:t>
            </a:r>
            <a:r>
              <a:rPr lang="en-US" altLang="ja-JP" sz="1500" dirty="0" err="1">
                <a:latin typeface="Arial" charset="0"/>
                <a:cs typeface="Arial" charset="0"/>
              </a:rPr>
              <a:t>elementos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suceptibles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actualización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tenemos</a:t>
            </a:r>
            <a:r>
              <a:rPr lang="en-US" altLang="ja-JP" sz="1500" dirty="0">
                <a:latin typeface="Arial" charset="0"/>
                <a:cs typeface="Arial" charset="0"/>
              </a:rPr>
              <a:t>:</a:t>
            </a: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 err="1">
                <a:latin typeface="Arial" charset="0"/>
                <a:cs typeface="Arial" charset="0"/>
              </a:rPr>
              <a:t>Correspondencia</a:t>
            </a:r>
            <a:endParaRPr lang="en-US" altLang="ja-JP" sz="1500" dirty="0">
              <a:latin typeface="Arial" charset="0"/>
              <a:cs typeface="Arial" charset="0"/>
            </a:endParaRP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 err="1">
                <a:latin typeface="Arial" charset="0"/>
                <a:cs typeface="Arial" charset="0"/>
              </a:rPr>
              <a:t>Cronogramas</a:t>
            </a:r>
            <a:r>
              <a:rPr lang="en-US" altLang="ja-JP" sz="1500" dirty="0">
                <a:latin typeface="Arial" charset="0"/>
                <a:cs typeface="Arial" charset="0"/>
              </a:rPr>
              <a:t> y </a:t>
            </a:r>
            <a:r>
              <a:rPr lang="en-US" altLang="ja-JP" sz="1500" dirty="0" err="1">
                <a:latin typeface="Arial" charset="0"/>
                <a:cs typeface="Arial" charset="0"/>
              </a:rPr>
              <a:t>solictudes</a:t>
            </a:r>
            <a:r>
              <a:rPr lang="en-US" altLang="ja-JP" sz="1500" dirty="0">
                <a:latin typeface="Arial" charset="0"/>
                <a:cs typeface="Arial" charset="0"/>
              </a:rPr>
              <a:t> de </a:t>
            </a:r>
            <a:r>
              <a:rPr lang="en-US" altLang="ja-JP" sz="1500" dirty="0" err="1">
                <a:latin typeface="Arial" charset="0"/>
                <a:cs typeface="Arial" charset="0"/>
              </a:rPr>
              <a:t>pago</a:t>
            </a:r>
            <a:endParaRPr lang="en-US" altLang="ja-JP" sz="1500" dirty="0">
              <a:latin typeface="Arial" charset="0"/>
              <a:cs typeface="Arial" charset="0"/>
            </a:endParaRPr>
          </a:p>
          <a:p>
            <a:pPr marL="285750" indent="-285750" algn="just">
              <a:lnSpc>
                <a:spcPts val="1800"/>
              </a:lnSpc>
              <a:buFontTx/>
              <a:buChar char="-"/>
            </a:pPr>
            <a:r>
              <a:rPr lang="en-US" altLang="ja-JP" sz="1500" dirty="0" err="1">
                <a:latin typeface="Arial" charset="0"/>
                <a:cs typeface="Arial" charset="0"/>
              </a:rPr>
              <a:t>Documentación</a:t>
            </a:r>
            <a:r>
              <a:rPr lang="en-US" altLang="ja-JP" sz="1500" dirty="0">
                <a:latin typeface="Arial" charset="0"/>
                <a:cs typeface="Arial" charset="0"/>
              </a:rPr>
              <a:t> </a:t>
            </a:r>
            <a:r>
              <a:rPr lang="en-US" altLang="ja-JP" sz="1500" dirty="0" err="1">
                <a:latin typeface="Arial" charset="0"/>
                <a:cs typeface="Arial" charset="0"/>
              </a:rPr>
              <a:t>sobre</a:t>
            </a:r>
            <a:r>
              <a:rPr lang="en-US" altLang="ja-JP" sz="1500" dirty="0">
                <a:latin typeface="Arial" charset="0"/>
                <a:cs typeface="Arial" charset="0"/>
              </a:rPr>
              <a:t> el </a:t>
            </a:r>
            <a:r>
              <a:rPr lang="en-US" altLang="ja-JP" sz="1500" dirty="0" err="1">
                <a:latin typeface="Arial" charset="0"/>
                <a:cs typeface="Arial" charset="0"/>
              </a:rPr>
              <a:t>desempeño</a:t>
            </a:r>
            <a:r>
              <a:rPr lang="en-US" altLang="ja-JP" sz="1500" dirty="0">
                <a:latin typeface="Arial" charset="0"/>
                <a:cs typeface="Arial" charset="0"/>
              </a:rPr>
              <a:t> del </a:t>
            </a:r>
            <a:r>
              <a:rPr lang="en-US" altLang="ja-JP" sz="1500" dirty="0" err="1">
                <a:latin typeface="Arial" charset="0"/>
                <a:cs typeface="Arial" charset="0"/>
              </a:rPr>
              <a:t>vendedor</a:t>
            </a:r>
            <a:endParaRPr lang="en-US" altLang="ja-JP" sz="1500" dirty="0">
              <a:latin typeface="Arial" charset="0"/>
              <a:cs typeface="Arial" charset="0"/>
            </a:endParaRPr>
          </a:p>
        </p:txBody>
      </p:sp>
      <p:cxnSp>
        <p:nvCxnSpPr>
          <p:cNvPr id="24" name="25 Conector recto de flecha">
            <a:extLst>
              <a:ext uri="{FF2B5EF4-FFF2-40B4-BE49-F238E27FC236}">
                <a16:creationId xmlns:a16="http://schemas.microsoft.com/office/drawing/2014/main" id="{2C382CCE-5A82-434E-91BF-724E5A12E0D5}"/>
              </a:ext>
            </a:extLst>
          </p:cNvPr>
          <p:cNvCxnSpPr/>
          <p:nvPr/>
        </p:nvCxnSpPr>
        <p:spPr>
          <a:xfrm flipH="1">
            <a:off x="3143672" y="5851340"/>
            <a:ext cx="1223240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98749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Actividad Virtual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3" y="1538759"/>
            <a:ext cx="10640147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12:</a:t>
            </a:r>
            <a:r>
              <a:rPr lang="en-US" sz="4000" spc="0" dirty="0"/>
              <a:t> </a:t>
            </a:r>
          </a:p>
          <a:p>
            <a:r>
              <a:rPr lang="es-PE" dirty="0">
                <a:latin typeface="Stag Book"/>
                <a:cs typeface="Arial"/>
              </a:rPr>
              <a:t>Gestión de las Adquisiciones del Proyecto</a:t>
            </a: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Planificar las Adquisiciones.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Efectuar las Adquisiciones.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Controlar las Adquisiciones.</a:t>
            </a: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543C3BF-6F49-134E-B600-33E1131563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s-PE" dirty="0"/>
              <a:t>El trabajo será realizado en grupo de entre 4 y 5 integrantes. </a:t>
            </a:r>
          </a:p>
          <a:p>
            <a:r>
              <a:rPr lang="es-PE" dirty="0"/>
              <a:t>Su grupo como parte de la planificación de las adquisiciones del proyecto: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/>
              <a:t>Realizar el formato de gestión de las adquisiciones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/>
              <a:t>Productos/bienes/servicios a ser adquiridos</a:t>
            </a:r>
          </a:p>
          <a:p>
            <a:pPr marL="285750" lvl="0" indent="-285750" algn="just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PE" dirty="0"/>
              <a:t>Recursos para las adquisiciones</a:t>
            </a:r>
          </a:p>
          <a:p>
            <a:pPr marL="285750" lvl="0" indent="-285750" algn="just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PE" dirty="0"/>
              <a:t>Procedimientos para la gestión de adquisiciones</a:t>
            </a:r>
          </a:p>
          <a:p>
            <a:pPr lvl="0" algn="just">
              <a:lnSpc>
                <a:spcPct val="90000"/>
              </a:lnSpc>
              <a:defRPr/>
            </a:pPr>
            <a:endParaRPr lang="es-PE" dirty="0"/>
          </a:p>
          <a:p>
            <a:pPr lvl="0" algn="just">
              <a:lnSpc>
                <a:spcPct val="90000"/>
              </a:lnSpc>
              <a:defRPr/>
            </a:pPr>
            <a:r>
              <a:rPr lang="es-PE" dirty="0"/>
              <a:t>Duración: 60 minutos</a:t>
            </a:r>
          </a:p>
          <a:p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A05108-6537-D24C-A3B6-E057CF5572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>
                <a:latin typeface="Stag Book"/>
                <a:cs typeface="Arial"/>
              </a:rPr>
              <a:t>Actividad Virtual</a:t>
            </a:r>
            <a:endParaRPr lang="es-PE" dirty="0"/>
          </a:p>
        </p:txBody>
      </p:sp>
      <p:sp>
        <p:nvSpPr>
          <p:cNvPr id="7" name="Marcador de texto 1">
            <a:extLst>
              <a:ext uri="{FF2B5EF4-FFF2-40B4-BE49-F238E27FC236}">
                <a16:creationId xmlns:a16="http://schemas.microsoft.com/office/drawing/2014/main" id="{12D05771-930D-E741-8F52-E6D34754458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</p:spTree>
    <p:extLst>
      <p:ext uri="{BB962C8B-B14F-4D97-AF65-F5344CB8AC3E}">
        <p14:creationId xmlns:p14="http://schemas.microsoft.com/office/powerpoint/2010/main" val="9632368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¡Gracias!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036096" cy="477331"/>
          </a:xfrm>
        </p:spPr>
        <p:txBody>
          <a:bodyPr>
            <a:normAutofit/>
          </a:bodyPr>
          <a:lstStyle/>
          <a:p>
            <a:r>
              <a:rPr lang="es-PE" sz="3200" dirty="0">
                <a:solidFill>
                  <a:schemeClr val="tx1"/>
                </a:solidFill>
              </a:rPr>
              <a:t>Gestión de las Adquisiciones del Proyecto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ED352B05-DC7D-44D2-B10D-C85002F64905}"/>
              </a:ext>
            </a:extLst>
          </p:cNvPr>
          <p:cNvSpPr txBox="1">
            <a:spLocks noChangeArrowheads="1"/>
          </p:cNvSpPr>
          <p:nvPr/>
        </p:nvSpPr>
        <p:spPr>
          <a:xfrm>
            <a:off x="1969477" y="2465021"/>
            <a:ext cx="7921625" cy="312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/>
              <a:t>La Gestión de las Adquisiciones del Proyecto incluye los procesos de compra o adquisición de los productos, servicios o resultados que es necesario obtener fuera del equipo del proyecto.</a:t>
            </a:r>
          </a:p>
          <a:p>
            <a:pPr lvl="1" algn="just">
              <a:lnSpc>
                <a:spcPct val="80000"/>
              </a:lnSpc>
            </a:pPr>
            <a:r>
              <a:rPr lang="es-PE"/>
              <a:t>La organización puede ser la compradora o vendedora de los productos, servicios o resultados de un proyecto.</a:t>
            </a:r>
          </a:p>
          <a:p>
            <a:pPr lvl="1" algn="just">
              <a:lnSpc>
                <a:spcPct val="80000"/>
              </a:lnSpc>
            </a:pPr>
            <a:r>
              <a:rPr lang="es-PE"/>
              <a:t>Incluye los procesos de gestión del contrato y de control de cambios requeridos para desarrollar y administrar contratos u órdenes de compra emitidas por miembros autorizados del equipo del proyecto.</a:t>
            </a:r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06653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5 Tabla"/>
          <p:cNvGraphicFramePr>
            <a:graphicFrameLocks noGrp="1"/>
          </p:cNvGraphicFramePr>
          <p:nvPr/>
        </p:nvGraphicFramePr>
        <p:xfrm>
          <a:off x="1580457" y="332658"/>
          <a:ext cx="8980041" cy="58989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94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42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69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60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932">
                <a:tc rowSpan="2">
                  <a:txBody>
                    <a:bodyPr/>
                    <a:lstStyle/>
                    <a:p>
                      <a:r>
                        <a:rPr lang="es-PE" sz="1200" dirty="0"/>
                        <a:t>Áreas</a:t>
                      </a:r>
                      <a:r>
                        <a:rPr lang="es-PE" sz="1200" baseline="0" dirty="0"/>
                        <a:t> de Conocimiento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Grupo de Procesos</a:t>
                      </a:r>
                      <a:r>
                        <a:rPr lang="es-PE" sz="1200" baseline="0" dirty="0"/>
                        <a:t> de la Dirección de Proyectos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8752">
                <a:tc vMerge="1">
                  <a:txBody>
                    <a:bodyPr/>
                    <a:lstStyle/>
                    <a:p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Iniciación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Planificación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Ejecución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Seguimiento y Control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Cierre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2001">
                <a:tc>
                  <a:txBody>
                    <a:bodyPr/>
                    <a:lstStyle/>
                    <a:p>
                      <a:r>
                        <a:rPr lang="es-PE" sz="1200" dirty="0"/>
                        <a:t>Gestión</a:t>
                      </a:r>
                      <a:r>
                        <a:rPr lang="es-PE" sz="1200" baseline="0" dirty="0"/>
                        <a:t> de la Calidad</a:t>
                      </a:r>
                      <a:endParaRPr lang="en-US" sz="1200" b="1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 Calidad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Realizar</a:t>
                      </a:r>
                      <a:r>
                        <a:rPr lang="es-PE" sz="1200" baseline="0" dirty="0"/>
                        <a:t> el a</a:t>
                      </a:r>
                      <a:r>
                        <a:rPr lang="es-PE" sz="1200" dirty="0"/>
                        <a:t>segurar de la Calidad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la Calidad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1244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Recursos Humanos</a:t>
                      </a:r>
                      <a:endParaRPr lang="en-US" sz="1200" b="1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los Recursos Humanos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Adquirir el Equipo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Desarrollar el Equipo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Gestionar el Equipo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0334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Comunicaciones</a:t>
                      </a:r>
                      <a:endParaRPr lang="en-US" sz="1200" b="1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las Comunicaciones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Gestionar las Comunicaciones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las Comunicaciones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1244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Riesgos</a:t>
                      </a:r>
                      <a:endParaRPr lang="en-US" sz="1200" b="1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Planificar los riesgos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Identificar riesgos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Análisis cualitativo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Análisis cuantitativo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Plan de respuesta a riesgos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n-US" sz="1200" dirty="0"/>
                        <a:t>Implementar respuesta a Riesgos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Monitorear los Riesgos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21244">
                <a:tc>
                  <a:txBody>
                    <a:bodyPr/>
                    <a:lstStyle/>
                    <a:p>
                      <a:r>
                        <a:rPr lang="es-PE" sz="1200" noProof="0" dirty="0"/>
                        <a:t>Gestión de Adquisiciones</a:t>
                      </a:r>
                      <a:endParaRPr lang="es-PE" sz="1200" b="1" noProof="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Planificar las Adquisiciones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Efectuar Adquisiciones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Controlar las Adquisiciones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s-PE" sz="1200" noProof="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21244">
                <a:tc>
                  <a:txBody>
                    <a:bodyPr/>
                    <a:lstStyle/>
                    <a:p>
                      <a:r>
                        <a:rPr lang="es-PE" sz="1200" noProof="0" dirty="0"/>
                        <a:t>Gestión de Interesados</a:t>
                      </a:r>
                      <a:endParaRPr lang="es-PE" sz="1200" b="1" noProof="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Identificar</a:t>
                      </a:r>
                      <a:r>
                        <a:rPr lang="es-PE" sz="1200" baseline="0" noProof="0" dirty="0"/>
                        <a:t> a los Interesados</a:t>
                      </a:r>
                      <a:endParaRPr lang="es-PE" sz="1200" noProof="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Planificar la gestión de los Interesados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Gestionar la participación</a:t>
                      </a:r>
                      <a:r>
                        <a:rPr lang="es-PE" sz="1200" baseline="0" noProof="0" dirty="0"/>
                        <a:t> de</a:t>
                      </a:r>
                      <a:r>
                        <a:rPr lang="es-PE" sz="1200" noProof="0" dirty="0"/>
                        <a:t> los Interesados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Controlar la participación de los Interesados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7 Rectángulo redondeado"/>
          <p:cNvSpPr/>
          <p:nvPr/>
        </p:nvSpPr>
        <p:spPr>
          <a:xfrm>
            <a:off x="1568631" y="4397007"/>
            <a:ext cx="8908134" cy="90182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17804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C83832-4F5A-4897-B0E9-FEFA2D3FC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Planificar las Adquisiciones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8640AE-52B6-4D93-ADF9-1CB6FF5539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CF67014-D635-4ADE-BEBE-9C22FD082E58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2192338"/>
            <a:ext cx="11741150" cy="4460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 sz="2500"/>
              <a:t>Es el proceso que consiste en documentar las decisiones de compra para el proyecto, especificar la forma de hacerlo e identificar posibles vendedores.</a:t>
            </a:r>
          </a:p>
          <a:p>
            <a:pPr lvl="1" algn="just">
              <a:lnSpc>
                <a:spcPct val="80000"/>
              </a:lnSpc>
            </a:pPr>
            <a:r>
              <a:rPr lang="es-PE" sz="2500"/>
              <a:t>Identifica qué necesidades del proyecto pueden o deben satisfacerse de mejor manera, mediante la adquisición de productos, servicios o resultados fuera de la organización del proyecto, y qué necesidades del proyecto pueden ser resueltas por el equipo del proyecto.</a:t>
            </a:r>
          </a:p>
          <a:p>
            <a:pPr lvl="1" algn="just">
              <a:lnSpc>
                <a:spcPct val="80000"/>
              </a:lnSpc>
            </a:pPr>
            <a:r>
              <a:rPr lang="es-PE" sz="2500"/>
              <a:t>Se debe considerar quién es el responsable de obtener o ser titular de permisos y licencias profesionales relevantes que puedan ser exigidos por la legislación, regulación o política de la organización para ejecutar el proyecto.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654396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C83832-4F5A-4897-B0E9-FEFA2D3FC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Planificar las Adquisiciones Mapa del Proceso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8640AE-52B6-4D93-ADF9-1CB6FF5539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5" name="42 Rectángulo">
            <a:extLst>
              <a:ext uri="{FF2B5EF4-FFF2-40B4-BE49-F238E27FC236}">
                <a16:creationId xmlns:a16="http://schemas.microsoft.com/office/drawing/2014/main" id="{F8C2614F-1E32-4B6F-BEFE-318BD1F869FC}"/>
              </a:ext>
            </a:extLst>
          </p:cNvPr>
          <p:cNvSpPr/>
          <p:nvPr/>
        </p:nvSpPr>
        <p:spPr>
          <a:xfrm>
            <a:off x="1524000" y="5733256"/>
            <a:ext cx="9144000" cy="112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CE0D01-9873-4299-86B0-A9B9CA001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049" y="2867327"/>
            <a:ext cx="2725226" cy="1940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17 CuadroTexto">
            <a:extLst>
              <a:ext uri="{FF2B5EF4-FFF2-40B4-BE49-F238E27FC236}">
                <a16:creationId xmlns:a16="http://schemas.microsoft.com/office/drawing/2014/main" id="{3A8BC786-C59D-43DB-A530-F36F56CC20D6}"/>
              </a:ext>
            </a:extLst>
          </p:cNvPr>
          <p:cNvSpPr txBox="1"/>
          <p:nvPr/>
        </p:nvSpPr>
        <p:spPr>
          <a:xfrm>
            <a:off x="3637658" y="2441159"/>
            <a:ext cx="1006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Análisis de Hacer o Comprar</a:t>
            </a:r>
          </a:p>
        </p:txBody>
      </p:sp>
      <p:sp>
        <p:nvSpPr>
          <p:cNvPr id="8" name="19 Flecha derecha">
            <a:extLst>
              <a:ext uri="{FF2B5EF4-FFF2-40B4-BE49-F238E27FC236}">
                <a16:creationId xmlns:a16="http://schemas.microsoft.com/office/drawing/2014/main" id="{A0030415-F933-4354-B39E-D49087602831}"/>
              </a:ext>
            </a:extLst>
          </p:cNvPr>
          <p:cNvSpPr/>
          <p:nvPr/>
        </p:nvSpPr>
        <p:spPr>
          <a:xfrm>
            <a:off x="3367154" y="3940110"/>
            <a:ext cx="645592" cy="56699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9" name="20 Flecha derecha">
            <a:extLst>
              <a:ext uri="{FF2B5EF4-FFF2-40B4-BE49-F238E27FC236}">
                <a16:creationId xmlns:a16="http://schemas.microsoft.com/office/drawing/2014/main" id="{5F944D1E-25E0-4C8C-9227-F88741371160}"/>
              </a:ext>
            </a:extLst>
          </p:cNvPr>
          <p:cNvSpPr/>
          <p:nvPr/>
        </p:nvSpPr>
        <p:spPr>
          <a:xfrm>
            <a:off x="6539051" y="3918848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pic>
        <p:nvPicPr>
          <p:cNvPr id="10" name="Picture 8" descr="stock photo : Factory with solar panels 3d illustration">
            <a:extLst>
              <a:ext uri="{FF2B5EF4-FFF2-40B4-BE49-F238E27FC236}">
                <a16:creationId xmlns:a16="http://schemas.microsoft.com/office/drawing/2014/main" id="{1160C289-3C56-4D1D-9DA4-FEB3515E4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3580" y="5860872"/>
            <a:ext cx="727157" cy="82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22 CuadroTexto">
            <a:extLst>
              <a:ext uri="{FF2B5EF4-FFF2-40B4-BE49-F238E27FC236}">
                <a16:creationId xmlns:a16="http://schemas.microsoft.com/office/drawing/2014/main" id="{4334CBAC-A094-4B60-8603-A6576660DF47}"/>
              </a:ext>
            </a:extLst>
          </p:cNvPr>
          <p:cNvSpPr txBox="1"/>
          <p:nvPr/>
        </p:nvSpPr>
        <p:spPr>
          <a:xfrm>
            <a:off x="3880736" y="5916912"/>
            <a:ext cx="1399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Factores Ambientales de la Empresa</a:t>
            </a:r>
          </a:p>
        </p:txBody>
      </p:sp>
      <p:pic>
        <p:nvPicPr>
          <p:cNvPr id="12" name="Picture 10" descr="stock vector : folder with documents">
            <a:extLst>
              <a:ext uri="{FF2B5EF4-FFF2-40B4-BE49-F238E27FC236}">
                <a16:creationId xmlns:a16="http://schemas.microsoft.com/office/drawing/2014/main" id="{3B9AD7C4-9283-4B1D-A56A-FCA21AEA99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6"/>
          <a:stretch/>
        </p:blipFill>
        <p:spPr bwMode="auto">
          <a:xfrm>
            <a:off x="215303" y="6096953"/>
            <a:ext cx="879231" cy="7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24 CuadroTexto">
            <a:extLst>
              <a:ext uri="{FF2B5EF4-FFF2-40B4-BE49-F238E27FC236}">
                <a16:creationId xmlns:a16="http://schemas.microsoft.com/office/drawing/2014/main" id="{DC9D3351-3528-4080-A152-9D5F11C070DF}"/>
              </a:ext>
            </a:extLst>
          </p:cNvPr>
          <p:cNvSpPr txBox="1"/>
          <p:nvPr/>
        </p:nvSpPr>
        <p:spPr>
          <a:xfrm>
            <a:off x="1060665" y="6112171"/>
            <a:ext cx="1399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Activos de los Procesos de la Organización</a:t>
            </a:r>
          </a:p>
        </p:txBody>
      </p:sp>
      <p:sp>
        <p:nvSpPr>
          <p:cNvPr id="14" name="28 CuadroTexto">
            <a:extLst>
              <a:ext uri="{FF2B5EF4-FFF2-40B4-BE49-F238E27FC236}">
                <a16:creationId xmlns:a16="http://schemas.microsoft.com/office/drawing/2014/main" id="{FE86DEFA-E7B9-4AAC-9541-D7AD06F03334}"/>
              </a:ext>
            </a:extLst>
          </p:cNvPr>
          <p:cNvSpPr txBox="1"/>
          <p:nvPr/>
        </p:nvSpPr>
        <p:spPr>
          <a:xfrm>
            <a:off x="1008111" y="1965203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Dirección del Proyecto</a:t>
            </a:r>
          </a:p>
        </p:txBody>
      </p:sp>
      <p:pic>
        <p:nvPicPr>
          <p:cNvPr id="15" name="Picture 8">
            <a:extLst>
              <a:ext uri="{FF2B5EF4-FFF2-40B4-BE49-F238E27FC236}">
                <a16:creationId xmlns:a16="http://schemas.microsoft.com/office/drawing/2014/main" id="{6E2E7275-7E1F-454D-A854-5A7FB9011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0777"/>
            <a:ext cx="1065015" cy="864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4">
            <a:extLst>
              <a:ext uri="{FF2B5EF4-FFF2-40B4-BE49-F238E27FC236}">
                <a16:creationId xmlns:a16="http://schemas.microsoft.com/office/drawing/2014/main" id="{0901F8EA-A93E-4CDA-BB17-975E34F9E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733" y="1986176"/>
            <a:ext cx="800003" cy="74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33 CuadroTexto">
            <a:extLst>
              <a:ext uri="{FF2B5EF4-FFF2-40B4-BE49-F238E27FC236}">
                <a16:creationId xmlns:a16="http://schemas.microsoft.com/office/drawing/2014/main" id="{9A1A5B16-A308-4F05-A3CE-60D0C7C6D4C6}"/>
              </a:ext>
            </a:extLst>
          </p:cNvPr>
          <p:cNvSpPr txBox="1"/>
          <p:nvPr/>
        </p:nvSpPr>
        <p:spPr>
          <a:xfrm>
            <a:off x="7918671" y="2751821"/>
            <a:ext cx="1006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Reuniones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C80EF13D-BC4E-43B4-ACFA-6B40917A3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092" y="3796224"/>
            <a:ext cx="654936" cy="70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35 CuadroTexto">
            <a:extLst>
              <a:ext uri="{FF2B5EF4-FFF2-40B4-BE49-F238E27FC236}">
                <a16:creationId xmlns:a16="http://schemas.microsoft.com/office/drawing/2014/main" id="{D4684A44-C65A-4140-ADC9-3EFCBD85DBAA}"/>
              </a:ext>
            </a:extLst>
          </p:cNvPr>
          <p:cNvSpPr txBox="1"/>
          <p:nvPr/>
        </p:nvSpPr>
        <p:spPr>
          <a:xfrm>
            <a:off x="7525401" y="4436368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Gestión de Adquisiciones</a:t>
            </a: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310C2E67-8BB5-42D1-86E3-1A8A02599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8" y="3046138"/>
            <a:ext cx="763672" cy="763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27 CuadroTexto">
            <a:extLst>
              <a:ext uri="{FF2B5EF4-FFF2-40B4-BE49-F238E27FC236}">
                <a16:creationId xmlns:a16="http://schemas.microsoft.com/office/drawing/2014/main" id="{C2EAA63A-D900-4AA9-BC62-F75E40822F0A}"/>
              </a:ext>
            </a:extLst>
          </p:cNvPr>
          <p:cNvSpPr txBox="1"/>
          <p:nvPr/>
        </p:nvSpPr>
        <p:spPr>
          <a:xfrm>
            <a:off x="1026024" y="3204130"/>
            <a:ext cx="109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Registro de Riesgos</a:t>
            </a:r>
          </a:p>
        </p:txBody>
      </p:sp>
      <p:sp>
        <p:nvSpPr>
          <p:cNvPr id="22" name="38 CuadroTexto">
            <a:extLst>
              <a:ext uri="{FF2B5EF4-FFF2-40B4-BE49-F238E27FC236}">
                <a16:creationId xmlns:a16="http://schemas.microsoft.com/office/drawing/2014/main" id="{0189CBE5-05C2-429D-9C82-DD428CE8D028}"/>
              </a:ext>
            </a:extLst>
          </p:cNvPr>
          <p:cNvSpPr txBox="1"/>
          <p:nvPr/>
        </p:nvSpPr>
        <p:spPr>
          <a:xfrm>
            <a:off x="1977519" y="3799548"/>
            <a:ext cx="1276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Recursos requeridos para la actividad</a:t>
            </a:r>
          </a:p>
        </p:txBody>
      </p:sp>
      <p:pic>
        <p:nvPicPr>
          <p:cNvPr id="23" name="Picture 9">
            <a:extLst>
              <a:ext uri="{FF2B5EF4-FFF2-40B4-BE49-F238E27FC236}">
                <a16:creationId xmlns:a16="http://schemas.microsoft.com/office/drawing/2014/main" id="{2F413248-64DC-481B-9DE9-174DFB60F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692" y="3855141"/>
            <a:ext cx="727685" cy="591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10">
            <a:extLst>
              <a:ext uri="{FF2B5EF4-FFF2-40B4-BE49-F238E27FC236}">
                <a16:creationId xmlns:a16="http://schemas.microsoft.com/office/drawing/2014/main" id="{184444B5-9879-44E4-88BB-E8514177D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99" y="4527218"/>
            <a:ext cx="938132" cy="643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44 CuadroTexto">
            <a:extLst>
              <a:ext uri="{FF2B5EF4-FFF2-40B4-BE49-F238E27FC236}">
                <a16:creationId xmlns:a16="http://schemas.microsoft.com/office/drawing/2014/main" id="{5E0EF752-E60D-424C-B0CC-6309B14DCD17}"/>
              </a:ext>
            </a:extLst>
          </p:cNvPr>
          <p:cNvSpPr txBox="1"/>
          <p:nvPr/>
        </p:nvSpPr>
        <p:spPr>
          <a:xfrm>
            <a:off x="1066794" y="4599227"/>
            <a:ext cx="1039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Cronograma del Proyecto</a:t>
            </a:r>
          </a:p>
        </p:txBody>
      </p:sp>
      <p:sp>
        <p:nvSpPr>
          <p:cNvPr id="26" name="45 CuadroTexto">
            <a:extLst>
              <a:ext uri="{FF2B5EF4-FFF2-40B4-BE49-F238E27FC236}">
                <a16:creationId xmlns:a16="http://schemas.microsoft.com/office/drawing/2014/main" id="{71631A27-1A01-4D69-8424-62FFD4E141AD}"/>
              </a:ext>
            </a:extLst>
          </p:cNvPr>
          <p:cNvSpPr txBox="1"/>
          <p:nvPr/>
        </p:nvSpPr>
        <p:spPr>
          <a:xfrm>
            <a:off x="2100962" y="5129664"/>
            <a:ext cx="1148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Estimaciones de costos de las actividades</a:t>
            </a:r>
          </a:p>
        </p:txBody>
      </p:sp>
      <p:pic>
        <p:nvPicPr>
          <p:cNvPr id="27" name="Picture 4">
            <a:extLst>
              <a:ext uri="{FF2B5EF4-FFF2-40B4-BE49-F238E27FC236}">
                <a16:creationId xmlns:a16="http://schemas.microsoft.com/office/drawing/2014/main" id="{32FDBEDF-AC8A-419C-A2FE-72DA29472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986" y="5244192"/>
            <a:ext cx="900009" cy="6391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155D0869-B790-4380-B1E1-228F238B3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676" y="4889368"/>
            <a:ext cx="513632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48 CuadroTexto">
            <a:extLst>
              <a:ext uri="{FF2B5EF4-FFF2-40B4-BE49-F238E27FC236}">
                <a16:creationId xmlns:a16="http://schemas.microsoft.com/office/drawing/2014/main" id="{BF35DF93-8391-40A4-847B-D0070C273346}"/>
              </a:ext>
            </a:extLst>
          </p:cNvPr>
          <p:cNvSpPr txBox="1"/>
          <p:nvPr/>
        </p:nvSpPr>
        <p:spPr>
          <a:xfrm>
            <a:off x="3896080" y="4994990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Registro de Interesados</a:t>
            </a:r>
          </a:p>
        </p:txBody>
      </p:sp>
      <p:pic>
        <p:nvPicPr>
          <p:cNvPr id="30" name="Picture 2">
            <a:extLst>
              <a:ext uri="{FF2B5EF4-FFF2-40B4-BE49-F238E27FC236}">
                <a16:creationId xmlns:a16="http://schemas.microsoft.com/office/drawing/2014/main" id="{D8179438-A025-45A6-9657-4BB9CE3BE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621" y="2391262"/>
            <a:ext cx="513632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50 CuadroTexto">
            <a:extLst>
              <a:ext uri="{FF2B5EF4-FFF2-40B4-BE49-F238E27FC236}">
                <a16:creationId xmlns:a16="http://schemas.microsoft.com/office/drawing/2014/main" id="{E8605F74-218F-4573-8160-5755EF072438}"/>
              </a:ext>
            </a:extLst>
          </p:cNvPr>
          <p:cNvSpPr txBox="1"/>
          <p:nvPr/>
        </p:nvSpPr>
        <p:spPr>
          <a:xfrm>
            <a:off x="1814748" y="2494136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Documentación de Requisitos </a:t>
            </a:r>
          </a:p>
        </p:txBody>
      </p:sp>
      <p:pic>
        <p:nvPicPr>
          <p:cNvPr id="32" name="Picture 3">
            <a:extLst>
              <a:ext uri="{FF2B5EF4-FFF2-40B4-BE49-F238E27FC236}">
                <a16:creationId xmlns:a16="http://schemas.microsoft.com/office/drawing/2014/main" id="{490BFCBD-E627-45E3-8791-AAF5029F0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8240" y="1723725"/>
            <a:ext cx="1361977" cy="625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6">
            <a:extLst>
              <a:ext uri="{FF2B5EF4-FFF2-40B4-BE49-F238E27FC236}">
                <a16:creationId xmlns:a16="http://schemas.microsoft.com/office/drawing/2014/main" id="{6A9F08C5-CCB2-4004-AE7A-BEA50DB9D7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/>
        </p:blipFill>
        <p:spPr bwMode="auto">
          <a:xfrm>
            <a:off x="4704471" y="1860212"/>
            <a:ext cx="887395" cy="909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52 CuadroTexto">
            <a:extLst>
              <a:ext uri="{FF2B5EF4-FFF2-40B4-BE49-F238E27FC236}">
                <a16:creationId xmlns:a16="http://schemas.microsoft.com/office/drawing/2014/main" id="{FE92EC77-50E2-41EC-AF8A-5379E2589762}"/>
              </a:ext>
            </a:extLst>
          </p:cNvPr>
          <p:cNvSpPr txBox="1"/>
          <p:nvPr/>
        </p:nvSpPr>
        <p:spPr>
          <a:xfrm>
            <a:off x="4763523" y="2742147"/>
            <a:ext cx="1006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Juicio de expertos</a:t>
            </a:r>
          </a:p>
        </p:txBody>
      </p:sp>
      <p:pic>
        <p:nvPicPr>
          <p:cNvPr id="35" name="Picture 4">
            <a:extLst>
              <a:ext uri="{FF2B5EF4-FFF2-40B4-BE49-F238E27FC236}">
                <a16:creationId xmlns:a16="http://schemas.microsoft.com/office/drawing/2014/main" id="{61937CA0-1830-473A-AA32-8B83CE56E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176" y="1831869"/>
            <a:ext cx="933180" cy="896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53 CuadroTexto">
            <a:extLst>
              <a:ext uri="{FF2B5EF4-FFF2-40B4-BE49-F238E27FC236}">
                <a16:creationId xmlns:a16="http://schemas.microsoft.com/office/drawing/2014/main" id="{4E644FD1-713F-4AA7-A54C-37A9B1DECD1A}"/>
              </a:ext>
            </a:extLst>
          </p:cNvPr>
          <p:cNvSpPr txBox="1"/>
          <p:nvPr/>
        </p:nvSpPr>
        <p:spPr>
          <a:xfrm>
            <a:off x="6399911" y="2728374"/>
            <a:ext cx="1199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Investigación de Mercado</a:t>
            </a:r>
          </a:p>
        </p:txBody>
      </p:sp>
      <p:sp>
        <p:nvSpPr>
          <p:cNvPr id="37" name="54 CuadroTexto">
            <a:extLst>
              <a:ext uri="{FF2B5EF4-FFF2-40B4-BE49-F238E27FC236}">
                <a16:creationId xmlns:a16="http://schemas.microsoft.com/office/drawing/2014/main" id="{55403965-110E-48C5-86B7-55332892CA5A}"/>
              </a:ext>
            </a:extLst>
          </p:cNvPr>
          <p:cNvSpPr txBox="1"/>
          <p:nvPr/>
        </p:nvSpPr>
        <p:spPr>
          <a:xfrm>
            <a:off x="8940423" y="4313930"/>
            <a:ext cx="1367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Enunciados del Trabajo Relativos a Adquisiciones (SOW)</a:t>
            </a:r>
          </a:p>
        </p:txBody>
      </p:sp>
      <p:pic>
        <p:nvPicPr>
          <p:cNvPr id="38" name="Picture 2">
            <a:extLst>
              <a:ext uri="{FF2B5EF4-FFF2-40B4-BE49-F238E27FC236}">
                <a16:creationId xmlns:a16="http://schemas.microsoft.com/office/drawing/2014/main" id="{CC1CB2F9-325D-45B0-8D16-FCED6B5B3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5785" y="3602324"/>
            <a:ext cx="513632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56 CuadroTexto">
            <a:extLst>
              <a:ext uri="{FF2B5EF4-FFF2-40B4-BE49-F238E27FC236}">
                <a16:creationId xmlns:a16="http://schemas.microsoft.com/office/drawing/2014/main" id="{4BDE5F8C-063D-4E13-BF82-0485BF092BE8}"/>
              </a:ext>
            </a:extLst>
          </p:cNvPr>
          <p:cNvSpPr txBox="1"/>
          <p:nvPr/>
        </p:nvSpPr>
        <p:spPr>
          <a:xfrm>
            <a:off x="10142986" y="4394413"/>
            <a:ext cx="1183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 la Adquisición</a:t>
            </a:r>
          </a:p>
        </p:txBody>
      </p:sp>
      <p:pic>
        <p:nvPicPr>
          <p:cNvPr id="40" name="Picture 2">
            <a:extLst>
              <a:ext uri="{FF2B5EF4-FFF2-40B4-BE49-F238E27FC236}">
                <a16:creationId xmlns:a16="http://schemas.microsoft.com/office/drawing/2014/main" id="{9BD26A49-A848-4EBD-A864-91784B11E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7820" y="3642572"/>
            <a:ext cx="444475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58 CuadroTexto">
            <a:extLst>
              <a:ext uri="{FF2B5EF4-FFF2-40B4-BE49-F238E27FC236}">
                <a16:creationId xmlns:a16="http://schemas.microsoft.com/office/drawing/2014/main" id="{EDF310B6-0F15-4411-8C22-2F95C78898C1}"/>
              </a:ext>
            </a:extLst>
          </p:cNvPr>
          <p:cNvSpPr txBox="1"/>
          <p:nvPr/>
        </p:nvSpPr>
        <p:spPr>
          <a:xfrm>
            <a:off x="5472372" y="5994540"/>
            <a:ext cx="1367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Criterios de Selección de Proveedores</a:t>
            </a:r>
          </a:p>
        </p:txBody>
      </p:sp>
      <p:pic>
        <p:nvPicPr>
          <p:cNvPr id="42" name="Picture 2">
            <a:extLst>
              <a:ext uri="{FF2B5EF4-FFF2-40B4-BE49-F238E27FC236}">
                <a16:creationId xmlns:a16="http://schemas.microsoft.com/office/drawing/2014/main" id="{105B5735-5E78-460B-BDD0-50433EB04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277" y="5211752"/>
            <a:ext cx="513632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60 CuadroTexto">
            <a:extLst>
              <a:ext uri="{FF2B5EF4-FFF2-40B4-BE49-F238E27FC236}">
                <a16:creationId xmlns:a16="http://schemas.microsoft.com/office/drawing/2014/main" id="{978A3E01-2BD7-4F6F-9578-2F9AFBE75D3C}"/>
              </a:ext>
            </a:extLst>
          </p:cNvPr>
          <p:cNvSpPr txBox="1"/>
          <p:nvPr/>
        </p:nvSpPr>
        <p:spPr>
          <a:xfrm>
            <a:off x="6563397" y="6118247"/>
            <a:ext cx="1367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Decisiones de Hacer o Comprar</a:t>
            </a:r>
          </a:p>
        </p:txBody>
      </p:sp>
      <p:pic>
        <p:nvPicPr>
          <p:cNvPr id="44" name="Picture 2">
            <a:extLst>
              <a:ext uri="{FF2B5EF4-FFF2-40B4-BE49-F238E27FC236}">
                <a16:creationId xmlns:a16="http://schemas.microsoft.com/office/drawing/2014/main" id="{4AE04C14-69B3-4C97-9A48-7481FAA5D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302" y="5335459"/>
            <a:ext cx="513632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62 CuadroTexto">
            <a:extLst>
              <a:ext uri="{FF2B5EF4-FFF2-40B4-BE49-F238E27FC236}">
                <a16:creationId xmlns:a16="http://schemas.microsoft.com/office/drawing/2014/main" id="{3BE48051-A615-4A10-9207-6CE5E4AFB2B9}"/>
              </a:ext>
            </a:extLst>
          </p:cNvPr>
          <p:cNvSpPr txBox="1"/>
          <p:nvPr/>
        </p:nvSpPr>
        <p:spPr>
          <a:xfrm>
            <a:off x="7833605" y="6149934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Solicitudes de Cambio</a:t>
            </a:r>
          </a:p>
        </p:txBody>
      </p:sp>
      <p:pic>
        <p:nvPicPr>
          <p:cNvPr id="46" name="Picture 3" descr="C:\Users\user\Downloads\df_project_icons\PNG\Notes.png">
            <a:extLst>
              <a:ext uri="{FF2B5EF4-FFF2-40B4-BE49-F238E27FC236}">
                <a16:creationId xmlns:a16="http://schemas.microsoft.com/office/drawing/2014/main" id="{217C624C-F3A0-41E1-B8DC-9501B9077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/>
          <a:srcRect l="15504" t="4430" r="15837" b="6978"/>
          <a:stretch>
            <a:fillRect/>
          </a:stretch>
        </p:blipFill>
        <p:spPr bwMode="auto">
          <a:xfrm>
            <a:off x="7965539" y="5321022"/>
            <a:ext cx="588659" cy="759559"/>
          </a:xfrm>
          <a:prstGeom prst="rect">
            <a:avLst/>
          </a:prstGeom>
          <a:noFill/>
        </p:spPr>
      </p:pic>
      <p:sp>
        <p:nvSpPr>
          <p:cNvPr id="47" name="64 CuadroTexto">
            <a:extLst>
              <a:ext uri="{FF2B5EF4-FFF2-40B4-BE49-F238E27FC236}">
                <a16:creationId xmlns:a16="http://schemas.microsoft.com/office/drawing/2014/main" id="{2D259CC0-B666-43D2-AABE-20CABB7A0969}"/>
              </a:ext>
            </a:extLst>
          </p:cNvPr>
          <p:cNvSpPr txBox="1"/>
          <p:nvPr/>
        </p:nvSpPr>
        <p:spPr>
          <a:xfrm>
            <a:off x="9250368" y="5032296"/>
            <a:ext cx="150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u="sng" dirty="0">
                <a:solidFill>
                  <a:srgbClr val="FF0000"/>
                </a:solidFill>
              </a:rPr>
              <a:t>ACTUALIZACIONES</a:t>
            </a:r>
          </a:p>
        </p:txBody>
      </p:sp>
      <p:pic>
        <p:nvPicPr>
          <p:cNvPr id="48" name="Picture 12">
            <a:extLst>
              <a:ext uri="{FF2B5EF4-FFF2-40B4-BE49-F238E27FC236}">
                <a16:creationId xmlns:a16="http://schemas.microsoft.com/office/drawing/2014/main" id="{5398A50B-9E77-493B-B4A9-E724297BE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6933" y="5553111"/>
            <a:ext cx="1108783" cy="83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66 CuadroTexto">
            <a:extLst>
              <a:ext uri="{FF2B5EF4-FFF2-40B4-BE49-F238E27FC236}">
                <a16:creationId xmlns:a16="http://schemas.microsoft.com/office/drawing/2014/main" id="{4A3CC8AD-0590-4125-A6BE-BD93973641F5}"/>
              </a:ext>
            </a:extLst>
          </p:cNvPr>
          <p:cNvSpPr txBox="1"/>
          <p:nvPr/>
        </p:nvSpPr>
        <p:spPr>
          <a:xfrm>
            <a:off x="9449923" y="6273191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del Proyecto</a:t>
            </a:r>
          </a:p>
        </p:txBody>
      </p:sp>
      <p:cxnSp>
        <p:nvCxnSpPr>
          <p:cNvPr id="50" name="67 Conector recto de flecha">
            <a:extLst>
              <a:ext uri="{FF2B5EF4-FFF2-40B4-BE49-F238E27FC236}">
                <a16:creationId xmlns:a16="http://schemas.microsoft.com/office/drawing/2014/main" id="{4B38B948-0F91-4F23-B8F0-B9C331663E9A}"/>
              </a:ext>
            </a:extLst>
          </p:cNvPr>
          <p:cNvCxnSpPr/>
          <p:nvPr/>
        </p:nvCxnSpPr>
        <p:spPr>
          <a:xfrm flipH="1">
            <a:off x="9908980" y="5265079"/>
            <a:ext cx="18616" cy="2835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68 Conector recto">
            <a:extLst>
              <a:ext uri="{FF2B5EF4-FFF2-40B4-BE49-F238E27FC236}">
                <a16:creationId xmlns:a16="http://schemas.microsoft.com/office/drawing/2014/main" id="{EC9A6D0C-86ED-4BC7-BD65-B428FF187866}"/>
              </a:ext>
            </a:extLst>
          </p:cNvPr>
          <p:cNvCxnSpPr/>
          <p:nvPr/>
        </p:nvCxnSpPr>
        <p:spPr>
          <a:xfrm>
            <a:off x="3264169" y="1876981"/>
            <a:ext cx="0" cy="1921247"/>
          </a:xfrm>
          <a:prstGeom prst="line">
            <a:avLst/>
          </a:prstGeom>
          <a:ln w="25400">
            <a:solidFill>
              <a:srgbClr val="104E9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69 Conector recto">
            <a:extLst>
              <a:ext uri="{FF2B5EF4-FFF2-40B4-BE49-F238E27FC236}">
                <a16:creationId xmlns:a16="http://schemas.microsoft.com/office/drawing/2014/main" id="{DBFD0FD4-660A-454F-AC4E-C093B2F08A83}"/>
              </a:ext>
            </a:extLst>
          </p:cNvPr>
          <p:cNvCxnSpPr/>
          <p:nvPr/>
        </p:nvCxnSpPr>
        <p:spPr>
          <a:xfrm>
            <a:off x="5242738" y="4852430"/>
            <a:ext cx="0" cy="1921247"/>
          </a:xfrm>
          <a:prstGeom prst="line">
            <a:avLst/>
          </a:prstGeom>
          <a:ln w="25400">
            <a:solidFill>
              <a:srgbClr val="104E9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70 Conector recto">
            <a:extLst>
              <a:ext uri="{FF2B5EF4-FFF2-40B4-BE49-F238E27FC236}">
                <a16:creationId xmlns:a16="http://schemas.microsoft.com/office/drawing/2014/main" id="{9C183E19-6CB4-40D6-BDEE-438AD244222A}"/>
              </a:ext>
            </a:extLst>
          </p:cNvPr>
          <p:cNvCxnSpPr/>
          <p:nvPr/>
        </p:nvCxnSpPr>
        <p:spPr>
          <a:xfrm>
            <a:off x="7620915" y="3452519"/>
            <a:ext cx="2470658" cy="0"/>
          </a:xfrm>
          <a:prstGeom prst="line">
            <a:avLst/>
          </a:prstGeom>
          <a:ln w="25400">
            <a:solidFill>
              <a:srgbClr val="104E9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844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Planificar las Adquisiciones 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pSp>
        <p:nvGrpSpPr>
          <p:cNvPr id="4" name="2 Grupo">
            <a:extLst>
              <a:ext uri="{FF2B5EF4-FFF2-40B4-BE49-F238E27FC236}">
                <a16:creationId xmlns:a16="http://schemas.microsoft.com/office/drawing/2014/main" id="{36C3A8B6-1731-4676-9175-1F9E7D6492AB}"/>
              </a:ext>
            </a:extLst>
          </p:cNvPr>
          <p:cNvGrpSpPr/>
          <p:nvPr/>
        </p:nvGrpSpPr>
        <p:grpSpPr>
          <a:xfrm>
            <a:off x="2390129" y="2042483"/>
            <a:ext cx="7302640" cy="4320480"/>
            <a:chOff x="467544" y="1268760"/>
            <a:chExt cx="7302640" cy="4320480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5CB2CAB2-B105-474D-BA8D-D21ED5A79F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67544" y="1268760"/>
              <a:ext cx="7302640" cy="4320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" name="1 Rectángulo">
              <a:extLst>
                <a:ext uri="{FF2B5EF4-FFF2-40B4-BE49-F238E27FC236}">
                  <a16:creationId xmlns:a16="http://schemas.microsoft.com/office/drawing/2014/main" id="{795F5F25-2715-4877-AF9C-623EDD02A97E}"/>
                </a:ext>
              </a:extLst>
            </p:cNvPr>
            <p:cNvSpPr/>
            <p:nvPr/>
          </p:nvSpPr>
          <p:spPr>
            <a:xfrm>
              <a:off x="683568" y="3789040"/>
              <a:ext cx="2016224" cy="10081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7" name="5 CuadroTexto">
              <a:extLst>
                <a:ext uri="{FF2B5EF4-FFF2-40B4-BE49-F238E27FC236}">
                  <a16:creationId xmlns:a16="http://schemas.microsoft.com/office/drawing/2014/main" id="{EF483573-9AD2-481B-9B0F-1FCD2293FCF0}"/>
                </a:ext>
              </a:extLst>
            </p:cNvPr>
            <p:cNvSpPr txBox="1"/>
            <p:nvPr/>
          </p:nvSpPr>
          <p:spPr>
            <a:xfrm>
              <a:off x="539552" y="2920348"/>
              <a:ext cx="23042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PE" dirty="0"/>
                <a:t>Análisis de Hacer o Comprar</a:t>
              </a:r>
            </a:p>
          </p:txBody>
        </p:sp>
        <p:pic>
          <p:nvPicPr>
            <p:cNvPr id="8" name="Picture 6">
              <a:extLst>
                <a:ext uri="{FF2B5EF4-FFF2-40B4-BE49-F238E27FC236}">
                  <a16:creationId xmlns:a16="http://schemas.microsoft.com/office/drawing/2014/main" id="{993A0B0A-401C-4729-A3DD-C937D231260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848"/>
            <a:stretch/>
          </p:blipFill>
          <p:spPr bwMode="auto">
            <a:xfrm>
              <a:off x="1247982" y="3789040"/>
              <a:ext cx="887395" cy="90944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63115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10D8F70-C2F9-483C-A77F-0746885D1D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Planificar las Adquisiciones Herramientas y Técnicas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26C706-2162-4545-A26B-2F0F5473F8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1 Rectángulo">
            <a:extLst>
              <a:ext uri="{FF2B5EF4-FFF2-40B4-BE49-F238E27FC236}">
                <a16:creationId xmlns:a16="http://schemas.microsoft.com/office/drawing/2014/main" id="{D016294F-352B-46CE-AD7B-E5A13AE9FC07}"/>
              </a:ext>
            </a:extLst>
          </p:cNvPr>
          <p:cNvSpPr/>
          <p:nvPr/>
        </p:nvSpPr>
        <p:spPr>
          <a:xfrm>
            <a:off x="4311715" y="2309706"/>
            <a:ext cx="5760640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s-PE" dirty="0">
                <a:latin typeface="Arial"/>
                <a:cs typeface="Arial"/>
              </a:rPr>
              <a:t>Incluye el estudio de las capacidades de la industria y de los vendedores específicos.</a:t>
            </a:r>
          </a:p>
          <a:p>
            <a:pPr algn="just"/>
            <a:r>
              <a:rPr lang="es-PE" dirty="0">
                <a:latin typeface="Arial"/>
                <a:cs typeface="Arial"/>
              </a:rPr>
              <a:t>El equipo de adquisiciones puede hacer uso de la información obtenida en conferencias, reseñas en línea y diversas fuentes para identificar las capacidades y precios del mercado.</a:t>
            </a:r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691ADB7F-0B4D-4E3B-A131-0EAD89A5D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132" y="4773176"/>
            <a:ext cx="1033455" cy="956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06115D07-7745-4966-8A8F-943C8701F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257" y="2634850"/>
            <a:ext cx="1149204" cy="1104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5 Conector recto de flecha">
            <a:extLst>
              <a:ext uri="{FF2B5EF4-FFF2-40B4-BE49-F238E27FC236}">
                <a16:creationId xmlns:a16="http://schemas.microsoft.com/office/drawing/2014/main" id="{2985B056-DE52-4563-B3A6-AABEF9766562}"/>
              </a:ext>
            </a:extLst>
          </p:cNvPr>
          <p:cNvCxnSpPr>
            <a:stCxn id="4" idx="1"/>
            <a:endCxn id="6" idx="3"/>
          </p:cNvCxnSpPr>
          <p:nvPr/>
        </p:nvCxnSpPr>
        <p:spPr>
          <a:xfrm flipH="1">
            <a:off x="3632461" y="3186869"/>
            <a:ext cx="679254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11 Rectángulo">
            <a:extLst>
              <a:ext uri="{FF2B5EF4-FFF2-40B4-BE49-F238E27FC236}">
                <a16:creationId xmlns:a16="http://schemas.microsoft.com/office/drawing/2014/main" id="{7E358D89-123C-4DFA-BF45-A65AA3D65269}"/>
              </a:ext>
            </a:extLst>
          </p:cNvPr>
          <p:cNvSpPr/>
          <p:nvPr/>
        </p:nvSpPr>
        <p:spPr>
          <a:xfrm>
            <a:off x="4311715" y="4293820"/>
            <a:ext cx="5760640" cy="203132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s-PE" dirty="0">
                <a:latin typeface="Arial"/>
                <a:cs typeface="Arial"/>
              </a:rPr>
              <a:t>Reuniones con proveedores para mejorar las especificaciones y otras condiciones de compra.</a:t>
            </a:r>
          </a:p>
          <a:p>
            <a:pPr algn="just"/>
            <a:r>
              <a:rPr lang="es-PE" dirty="0">
                <a:latin typeface="Arial"/>
                <a:cs typeface="Arial"/>
              </a:rPr>
              <a:t>Al colaborar con los proveedores, la organización que compra el material o servicio, se puede beneficiar, a su vez el proveedor puede ejercer su influencia para lograr un enfoque o producto beneficioso para ambas partes.</a:t>
            </a:r>
          </a:p>
        </p:txBody>
      </p:sp>
      <p:cxnSp>
        <p:nvCxnSpPr>
          <p:cNvPr id="9" name="12 Conector recto de flecha">
            <a:extLst>
              <a:ext uri="{FF2B5EF4-FFF2-40B4-BE49-F238E27FC236}">
                <a16:creationId xmlns:a16="http://schemas.microsoft.com/office/drawing/2014/main" id="{A7446C22-96BF-498C-A46D-F3C2E2882F9F}"/>
              </a:ext>
            </a:extLst>
          </p:cNvPr>
          <p:cNvCxnSpPr>
            <a:endCxn id="5" idx="3"/>
          </p:cNvCxnSpPr>
          <p:nvPr/>
        </p:nvCxnSpPr>
        <p:spPr>
          <a:xfrm flipH="1">
            <a:off x="3574587" y="5251328"/>
            <a:ext cx="737129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14 CuadroTexto">
            <a:extLst>
              <a:ext uri="{FF2B5EF4-FFF2-40B4-BE49-F238E27FC236}">
                <a16:creationId xmlns:a16="http://schemas.microsoft.com/office/drawing/2014/main" id="{CF0D4DF6-7189-43B7-9C2A-DE7B2A8CCAD9}"/>
              </a:ext>
            </a:extLst>
          </p:cNvPr>
          <p:cNvSpPr txBox="1"/>
          <p:nvPr/>
        </p:nvSpPr>
        <p:spPr>
          <a:xfrm>
            <a:off x="2193763" y="3786570"/>
            <a:ext cx="1728192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Investigación de Mercado</a:t>
            </a:r>
          </a:p>
        </p:txBody>
      </p:sp>
      <p:sp>
        <p:nvSpPr>
          <p:cNvPr id="11" name="15 CuadroTexto">
            <a:extLst>
              <a:ext uri="{FF2B5EF4-FFF2-40B4-BE49-F238E27FC236}">
                <a16:creationId xmlns:a16="http://schemas.microsoft.com/office/drawing/2014/main" id="{3FACBC32-B6AE-4492-8BB9-BE1FC11C507A}"/>
              </a:ext>
            </a:extLst>
          </p:cNvPr>
          <p:cNvSpPr txBox="1"/>
          <p:nvPr/>
        </p:nvSpPr>
        <p:spPr>
          <a:xfrm>
            <a:off x="2214958" y="5832122"/>
            <a:ext cx="17281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Reuniones</a:t>
            </a:r>
          </a:p>
        </p:txBody>
      </p:sp>
    </p:spTree>
    <p:extLst>
      <p:ext uri="{BB962C8B-B14F-4D97-AF65-F5344CB8AC3E}">
        <p14:creationId xmlns:p14="http://schemas.microsoft.com/office/powerpoint/2010/main" val="2862677827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9D2303A14EF9B43A7C463568E04D10C" ma:contentTypeVersion="11" ma:contentTypeDescription="Crear nuevo documento." ma:contentTypeScope="" ma:versionID="0f81435806f86a3fc3367c7472e2e5ec">
  <xsd:schema xmlns:xsd="http://www.w3.org/2001/XMLSchema" xmlns:xs="http://www.w3.org/2001/XMLSchema" xmlns:p="http://schemas.microsoft.com/office/2006/metadata/properties" xmlns:ns3="92f665f1-379d-4402-bd07-afabc33bff16" xmlns:ns4="b2f1b6dc-0811-4178-b44e-61abc6c46c0b" targetNamespace="http://schemas.microsoft.com/office/2006/metadata/properties" ma:root="true" ma:fieldsID="6abce332dc5dd6c3cefa26a5ce9b81db" ns3:_="" ns4:_="">
    <xsd:import namespace="92f665f1-379d-4402-bd07-afabc33bff16"/>
    <xsd:import namespace="b2f1b6dc-0811-4178-b44e-61abc6c46c0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f665f1-379d-4402-bd07-afabc33bff1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f1b6dc-0811-4178-b44e-61abc6c46c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3D6E518-7FE5-4386-83CD-D75D39A2C1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f665f1-379d-4402-bd07-afabc33bff16"/>
    <ds:schemaRef ds:uri="b2f1b6dc-0811-4178-b44e-61abc6c46c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4FE58E-FE7F-43F1-BD0D-4A9D60109A8B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92f665f1-379d-4402-bd07-afabc33bff16"/>
    <ds:schemaRef ds:uri="http://schemas.microsoft.com/office/infopath/2007/PartnerControls"/>
    <ds:schemaRef ds:uri="b2f1b6dc-0811-4178-b44e-61abc6c46c0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4625</TotalTime>
  <Words>1924</Words>
  <Application>Microsoft Office PowerPoint</Application>
  <PresentationFormat>Widescreen</PresentationFormat>
  <Paragraphs>293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Christian Morales LL.</cp:lastModifiedBy>
  <cp:revision>271</cp:revision>
  <dcterms:created xsi:type="dcterms:W3CDTF">2019-08-23T20:21:46Z</dcterms:created>
  <dcterms:modified xsi:type="dcterms:W3CDTF">2021-07-12T15:26:26Z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0x01010049D2303A14EF9B43A7C463568E04D10C</vt:lpwstr>
  </property>
</Properties>
</file>

<file path=docProps/thumbnail.jpeg>
</file>